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5" r:id="rId2"/>
    <p:sldId id="261" r:id="rId3"/>
    <p:sldId id="260" r:id="rId4"/>
    <p:sldId id="258" r:id="rId5"/>
    <p:sldId id="256" r:id="rId6"/>
    <p:sldId id="271" r:id="rId7"/>
    <p:sldId id="454" r:id="rId8"/>
    <p:sldId id="274" r:id="rId9"/>
    <p:sldId id="443" r:id="rId10"/>
    <p:sldId id="445" r:id="rId11"/>
    <p:sldId id="455" r:id="rId12"/>
    <p:sldId id="451" r:id="rId13"/>
    <p:sldId id="278" r:id="rId14"/>
    <p:sldId id="272" r:id="rId15"/>
    <p:sldId id="447" r:id="rId16"/>
    <p:sldId id="448" r:id="rId17"/>
    <p:sldId id="449" r:id="rId18"/>
    <p:sldId id="452" r:id="rId19"/>
    <p:sldId id="263" r:id="rId20"/>
    <p:sldId id="45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404EE5-9CD2-4FDD-BCE0-82263BF77CCB}" v="262" dt="2024-08-29T15:46:19.5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l, Clive (STFC,DL,TECH)" userId="0e1aba8d-d701-415b-845f-efaa52324e68" providerId="ADAL" clId="{68404EE5-9CD2-4FDD-BCE0-82263BF77CCB}"/>
    <pc:docChg chg="undo custSel addSld delSld modSld sldOrd">
      <pc:chgData name="Hill, Clive (STFC,DL,TECH)" userId="0e1aba8d-d701-415b-845f-efaa52324e68" providerId="ADAL" clId="{68404EE5-9CD2-4FDD-BCE0-82263BF77CCB}" dt="2024-08-29T15:46:32.065" v="3056" actId="1076"/>
      <pc:docMkLst>
        <pc:docMk/>
      </pc:docMkLst>
      <pc:sldChg chg="addSp delSp modSp mod ord">
        <pc:chgData name="Hill, Clive (STFC,DL,TECH)" userId="0e1aba8d-d701-415b-845f-efaa52324e68" providerId="ADAL" clId="{68404EE5-9CD2-4FDD-BCE0-82263BF77CCB}" dt="2024-08-28T14:57:03.770" v="1238" actId="20577"/>
        <pc:sldMkLst>
          <pc:docMk/>
          <pc:sldMk cId="3090035840" sldId="256"/>
        </pc:sldMkLst>
        <pc:spChg chg="add mod">
          <ac:chgData name="Hill, Clive (STFC,DL,TECH)" userId="0e1aba8d-d701-415b-845f-efaa52324e68" providerId="ADAL" clId="{68404EE5-9CD2-4FDD-BCE0-82263BF77CCB}" dt="2024-08-28T14:53:11.832" v="1187" actId="1076"/>
          <ac:spMkLst>
            <pc:docMk/>
            <pc:sldMk cId="3090035840" sldId="256"/>
            <ac:spMk id="2" creationId="{EA69CF88-CC79-D853-309D-8F3A7A171862}"/>
          </ac:spMkLst>
        </pc:spChg>
        <pc:spChg chg="add mod">
          <ac:chgData name="Hill, Clive (STFC,DL,TECH)" userId="0e1aba8d-d701-415b-845f-efaa52324e68" providerId="ADAL" clId="{68404EE5-9CD2-4FDD-BCE0-82263BF77CCB}" dt="2024-08-28T14:53:15.888" v="1188" actId="1076"/>
          <ac:spMkLst>
            <pc:docMk/>
            <pc:sldMk cId="3090035840" sldId="256"/>
            <ac:spMk id="4" creationId="{8E720266-B612-2C50-4CE7-829DF9627693}"/>
          </ac:spMkLst>
        </pc:spChg>
        <pc:spChg chg="add mod">
          <ac:chgData name="Hill, Clive (STFC,DL,TECH)" userId="0e1aba8d-d701-415b-845f-efaa52324e68" providerId="ADAL" clId="{68404EE5-9CD2-4FDD-BCE0-82263BF77CCB}" dt="2024-08-28T14:52:59.049" v="1184" actId="1076"/>
          <ac:spMkLst>
            <pc:docMk/>
            <pc:sldMk cId="3090035840" sldId="256"/>
            <ac:spMk id="9" creationId="{E1CC97D6-086A-5036-2B58-46635EBD35D9}"/>
          </ac:spMkLst>
        </pc:spChg>
        <pc:spChg chg="add mod">
          <ac:chgData name="Hill, Clive (STFC,DL,TECH)" userId="0e1aba8d-d701-415b-845f-efaa52324e68" providerId="ADAL" clId="{68404EE5-9CD2-4FDD-BCE0-82263BF77CCB}" dt="2024-08-28T14:53:06.928" v="1186" actId="1076"/>
          <ac:spMkLst>
            <pc:docMk/>
            <pc:sldMk cId="3090035840" sldId="256"/>
            <ac:spMk id="12" creationId="{FDCCC926-4C89-23F8-EA7C-634469C418F4}"/>
          </ac:spMkLst>
        </pc:spChg>
        <pc:spChg chg="add mod">
          <ac:chgData name="Hill, Clive (STFC,DL,TECH)" userId="0e1aba8d-d701-415b-845f-efaa52324e68" providerId="ADAL" clId="{68404EE5-9CD2-4FDD-BCE0-82263BF77CCB}" dt="2024-08-28T14:57:03.770" v="1238" actId="20577"/>
          <ac:spMkLst>
            <pc:docMk/>
            <pc:sldMk cId="3090035840" sldId="256"/>
            <ac:spMk id="13" creationId="{D3429173-2CC7-06A2-06DB-A0ED3D6B4826}"/>
          </ac:spMkLst>
        </pc:spChg>
        <pc:cxnChg chg="add del mod">
          <ac:chgData name="Hill, Clive (STFC,DL,TECH)" userId="0e1aba8d-d701-415b-845f-efaa52324e68" providerId="ADAL" clId="{68404EE5-9CD2-4FDD-BCE0-82263BF77CCB}" dt="2024-08-28T14:52:49.016" v="1181" actId="478"/>
          <ac:cxnSpMkLst>
            <pc:docMk/>
            <pc:sldMk cId="3090035840" sldId="256"/>
            <ac:cxnSpMk id="5" creationId="{38C63A9F-CA7A-D13A-AF5B-F68F312D942E}"/>
          </ac:cxnSpMkLst>
        </pc:cxnChg>
        <pc:cxnChg chg="add del mod">
          <ac:chgData name="Hill, Clive (STFC,DL,TECH)" userId="0e1aba8d-d701-415b-845f-efaa52324e68" providerId="ADAL" clId="{68404EE5-9CD2-4FDD-BCE0-82263BF77CCB}" dt="2024-08-28T14:52:45.640" v="1179" actId="478"/>
          <ac:cxnSpMkLst>
            <pc:docMk/>
            <pc:sldMk cId="3090035840" sldId="256"/>
            <ac:cxnSpMk id="6" creationId="{5D43B9CC-B7B4-00D7-630E-09C6EA745F25}"/>
          </ac:cxnSpMkLst>
        </pc:cxnChg>
        <pc:cxnChg chg="add del mod">
          <ac:chgData name="Hill, Clive (STFC,DL,TECH)" userId="0e1aba8d-d701-415b-845f-efaa52324e68" providerId="ADAL" clId="{68404EE5-9CD2-4FDD-BCE0-82263BF77CCB}" dt="2024-08-28T14:52:50.200" v="1182" actId="478"/>
          <ac:cxnSpMkLst>
            <pc:docMk/>
            <pc:sldMk cId="3090035840" sldId="256"/>
            <ac:cxnSpMk id="10" creationId="{95E94C07-512E-1FF4-6B09-B1A1B7740D70}"/>
          </ac:cxnSpMkLst>
        </pc:cxnChg>
        <pc:cxnChg chg="add del mod">
          <ac:chgData name="Hill, Clive (STFC,DL,TECH)" userId="0e1aba8d-d701-415b-845f-efaa52324e68" providerId="ADAL" clId="{68404EE5-9CD2-4FDD-BCE0-82263BF77CCB}" dt="2024-08-28T14:52:46.792" v="1180" actId="478"/>
          <ac:cxnSpMkLst>
            <pc:docMk/>
            <pc:sldMk cId="3090035840" sldId="256"/>
            <ac:cxnSpMk id="11" creationId="{4D5E0681-3885-5DDD-E7C6-6991EE201E77}"/>
          </ac:cxnSpMkLst>
        </pc:cxnChg>
      </pc:sldChg>
      <pc:sldChg chg="del">
        <pc:chgData name="Hill, Clive (STFC,DL,TECH)" userId="0e1aba8d-d701-415b-845f-efaa52324e68" providerId="ADAL" clId="{68404EE5-9CD2-4FDD-BCE0-82263BF77CCB}" dt="2024-08-28T13:10:23.406" v="498" actId="2696"/>
        <pc:sldMkLst>
          <pc:docMk/>
          <pc:sldMk cId="3383573938" sldId="257"/>
        </pc:sldMkLst>
      </pc:sldChg>
      <pc:sldChg chg="addSp modSp mod">
        <pc:chgData name="Hill, Clive (STFC,DL,TECH)" userId="0e1aba8d-d701-415b-845f-efaa52324e68" providerId="ADAL" clId="{68404EE5-9CD2-4FDD-BCE0-82263BF77CCB}" dt="2024-08-28T14:55:46.058" v="1224" actId="20577"/>
        <pc:sldMkLst>
          <pc:docMk/>
          <pc:sldMk cId="2863359128" sldId="258"/>
        </pc:sldMkLst>
        <pc:spChg chg="add mod">
          <ac:chgData name="Hill, Clive (STFC,DL,TECH)" userId="0e1aba8d-d701-415b-845f-efaa52324e68" providerId="ADAL" clId="{68404EE5-9CD2-4FDD-BCE0-82263BF77CCB}" dt="2024-08-28T14:48:58.698" v="1145" actId="1076"/>
          <ac:spMkLst>
            <pc:docMk/>
            <pc:sldMk cId="2863359128" sldId="258"/>
            <ac:spMk id="2" creationId="{05E5F64F-76AC-560F-60CF-E1F0A82D6EBA}"/>
          </ac:spMkLst>
        </pc:spChg>
        <pc:spChg chg="add mod">
          <ac:chgData name="Hill, Clive (STFC,DL,TECH)" userId="0e1aba8d-d701-415b-845f-efaa52324e68" providerId="ADAL" clId="{68404EE5-9CD2-4FDD-BCE0-82263BF77CCB}" dt="2024-08-28T14:48:06.927" v="1139"/>
          <ac:spMkLst>
            <pc:docMk/>
            <pc:sldMk cId="2863359128" sldId="258"/>
            <ac:spMk id="4" creationId="{44EFD8EB-A5A6-B6A6-B96B-D09BE1107EAD}"/>
          </ac:spMkLst>
        </pc:spChg>
        <pc:spChg chg="add mod">
          <ac:chgData name="Hill, Clive (STFC,DL,TECH)" userId="0e1aba8d-d701-415b-845f-efaa52324e68" providerId="ADAL" clId="{68404EE5-9CD2-4FDD-BCE0-82263BF77CCB}" dt="2024-08-28T14:49:28.232" v="1154" actId="1076"/>
          <ac:spMkLst>
            <pc:docMk/>
            <pc:sldMk cId="2863359128" sldId="258"/>
            <ac:spMk id="9" creationId="{6A8C74D0-9173-247E-2297-852E7B462DB9}"/>
          </ac:spMkLst>
        </pc:spChg>
        <pc:spChg chg="add mod">
          <ac:chgData name="Hill, Clive (STFC,DL,TECH)" userId="0e1aba8d-d701-415b-845f-efaa52324e68" providerId="ADAL" clId="{68404EE5-9CD2-4FDD-BCE0-82263BF77CCB}" dt="2024-08-28T14:49:35.992" v="1162" actId="20577"/>
          <ac:spMkLst>
            <pc:docMk/>
            <pc:sldMk cId="2863359128" sldId="258"/>
            <ac:spMk id="10" creationId="{A4784D36-64D7-87EC-165F-43B8A88C6012}"/>
          </ac:spMkLst>
        </pc:spChg>
        <pc:spChg chg="add mod">
          <ac:chgData name="Hill, Clive (STFC,DL,TECH)" userId="0e1aba8d-d701-415b-845f-efaa52324e68" providerId="ADAL" clId="{68404EE5-9CD2-4FDD-BCE0-82263BF77CCB}" dt="2024-08-28T14:55:46.058" v="1224" actId="20577"/>
          <ac:spMkLst>
            <pc:docMk/>
            <pc:sldMk cId="2863359128" sldId="258"/>
            <ac:spMk id="11" creationId="{3ABD63AB-1BF1-3FEF-B24C-E1D45A1A091D}"/>
          </ac:spMkLst>
        </pc:spChg>
        <pc:cxnChg chg="add mod">
          <ac:chgData name="Hill, Clive (STFC,DL,TECH)" userId="0e1aba8d-d701-415b-845f-efaa52324e68" providerId="ADAL" clId="{68404EE5-9CD2-4FDD-BCE0-82263BF77CCB}" dt="2024-08-28T14:48:25.336" v="1141" actId="14100"/>
          <ac:cxnSpMkLst>
            <pc:docMk/>
            <pc:sldMk cId="2863359128" sldId="258"/>
            <ac:cxnSpMk id="5" creationId="{68675E3D-380B-0BF0-4D8D-AD7C88B4E4AB}"/>
          </ac:cxnSpMkLst>
        </pc:cxnChg>
        <pc:cxnChg chg="add mod">
          <ac:chgData name="Hill, Clive (STFC,DL,TECH)" userId="0e1aba8d-d701-415b-845f-efaa52324e68" providerId="ADAL" clId="{68404EE5-9CD2-4FDD-BCE0-82263BF77CCB}" dt="2024-08-28T14:48:17.497" v="1140" actId="14100"/>
          <ac:cxnSpMkLst>
            <pc:docMk/>
            <pc:sldMk cId="2863359128" sldId="258"/>
            <ac:cxnSpMk id="6" creationId="{D39985F9-0FB2-B365-36A4-40B4E0085B57}"/>
          </ac:cxnSpMkLst>
        </pc:cxnChg>
      </pc:sldChg>
      <pc:sldChg chg="addSp modSp mod">
        <pc:chgData name="Hill, Clive (STFC,DL,TECH)" userId="0e1aba8d-d701-415b-845f-efaa52324e68" providerId="ADAL" clId="{68404EE5-9CD2-4FDD-BCE0-82263BF77CCB}" dt="2024-08-28T14:46:12.303" v="1138" actId="14100"/>
        <pc:sldMkLst>
          <pc:docMk/>
          <pc:sldMk cId="2444799342" sldId="259"/>
        </pc:sldMkLst>
        <pc:spChg chg="add mod">
          <ac:chgData name="Hill, Clive (STFC,DL,TECH)" userId="0e1aba8d-d701-415b-845f-efaa52324e68" providerId="ADAL" clId="{68404EE5-9CD2-4FDD-BCE0-82263BF77CCB}" dt="2024-08-28T14:42:43.496" v="1118"/>
          <ac:spMkLst>
            <pc:docMk/>
            <pc:sldMk cId="2444799342" sldId="259"/>
            <ac:spMk id="2" creationId="{11A3E742-3EDE-9BBE-E151-2C7D37926F96}"/>
          </ac:spMkLst>
        </pc:spChg>
        <pc:spChg chg="add mod">
          <ac:chgData name="Hill, Clive (STFC,DL,TECH)" userId="0e1aba8d-d701-415b-845f-efaa52324e68" providerId="ADAL" clId="{68404EE5-9CD2-4FDD-BCE0-82263BF77CCB}" dt="2024-08-28T14:46:02.287" v="1136" actId="1076"/>
          <ac:spMkLst>
            <pc:docMk/>
            <pc:sldMk cId="2444799342" sldId="259"/>
            <ac:spMk id="4" creationId="{FEBFB4EC-631D-0E3D-835A-EF00FA24F8A0}"/>
          </ac:spMkLst>
        </pc:spChg>
        <pc:spChg chg="add mod">
          <ac:chgData name="Hill, Clive (STFC,DL,TECH)" userId="0e1aba8d-d701-415b-845f-efaa52324e68" providerId="ADAL" clId="{68404EE5-9CD2-4FDD-BCE0-82263BF77CCB}" dt="2024-08-28T14:46:08.121" v="1137" actId="1076"/>
          <ac:spMkLst>
            <pc:docMk/>
            <pc:sldMk cId="2444799342" sldId="259"/>
            <ac:spMk id="5" creationId="{749F4429-2761-69DF-D9D6-E92FA69ECE66}"/>
          </ac:spMkLst>
        </pc:spChg>
        <pc:picChg chg="mod">
          <ac:chgData name="Hill, Clive (STFC,DL,TECH)" userId="0e1aba8d-d701-415b-845f-efaa52324e68" providerId="ADAL" clId="{68404EE5-9CD2-4FDD-BCE0-82263BF77CCB}" dt="2024-08-28T14:44:31.775" v="1132" actId="14100"/>
          <ac:picMkLst>
            <pc:docMk/>
            <pc:sldMk cId="2444799342" sldId="259"/>
            <ac:picMk id="3" creationId="{62C6D661-8C7E-F505-4FF2-24AB8BE50532}"/>
          </ac:picMkLst>
        </pc:picChg>
        <pc:cxnChg chg="add mod">
          <ac:chgData name="Hill, Clive (STFC,DL,TECH)" userId="0e1aba8d-d701-415b-845f-efaa52324e68" providerId="ADAL" clId="{68404EE5-9CD2-4FDD-BCE0-82263BF77CCB}" dt="2024-08-28T14:46:12.303" v="1138" actId="14100"/>
          <ac:cxnSpMkLst>
            <pc:docMk/>
            <pc:sldMk cId="2444799342" sldId="259"/>
            <ac:cxnSpMk id="6" creationId="{42F96D10-BEB9-18B2-1AEA-5E3588DD2BD5}"/>
          </ac:cxnSpMkLst>
        </pc:cxnChg>
        <pc:cxnChg chg="add mod">
          <ac:chgData name="Hill, Clive (STFC,DL,TECH)" userId="0e1aba8d-d701-415b-845f-efaa52324e68" providerId="ADAL" clId="{68404EE5-9CD2-4FDD-BCE0-82263BF77CCB}" dt="2024-08-28T14:45:59.335" v="1135" actId="14100"/>
          <ac:cxnSpMkLst>
            <pc:docMk/>
            <pc:sldMk cId="2444799342" sldId="259"/>
            <ac:cxnSpMk id="8" creationId="{ACB87EAA-5CC4-B055-8A55-32C45CA146CC}"/>
          </ac:cxnSpMkLst>
        </pc:cxnChg>
      </pc:sldChg>
      <pc:sldChg chg="addSp delSp modSp mod">
        <pc:chgData name="Hill, Clive (STFC,DL,TECH)" userId="0e1aba8d-d701-415b-845f-efaa52324e68" providerId="ADAL" clId="{68404EE5-9CD2-4FDD-BCE0-82263BF77CCB}" dt="2024-08-29T15:40:30.905" v="3021" actId="1076"/>
        <pc:sldMkLst>
          <pc:docMk/>
          <pc:sldMk cId="663453416" sldId="260"/>
        </pc:sldMkLst>
        <pc:spChg chg="add mod">
          <ac:chgData name="Hill, Clive (STFC,DL,TECH)" userId="0e1aba8d-d701-415b-845f-efaa52324e68" providerId="ADAL" clId="{68404EE5-9CD2-4FDD-BCE0-82263BF77CCB}" dt="2024-08-28T14:31:10.676" v="929" actId="20577"/>
          <ac:spMkLst>
            <pc:docMk/>
            <pc:sldMk cId="663453416" sldId="260"/>
            <ac:spMk id="5" creationId="{3501945F-7454-B88C-4510-A1E432A8F576}"/>
          </ac:spMkLst>
        </pc:spChg>
        <pc:spChg chg="add mod">
          <ac:chgData name="Hill, Clive (STFC,DL,TECH)" userId="0e1aba8d-d701-415b-845f-efaa52324e68" providerId="ADAL" clId="{68404EE5-9CD2-4FDD-BCE0-82263BF77CCB}" dt="2024-08-28T14:25:56.314" v="851" actId="688"/>
          <ac:spMkLst>
            <pc:docMk/>
            <pc:sldMk cId="663453416" sldId="260"/>
            <ac:spMk id="6" creationId="{AF8CBA20-4F37-EA90-2100-79F91AFC70C5}"/>
          </ac:spMkLst>
        </pc:spChg>
        <pc:spChg chg="add mod">
          <ac:chgData name="Hill, Clive (STFC,DL,TECH)" userId="0e1aba8d-d701-415b-845f-efaa52324e68" providerId="ADAL" clId="{68404EE5-9CD2-4FDD-BCE0-82263BF77CCB}" dt="2024-08-28T14:26:26.130" v="858" actId="1076"/>
          <ac:spMkLst>
            <pc:docMk/>
            <pc:sldMk cId="663453416" sldId="260"/>
            <ac:spMk id="8" creationId="{E23BBFD3-FCF1-B38D-9D67-AE20AC72EF79}"/>
          </ac:spMkLst>
        </pc:spChg>
        <pc:spChg chg="add mod">
          <ac:chgData name="Hill, Clive (STFC,DL,TECH)" userId="0e1aba8d-d701-415b-845f-efaa52324e68" providerId="ADAL" clId="{68404EE5-9CD2-4FDD-BCE0-82263BF77CCB}" dt="2024-08-28T14:30:04.659" v="881" actId="1076"/>
          <ac:spMkLst>
            <pc:docMk/>
            <pc:sldMk cId="663453416" sldId="260"/>
            <ac:spMk id="9" creationId="{87C61847-694A-E976-E3FE-73F15DC7E2AA}"/>
          </ac:spMkLst>
        </pc:spChg>
        <pc:spChg chg="add mod">
          <ac:chgData name="Hill, Clive (STFC,DL,TECH)" userId="0e1aba8d-d701-415b-845f-efaa52324e68" providerId="ADAL" clId="{68404EE5-9CD2-4FDD-BCE0-82263BF77CCB}" dt="2024-08-28T14:23:47.637" v="796" actId="571"/>
          <ac:spMkLst>
            <pc:docMk/>
            <pc:sldMk cId="663453416" sldId="260"/>
            <ac:spMk id="11" creationId="{0E869774-254C-553A-3F2F-9A129D6D7DB0}"/>
          </ac:spMkLst>
        </pc:spChg>
        <pc:spChg chg="add mod">
          <ac:chgData name="Hill, Clive (STFC,DL,TECH)" userId="0e1aba8d-d701-415b-845f-efaa52324e68" providerId="ADAL" clId="{68404EE5-9CD2-4FDD-BCE0-82263BF77CCB}" dt="2024-08-28T14:26:41.674" v="863" actId="1076"/>
          <ac:spMkLst>
            <pc:docMk/>
            <pc:sldMk cId="663453416" sldId="260"/>
            <ac:spMk id="12" creationId="{CD7EF80A-772A-9BC9-49C9-96601495C5F2}"/>
          </ac:spMkLst>
        </pc:spChg>
        <pc:spChg chg="add mod">
          <ac:chgData name="Hill, Clive (STFC,DL,TECH)" userId="0e1aba8d-d701-415b-845f-efaa52324e68" providerId="ADAL" clId="{68404EE5-9CD2-4FDD-BCE0-82263BF77CCB}" dt="2024-08-28T14:28:54.627" v="878" actId="1076"/>
          <ac:spMkLst>
            <pc:docMk/>
            <pc:sldMk cId="663453416" sldId="260"/>
            <ac:spMk id="13" creationId="{3985A6E8-8663-28AB-AF28-AF50E0FC01EC}"/>
          </ac:spMkLst>
        </pc:spChg>
        <pc:spChg chg="add mod">
          <ac:chgData name="Hill, Clive (STFC,DL,TECH)" userId="0e1aba8d-d701-415b-845f-efaa52324e68" providerId="ADAL" clId="{68404EE5-9CD2-4FDD-BCE0-82263BF77CCB}" dt="2024-08-28T14:39:00.166" v="1090" actId="20577"/>
          <ac:spMkLst>
            <pc:docMk/>
            <pc:sldMk cId="663453416" sldId="260"/>
            <ac:spMk id="14" creationId="{B57C6CA3-5B44-C77A-3474-2F9050A03ED7}"/>
          </ac:spMkLst>
        </pc:spChg>
        <pc:spChg chg="add mod">
          <ac:chgData name="Hill, Clive (STFC,DL,TECH)" userId="0e1aba8d-d701-415b-845f-efaa52324e68" providerId="ADAL" clId="{68404EE5-9CD2-4FDD-BCE0-82263BF77CCB}" dt="2024-08-28T15:51:25.545" v="1401" actId="20577"/>
          <ac:spMkLst>
            <pc:docMk/>
            <pc:sldMk cId="663453416" sldId="260"/>
            <ac:spMk id="28" creationId="{B4A24636-E665-2232-4600-84760778D957}"/>
          </ac:spMkLst>
        </pc:spChg>
        <pc:spChg chg="add mod">
          <ac:chgData name="Hill, Clive (STFC,DL,TECH)" userId="0e1aba8d-d701-415b-845f-efaa52324e68" providerId="ADAL" clId="{68404EE5-9CD2-4FDD-BCE0-82263BF77CCB}" dt="2024-08-28T14:36:25.972" v="1066" actId="20577"/>
          <ac:spMkLst>
            <pc:docMk/>
            <pc:sldMk cId="663453416" sldId="260"/>
            <ac:spMk id="29" creationId="{8410C5FC-5ADE-66D8-22AD-6FC61D108A0D}"/>
          </ac:spMkLst>
        </pc:spChg>
        <pc:spChg chg="add mod">
          <ac:chgData name="Hill, Clive (STFC,DL,TECH)" userId="0e1aba8d-d701-415b-845f-efaa52324e68" providerId="ADAL" clId="{68404EE5-9CD2-4FDD-BCE0-82263BF77CCB}" dt="2024-08-28T14:39:37.998" v="1109" actId="1076"/>
          <ac:spMkLst>
            <pc:docMk/>
            <pc:sldMk cId="663453416" sldId="260"/>
            <ac:spMk id="32" creationId="{6C24E812-C90A-DE41-B489-25C4FB573270}"/>
          </ac:spMkLst>
        </pc:spChg>
        <pc:spChg chg="add mod">
          <ac:chgData name="Hill, Clive (STFC,DL,TECH)" userId="0e1aba8d-d701-415b-845f-efaa52324e68" providerId="ADAL" clId="{68404EE5-9CD2-4FDD-BCE0-82263BF77CCB}" dt="2024-08-28T14:39:53.893" v="1117" actId="20577"/>
          <ac:spMkLst>
            <pc:docMk/>
            <pc:sldMk cId="663453416" sldId="260"/>
            <ac:spMk id="33" creationId="{3CEF6CA1-F461-DDA5-0557-14E2788DD6FF}"/>
          </ac:spMkLst>
        </pc:spChg>
        <pc:spChg chg="mod">
          <ac:chgData name="Hill, Clive (STFC,DL,TECH)" userId="0e1aba8d-d701-415b-845f-efaa52324e68" providerId="ADAL" clId="{68404EE5-9CD2-4FDD-BCE0-82263BF77CCB}" dt="2024-08-29T15:40:30.905" v="3021" actId="1076"/>
          <ac:spMkLst>
            <pc:docMk/>
            <pc:sldMk cId="663453416" sldId="260"/>
            <ac:spMk id="34" creationId="{02EF3AC3-E69B-A81F-D989-5EF1C67678F3}"/>
          </ac:spMkLst>
        </pc:spChg>
        <pc:picChg chg="mod">
          <ac:chgData name="Hill, Clive (STFC,DL,TECH)" userId="0e1aba8d-d701-415b-845f-efaa52324e68" providerId="ADAL" clId="{68404EE5-9CD2-4FDD-BCE0-82263BF77CCB}" dt="2024-08-28T14:26:37.749" v="862" actId="1076"/>
          <ac:picMkLst>
            <pc:docMk/>
            <pc:sldMk cId="663453416" sldId="260"/>
            <ac:picMk id="3" creationId="{02C6D651-9AB2-BC3F-919E-67CB96F97B29}"/>
          </ac:picMkLst>
        </pc:picChg>
        <pc:picChg chg="add mod">
          <ac:chgData name="Hill, Clive (STFC,DL,TECH)" userId="0e1aba8d-d701-415b-845f-efaa52324e68" providerId="ADAL" clId="{68404EE5-9CD2-4FDD-BCE0-82263BF77CCB}" dt="2024-08-28T14:26:22.082" v="857" actId="1076"/>
          <ac:picMkLst>
            <pc:docMk/>
            <pc:sldMk cId="663453416" sldId="260"/>
            <ac:picMk id="4" creationId="{E866F4D5-DC03-CC64-ACE8-D8C884EDC199}"/>
          </ac:picMkLst>
        </pc:picChg>
        <pc:picChg chg="add mod">
          <ac:chgData name="Hill, Clive (STFC,DL,TECH)" userId="0e1aba8d-d701-415b-845f-efaa52324e68" providerId="ADAL" clId="{68404EE5-9CD2-4FDD-BCE0-82263BF77CCB}" dt="2024-08-28T14:23:47.637" v="796" actId="571"/>
          <ac:picMkLst>
            <pc:docMk/>
            <pc:sldMk cId="663453416" sldId="260"/>
            <ac:picMk id="10" creationId="{7EC8D25B-EAE5-D98C-28B1-2C3C094A2F4D}"/>
          </ac:picMkLst>
        </pc:picChg>
        <pc:cxnChg chg="add del mod">
          <ac:chgData name="Hill, Clive (STFC,DL,TECH)" userId="0e1aba8d-d701-415b-845f-efaa52324e68" providerId="ADAL" clId="{68404EE5-9CD2-4FDD-BCE0-82263BF77CCB}" dt="2024-08-28T14:29:10.595" v="879" actId="478"/>
          <ac:cxnSpMkLst>
            <pc:docMk/>
            <pc:sldMk cId="663453416" sldId="260"/>
            <ac:cxnSpMk id="7" creationId="{8E452971-C59B-3F47-67A4-920D41AB1D51}"/>
          </ac:cxnSpMkLst>
        </pc:cxnChg>
        <pc:cxnChg chg="add mod">
          <ac:chgData name="Hill, Clive (STFC,DL,TECH)" userId="0e1aba8d-d701-415b-845f-efaa52324e68" providerId="ADAL" clId="{68404EE5-9CD2-4FDD-BCE0-82263BF77CCB}" dt="2024-08-28T14:27:07.746" v="866" actId="14100"/>
          <ac:cxnSpMkLst>
            <pc:docMk/>
            <pc:sldMk cId="663453416" sldId="260"/>
            <ac:cxnSpMk id="15" creationId="{3E4E7039-02C9-79BD-908A-CBDF699C64B2}"/>
          </ac:cxnSpMkLst>
        </pc:cxnChg>
        <pc:cxnChg chg="add mod">
          <ac:chgData name="Hill, Clive (STFC,DL,TECH)" userId="0e1aba8d-d701-415b-845f-efaa52324e68" providerId="ADAL" clId="{68404EE5-9CD2-4FDD-BCE0-82263BF77CCB}" dt="2024-08-28T14:30:00.475" v="880" actId="14100"/>
          <ac:cxnSpMkLst>
            <pc:docMk/>
            <pc:sldMk cId="663453416" sldId="260"/>
            <ac:cxnSpMk id="17" creationId="{314E2226-6F47-2F08-DDCD-A2566C20CE21}"/>
          </ac:cxnSpMkLst>
        </pc:cxnChg>
        <pc:cxnChg chg="add mod">
          <ac:chgData name="Hill, Clive (STFC,DL,TECH)" userId="0e1aba8d-d701-415b-845f-efaa52324e68" providerId="ADAL" clId="{68404EE5-9CD2-4FDD-BCE0-82263BF77CCB}" dt="2024-08-28T14:27:27.003" v="870" actId="14100"/>
          <ac:cxnSpMkLst>
            <pc:docMk/>
            <pc:sldMk cId="663453416" sldId="260"/>
            <ac:cxnSpMk id="19" creationId="{FED1DC0B-107F-4AB0-5E77-9670A18332A7}"/>
          </ac:cxnSpMkLst>
        </pc:cxnChg>
        <pc:cxnChg chg="add mod">
          <ac:chgData name="Hill, Clive (STFC,DL,TECH)" userId="0e1aba8d-d701-415b-845f-efaa52324e68" providerId="ADAL" clId="{68404EE5-9CD2-4FDD-BCE0-82263BF77CCB}" dt="2024-08-28T14:27:43.579" v="872" actId="14100"/>
          <ac:cxnSpMkLst>
            <pc:docMk/>
            <pc:sldMk cId="663453416" sldId="260"/>
            <ac:cxnSpMk id="21" creationId="{FB746A0C-6EDC-1829-33CA-A90296FE4AC4}"/>
          </ac:cxnSpMkLst>
        </pc:cxnChg>
        <pc:cxnChg chg="add mod">
          <ac:chgData name="Hill, Clive (STFC,DL,TECH)" userId="0e1aba8d-d701-415b-845f-efaa52324e68" providerId="ADAL" clId="{68404EE5-9CD2-4FDD-BCE0-82263BF77CCB}" dt="2024-08-28T14:28:41.371" v="876" actId="14100"/>
          <ac:cxnSpMkLst>
            <pc:docMk/>
            <pc:sldMk cId="663453416" sldId="260"/>
            <ac:cxnSpMk id="23" creationId="{66B761CD-9384-D3B0-2AF8-BE735C400D43}"/>
          </ac:cxnSpMkLst>
        </pc:cxnChg>
        <pc:cxnChg chg="add mod">
          <ac:chgData name="Hill, Clive (STFC,DL,TECH)" userId="0e1aba8d-d701-415b-845f-efaa52324e68" providerId="ADAL" clId="{68404EE5-9CD2-4FDD-BCE0-82263BF77CCB}" dt="2024-08-28T14:27:58.323" v="875" actId="571"/>
          <ac:cxnSpMkLst>
            <pc:docMk/>
            <pc:sldMk cId="663453416" sldId="260"/>
            <ac:cxnSpMk id="25" creationId="{EBAE7517-8EE9-848C-D435-C74546F417E2}"/>
          </ac:cxnSpMkLst>
        </pc:cxnChg>
        <pc:cxnChg chg="add mod">
          <ac:chgData name="Hill, Clive (STFC,DL,TECH)" userId="0e1aba8d-d701-415b-845f-efaa52324e68" providerId="ADAL" clId="{68404EE5-9CD2-4FDD-BCE0-82263BF77CCB}" dt="2024-08-28T14:36:08.797" v="1053" actId="14100"/>
          <ac:cxnSpMkLst>
            <pc:docMk/>
            <pc:sldMk cId="663453416" sldId="260"/>
            <ac:cxnSpMk id="30" creationId="{DE784366-1DC7-0083-DE94-039887A61E3A}"/>
          </ac:cxnSpMkLst>
        </pc:cxnChg>
      </pc:sldChg>
      <pc:sldChg chg="addSp delSp modSp mod ord">
        <pc:chgData name="Hill, Clive (STFC,DL,TECH)" userId="0e1aba8d-d701-415b-845f-efaa52324e68" providerId="ADAL" clId="{68404EE5-9CD2-4FDD-BCE0-82263BF77CCB}" dt="2024-08-29T15:40:38.145" v="3022" actId="1076"/>
        <pc:sldMkLst>
          <pc:docMk/>
          <pc:sldMk cId="3331548413" sldId="261"/>
        </pc:sldMkLst>
        <pc:spChg chg="add mod">
          <ac:chgData name="Hill, Clive (STFC,DL,TECH)" userId="0e1aba8d-d701-415b-845f-efaa52324e68" providerId="ADAL" clId="{68404EE5-9CD2-4FDD-BCE0-82263BF77CCB}" dt="2024-08-28T13:08:37.664" v="492" actId="120"/>
          <ac:spMkLst>
            <pc:docMk/>
            <pc:sldMk cId="3331548413" sldId="261"/>
            <ac:spMk id="2" creationId="{648FF920-E48B-2DE7-2DB2-B7A9EDAC50EE}"/>
          </ac:spMkLst>
        </pc:spChg>
        <pc:spChg chg="add mod">
          <ac:chgData name="Hill, Clive (STFC,DL,TECH)" userId="0e1aba8d-d701-415b-845f-efaa52324e68" providerId="ADAL" clId="{68404EE5-9CD2-4FDD-BCE0-82263BF77CCB}" dt="2024-08-28T13:02:33.114" v="442"/>
          <ac:spMkLst>
            <pc:docMk/>
            <pc:sldMk cId="3331548413" sldId="261"/>
            <ac:spMk id="7" creationId="{EB4693B6-CFFA-06B5-86DC-CDB558109847}"/>
          </ac:spMkLst>
        </pc:spChg>
        <pc:spChg chg="add mod">
          <ac:chgData name="Hill, Clive (STFC,DL,TECH)" userId="0e1aba8d-d701-415b-845f-efaa52324e68" providerId="ADAL" clId="{68404EE5-9CD2-4FDD-BCE0-82263BF77CCB}" dt="2024-08-28T13:04:08.637" v="453" actId="1076"/>
          <ac:spMkLst>
            <pc:docMk/>
            <pc:sldMk cId="3331548413" sldId="261"/>
            <ac:spMk id="8" creationId="{D8FF26B1-4FFA-20CE-4A59-996D7A0A19EE}"/>
          </ac:spMkLst>
        </pc:spChg>
        <pc:spChg chg="add mod">
          <ac:chgData name="Hill, Clive (STFC,DL,TECH)" userId="0e1aba8d-d701-415b-845f-efaa52324e68" providerId="ADAL" clId="{68404EE5-9CD2-4FDD-BCE0-82263BF77CCB}" dt="2024-08-28T13:04:05.421" v="452" actId="1076"/>
          <ac:spMkLst>
            <pc:docMk/>
            <pc:sldMk cId="3331548413" sldId="261"/>
            <ac:spMk id="9" creationId="{5F631451-DBCB-C91C-4AD7-01F697C20F22}"/>
          </ac:spMkLst>
        </pc:spChg>
        <pc:spChg chg="add mod">
          <ac:chgData name="Hill, Clive (STFC,DL,TECH)" userId="0e1aba8d-d701-415b-845f-efaa52324e68" providerId="ADAL" clId="{68404EE5-9CD2-4FDD-BCE0-82263BF77CCB}" dt="2024-08-28T13:03:58.541" v="451" actId="1076"/>
          <ac:spMkLst>
            <pc:docMk/>
            <pc:sldMk cId="3331548413" sldId="261"/>
            <ac:spMk id="10" creationId="{48413CC3-6CC7-D922-1A24-A90034BF5C13}"/>
          </ac:spMkLst>
        </pc:spChg>
        <pc:spChg chg="add mod">
          <ac:chgData name="Hill, Clive (STFC,DL,TECH)" userId="0e1aba8d-d701-415b-845f-efaa52324e68" providerId="ADAL" clId="{68404EE5-9CD2-4FDD-BCE0-82263BF77CCB}" dt="2024-08-28T13:03:53.333" v="450" actId="1076"/>
          <ac:spMkLst>
            <pc:docMk/>
            <pc:sldMk cId="3331548413" sldId="261"/>
            <ac:spMk id="11" creationId="{00582FC7-6FEA-52E3-E6D6-7E2B8E3B2529}"/>
          </ac:spMkLst>
        </pc:spChg>
        <pc:spChg chg="add mod">
          <ac:chgData name="Hill, Clive (STFC,DL,TECH)" userId="0e1aba8d-d701-415b-845f-efaa52324e68" providerId="ADAL" clId="{68404EE5-9CD2-4FDD-BCE0-82263BF77CCB}" dt="2024-08-28T13:03:50.117" v="449" actId="1076"/>
          <ac:spMkLst>
            <pc:docMk/>
            <pc:sldMk cId="3331548413" sldId="261"/>
            <ac:spMk id="12" creationId="{C39CE198-7415-C63E-EFE0-1426B04F9C47}"/>
          </ac:spMkLst>
        </pc:spChg>
        <pc:spChg chg="add mod">
          <ac:chgData name="Hill, Clive (STFC,DL,TECH)" userId="0e1aba8d-d701-415b-845f-efaa52324e68" providerId="ADAL" clId="{68404EE5-9CD2-4FDD-BCE0-82263BF77CCB}" dt="2024-08-28T13:02:33.114" v="442"/>
          <ac:spMkLst>
            <pc:docMk/>
            <pc:sldMk cId="3331548413" sldId="261"/>
            <ac:spMk id="13" creationId="{E7CD0D4B-9758-85BB-6190-B3F8A1EC4187}"/>
          </ac:spMkLst>
        </pc:spChg>
        <pc:spChg chg="add mod">
          <ac:chgData name="Hill, Clive (STFC,DL,TECH)" userId="0e1aba8d-d701-415b-845f-efaa52324e68" providerId="ADAL" clId="{68404EE5-9CD2-4FDD-BCE0-82263BF77CCB}" dt="2024-08-28T13:02:33.114" v="442"/>
          <ac:spMkLst>
            <pc:docMk/>
            <pc:sldMk cId="3331548413" sldId="261"/>
            <ac:spMk id="14" creationId="{D097A77B-D3E2-91C5-16EF-1BCDFCF95C4A}"/>
          </ac:spMkLst>
        </pc:spChg>
        <pc:spChg chg="add mod">
          <ac:chgData name="Hill, Clive (STFC,DL,TECH)" userId="0e1aba8d-d701-415b-845f-efaa52324e68" providerId="ADAL" clId="{68404EE5-9CD2-4FDD-BCE0-82263BF77CCB}" dt="2024-08-28T13:04:15.629" v="454" actId="1076"/>
          <ac:spMkLst>
            <pc:docMk/>
            <pc:sldMk cId="3331548413" sldId="261"/>
            <ac:spMk id="15" creationId="{828361B2-9ED7-37F9-6DFF-42AA9F58F4EB}"/>
          </ac:spMkLst>
        </pc:spChg>
        <pc:spChg chg="add mod">
          <ac:chgData name="Hill, Clive (STFC,DL,TECH)" userId="0e1aba8d-d701-415b-845f-efaa52324e68" providerId="ADAL" clId="{68404EE5-9CD2-4FDD-BCE0-82263BF77CCB}" dt="2024-08-28T13:04:21.869" v="456" actId="1076"/>
          <ac:spMkLst>
            <pc:docMk/>
            <pc:sldMk cId="3331548413" sldId="261"/>
            <ac:spMk id="16" creationId="{E950E0F1-9504-5CEC-7441-0E4B8D648DA7}"/>
          </ac:spMkLst>
        </pc:spChg>
        <pc:spChg chg="add mod">
          <ac:chgData name="Hill, Clive (STFC,DL,TECH)" userId="0e1aba8d-d701-415b-845f-efaa52324e68" providerId="ADAL" clId="{68404EE5-9CD2-4FDD-BCE0-82263BF77CCB}" dt="2024-08-28T13:04:19.365" v="455" actId="1076"/>
          <ac:spMkLst>
            <pc:docMk/>
            <pc:sldMk cId="3331548413" sldId="261"/>
            <ac:spMk id="17" creationId="{0623C8C0-AD44-1302-ED10-B0DC01D248E1}"/>
          </ac:spMkLst>
        </pc:spChg>
        <pc:spChg chg="add mod">
          <ac:chgData name="Hill, Clive (STFC,DL,TECH)" userId="0e1aba8d-d701-415b-845f-efaa52324e68" providerId="ADAL" clId="{68404EE5-9CD2-4FDD-BCE0-82263BF77CCB}" dt="2024-08-28T13:08:54.527" v="496" actId="1076"/>
          <ac:spMkLst>
            <pc:docMk/>
            <pc:sldMk cId="3331548413" sldId="261"/>
            <ac:spMk id="18" creationId="{C8BA8AD6-D590-3271-F7F4-6A5F7B92A863}"/>
          </ac:spMkLst>
        </pc:spChg>
        <pc:spChg chg="add mod">
          <ac:chgData name="Hill, Clive (STFC,DL,TECH)" userId="0e1aba8d-d701-415b-845f-efaa52324e68" providerId="ADAL" clId="{68404EE5-9CD2-4FDD-BCE0-82263BF77CCB}" dt="2024-08-28T13:02:33.114" v="442"/>
          <ac:spMkLst>
            <pc:docMk/>
            <pc:sldMk cId="3331548413" sldId="261"/>
            <ac:spMk id="20" creationId="{B21DADB2-0D5B-A0A4-02DF-DDD004DFF5BD}"/>
          </ac:spMkLst>
        </pc:spChg>
        <pc:spChg chg="add mod">
          <ac:chgData name="Hill, Clive (STFC,DL,TECH)" userId="0e1aba8d-d701-415b-845f-efaa52324e68" providerId="ADAL" clId="{68404EE5-9CD2-4FDD-BCE0-82263BF77CCB}" dt="2024-08-28T13:06:54.069" v="482" actId="1076"/>
          <ac:spMkLst>
            <pc:docMk/>
            <pc:sldMk cId="3331548413" sldId="261"/>
            <ac:spMk id="22" creationId="{21ECB769-CBD7-8DB1-3B17-5FEF32061560}"/>
          </ac:spMkLst>
        </pc:spChg>
        <pc:spChg chg="add mod">
          <ac:chgData name="Hill, Clive (STFC,DL,TECH)" userId="0e1aba8d-d701-415b-845f-efaa52324e68" providerId="ADAL" clId="{68404EE5-9CD2-4FDD-BCE0-82263BF77CCB}" dt="2024-08-28T13:06:50.293" v="481" actId="1076"/>
          <ac:spMkLst>
            <pc:docMk/>
            <pc:sldMk cId="3331548413" sldId="261"/>
            <ac:spMk id="23" creationId="{FC1559B5-66BB-2235-1A56-966B1D06CCE6}"/>
          </ac:spMkLst>
        </pc:spChg>
        <pc:spChg chg="add mod">
          <ac:chgData name="Hill, Clive (STFC,DL,TECH)" userId="0e1aba8d-d701-415b-845f-efaa52324e68" providerId="ADAL" clId="{68404EE5-9CD2-4FDD-BCE0-82263BF77CCB}" dt="2024-08-28T13:05:28.710" v="469" actId="1076"/>
          <ac:spMkLst>
            <pc:docMk/>
            <pc:sldMk cId="3331548413" sldId="261"/>
            <ac:spMk id="24" creationId="{23A66073-B9F3-0C71-99B9-952D64B5D82B}"/>
          </ac:spMkLst>
        </pc:spChg>
        <pc:spChg chg="add mod">
          <ac:chgData name="Hill, Clive (STFC,DL,TECH)" userId="0e1aba8d-d701-415b-845f-efaa52324e68" providerId="ADAL" clId="{68404EE5-9CD2-4FDD-BCE0-82263BF77CCB}" dt="2024-08-28T13:05:32.806" v="470" actId="1076"/>
          <ac:spMkLst>
            <pc:docMk/>
            <pc:sldMk cId="3331548413" sldId="261"/>
            <ac:spMk id="25" creationId="{0A4411D6-6A08-4FCA-0CDE-555137F1503F}"/>
          </ac:spMkLst>
        </pc:spChg>
        <pc:spChg chg="add mod">
          <ac:chgData name="Hill, Clive (STFC,DL,TECH)" userId="0e1aba8d-d701-415b-845f-efaa52324e68" providerId="ADAL" clId="{68404EE5-9CD2-4FDD-BCE0-82263BF77CCB}" dt="2024-08-28T13:05:13.838" v="465" actId="1076"/>
          <ac:spMkLst>
            <pc:docMk/>
            <pc:sldMk cId="3331548413" sldId="261"/>
            <ac:spMk id="26" creationId="{330AF2DA-7321-EE19-3978-6C933DD17AFD}"/>
          </ac:spMkLst>
        </pc:spChg>
        <pc:spChg chg="add mod">
          <ac:chgData name="Hill, Clive (STFC,DL,TECH)" userId="0e1aba8d-d701-415b-845f-efaa52324e68" providerId="ADAL" clId="{68404EE5-9CD2-4FDD-BCE0-82263BF77CCB}" dt="2024-08-28T13:06:33.558" v="480" actId="1076"/>
          <ac:spMkLst>
            <pc:docMk/>
            <pc:sldMk cId="3331548413" sldId="261"/>
            <ac:spMk id="27" creationId="{28CD115D-9E7D-F1DB-9E05-2050FE406632}"/>
          </ac:spMkLst>
        </pc:spChg>
        <pc:spChg chg="add mod">
          <ac:chgData name="Hill, Clive (STFC,DL,TECH)" userId="0e1aba8d-d701-415b-845f-efaa52324e68" providerId="ADAL" clId="{68404EE5-9CD2-4FDD-BCE0-82263BF77CCB}" dt="2024-08-28T13:02:33.114" v="442"/>
          <ac:spMkLst>
            <pc:docMk/>
            <pc:sldMk cId="3331548413" sldId="261"/>
            <ac:spMk id="28" creationId="{D58C435B-851A-AAD1-00B6-EC4A63CA3FD5}"/>
          </ac:spMkLst>
        </pc:spChg>
        <pc:spChg chg="add mod">
          <ac:chgData name="Hill, Clive (STFC,DL,TECH)" userId="0e1aba8d-d701-415b-845f-efaa52324e68" providerId="ADAL" clId="{68404EE5-9CD2-4FDD-BCE0-82263BF77CCB}" dt="2024-08-28T13:06:27.141" v="479" actId="1076"/>
          <ac:spMkLst>
            <pc:docMk/>
            <pc:sldMk cId="3331548413" sldId="261"/>
            <ac:spMk id="29" creationId="{7220F2A4-6C6C-F353-3568-6118D46D896F}"/>
          </ac:spMkLst>
        </pc:spChg>
        <pc:spChg chg="add mod">
          <ac:chgData name="Hill, Clive (STFC,DL,TECH)" userId="0e1aba8d-d701-415b-845f-efaa52324e68" providerId="ADAL" clId="{68404EE5-9CD2-4FDD-BCE0-82263BF77CCB}" dt="2024-08-28T13:05:36.909" v="471" actId="1076"/>
          <ac:spMkLst>
            <pc:docMk/>
            <pc:sldMk cId="3331548413" sldId="261"/>
            <ac:spMk id="30" creationId="{074C074F-2C30-ECEF-A2A3-3AD7D18DB84F}"/>
          </ac:spMkLst>
        </pc:spChg>
        <pc:spChg chg="add mod">
          <ac:chgData name="Hill, Clive (STFC,DL,TECH)" userId="0e1aba8d-d701-415b-845f-efaa52324e68" providerId="ADAL" clId="{68404EE5-9CD2-4FDD-BCE0-82263BF77CCB}" dt="2024-08-28T13:06:23.053" v="478" actId="1076"/>
          <ac:spMkLst>
            <pc:docMk/>
            <pc:sldMk cId="3331548413" sldId="261"/>
            <ac:spMk id="31" creationId="{733FE05B-8588-9E35-7790-C0129691D8C1}"/>
          </ac:spMkLst>
        </pc:spChg>
        <pc:spChg chg="add mod">
          <ac:chgData name="Hill, Clive (STFC,DL,TECH)" userId="0e1aba8d-d701-415b-845f-efaa52324e68" providerId="ADAL" clId="{68404EE5-9CD2-4FDD-BCE0-82263BF77CCB}" dt="2024-08-28T13:05:19.896" v="467" actId="1076"/>
          <ac:spMkLst>
            <pc:docMk/>
            <pc:sldMk cId="3331548413" sldId="261"/>
            <ac:spMk id="32" creationId="{D1339E5C-159C-7EAD-0D55-6A9D7EB55C06}"/>
          </ac:spMkLst>
        </pc:spChg>
        <pc:spChg chg="add mod">
          <ac:chgData name="Hill, Clive (STFC,DL,TECH)" userId="0e1aba8d-d701-415b-845f-efaa52324e68" providerId="ADAL" clId="{68404EE5-9CD2-4FDD-BCE0-82263BF77CCB}" dt="2024-08-28T13:05:16.533" v="466" actId="1076"/>
          <ac:spMkLst>
            <pc:docMk/>
            <pc:sldMk cId="3331548413" sldId="261"/>
            <ac:spMk id="33" creationId="{EB98B74E-6B17-D3F1-57C4-9617FAA3FCD3}"/>
          </ac:spMkLst>
        </pc:spChg>
        <pc:spChg chg="add mod">
          <ac:chgData name="Hill, Clive (STFC,DL,TECH)" userId="0e1aba8d-d701-415b-845f-efaa52324e68" providerId="ADAL" clId="{68404EE5-9CD2-4FDD-BCE0-82263BF77CCB}" dt="2024-08-28T13:04:43.061" v="459" actId="1076"/>
          <ac:spMkLst>
            <pc:docMk/>
            <pc:sldMk cId="3331548413" sldId="261"/>
            <ac:spMk id="34" creationId="{6AB4BC2B-B177-6718-664A-4736B1D53865}"/>
          </ac:spMkLst>
        </pc:spChg>
        <pc:spChg chg="add mod">
          <ac:chgData name="Hill, Clive (STFC,DL,TECH)" userId="0e1aba8d-d701-415b-845f-efaa52324e68" providerId="ADAL" clId="{68404EE5-9CD2-4FDD-BCE0-82263BF77CCB}" dt="2024-08-28T13:04:31.941" v="457" actId="1076"/>
          <ac:spMkLst>
            <pc:docMk/>
            <pc:sldMk cId="3331548413" sldId="261"/>
            <ac:spMk id="35" creationId="{F58FBA6E-FA34-A596-77A0-BFC68EF5C5CB}"/>
          </ac:spMkLst>
        </pc:spChg>
        <pc:spChg chg="add mod">
          <ac:chgData name="Hill, Clive (STFC,DL,TECH)" userId="0e1aba8d-d701-415b-845f-efaa52324e68" providerId="ADAL" clId="{68404EE5-9CD2-4FDD-BCE0-82263BF77CCB}" dt="2024-08-28T13:05:55.677" v="473" actId="1076"/>
          <ac:spMkLst>
            <pc:docMk/>
            <pc:sldMk cId="3331548413" sldId="261"/>
            <ac:spMk id="39" creationId="{F556A75C-2C12-9F73-2FE8-1910996C3CCC}"/>
          </ac:spMkLst>
        </pc:spChg>
        <pc:spChg chg="add mod">
          <ac:chgData name="Hill, Clive (STFC,DL,TECH)" userId="0e1aba8d-d701-415b-845f-efaa52324e68" providerId="ADAL" clId="{68404EE5-9CD2-4FDD-BCE0-82263BF77CCB}" dt="2024-08-28T13:05:59.782" v="474" actId="1076"/>
          <ac:spMkLst>
            <pc:docMk/>
            <pc:sldMk cId="3331548413" sldId="261"/>
            <ac:spMk id="40" creationId="{0DAA7B06-C20D-A9ED-7D00-48678783E0D2}"/>
          </ac:spMkLst>
        </pc:spChg>
        <pc:spChg chg="add mod">
          <ac:chgData name="Hill, Clive (STFC,DL,TECH)" userId="0e1aba8d-d701-415b-845f-efaa52324e68" providerId="ADAL" clId="{68404EE5-9CD2-4FDD-BCE0-82263BF77CCB}" dt="2024-08-28T13:04:38.173" v="458" actId="1076"/>
          <ac:spMkLst>
            <pc:docMk/>
            <pc:sldMk cId="3331548413" sldId="261"/>
            <ac:spMk id="41" creationId="{E26C9FCB-E9BD-878A-5634-A61BFF680307}"/>
          </ac:spMkLst>
        </pc:spChg>
        <pc:spChg chg="add mod">
          <ac:chgData name="Hill, Clive (STFC,DL,TECH)" userId="0e1aba8d-d701-415b-845f-efaa52324e68" providerId="ADAL" clId="{68404EE5-9CD2-4FDD-BCE0-82263BF77CCB}" dt="2024-08-28T13:06:08.973" v="475" actId="1076"/>
          <ac:spMkLst>
            <pc:docMk/>
            <pc:sldMk cId="3331548413" sldId="261"/>
            <ac:spMk id="42" creationId="{614AB543-CDF8-5ABA-4C9F-261F6934835B}"/>
          </ac:spMkLst>
        </pc:spChg>
        <pc:spChg chg="add mod">
          <ac:chgData name="Hill, Clive (STFC,DL,TECH)" userId="0e1aba8d-d701-415b-845f-efaa52324e68" providerId="ADAL" clId="{68404EE5-9CD2-4FDD-BCE0-82263BF77CCB}" dt="2024-08-28T13:02:33.114" v="442"/>
          <ac:spMkLst>
            <pc:docMk/>
            <pc:sldMk cId="3331548413" sldId="261"/>
            <ac:spMk id="43" creationId="{B4C228F8-6FA5-D129-1A81-B5573EF3A065}"/>
          </ac:spMkLst>
        </pc:spChg>
        <pc:spChg chg="add mod">
          <ac:chgData name="Hill, Clive (STFC,DL,TECH)" userId="0e1aba8d-d701-415b-845f-efaa52324e68" providerId="ADAL" clId="{68404EE5-9CD2-4FDD-BCE0-82263BF77CCB}" dt="2024-08-28T13:02:33.114" v="442"/>
          <ac:spMkLst>
            <pc:docMk/>
            <pc:sldMk cId="3331548413" sldId="261"/>
            <ac:spMk id="44" creationId="{8A1DCD1A-D541-93DA-7243-446CC6839375}"/>
          </ac:spMkLst>
        </pc:spChg>
        <pc:spChg chg="add mod">
          <ac:chgData name="Hill, Clive (STFC,DL,TECH)" userId="0e1aba8d-d701-415b-845f-efaa52324e68" providerId="ADAL" clId="{68404EE5-9CD2-4FDD-BCE0-82263BF77CCB}" dt="2024-08-28T13:02:33.114" v="442"/>
          <ac:spMkLst>
            <pc:docMk/>
            <pc:sldMk cId="3331548413" sldId="261"/>
            <ac:spMk id="45" creationId="{2D5C3A47-5DF6-B1C3-222F-86F68EC46ECA}"/>
          </ac:spMkLst>
        </pc:spChg>
        <pc:spChg chg="add mod">
          <ac:chgData name="Hill, Clive (STFC,DL,TECH)" userId="0e1aba8d-d701-415b-845f-efaa52324e68" providerId="ADAL" clId="{68404EE5-9CD2-4FDD-BCE0-82263BF77CCB}" dt="2024-08-28T13:02:33.114" v="442"/>
          <ac:spMkLst>
            <pc:docMk/>
            <pc:sldMk cId="3331548413" sldId="261"/>
            <ac:spMk id="46" creationId="{BD9935B0-FD59-379B-2A31-2BD291BFBF3E}"/>
          </ac:spMkLst>
        </pc:spChg>
        <pc:spChg chg="add mod">
          <ac:chgData name="Hill, Clive (STFC,DL,TECH)" userId="0e1aba8d-d701-415b-845f-efaa52324e68" providerId="ADAL" clId="{68404EE5-9CD2-4FDD-BCE0-82263BF77CCB}" dt="2024-08-28T13:02:33.114" v="442"/>
          <ac:spMkLst>
            <pc:docMk/>
            <pc:sldMk cId="3331548413" sldId="261"/>
            <ac:spMk id="47" creationId="{B63996D5-9098-794D-E1FF-D3C7CA744F60}"/>
          </ac:spMkLst>
        </pc:spChg>
        <pc:spChg chg="add mod">
          <ac:chgData name="Hill, Clive (STFC,DL,TECH)" userId="0e1aba8d-d701-415b-845f-efaa52324e68" providerId="ADAL" clId="{68404EE5-9CD2-4FDD-BCE0-82263BF77CCB}" dt="2024-08-28T13:02:33.114" v="442"/>
          <ac:spMkLst>
            <pc:docMk/>
            <pc:sldMk cId="3331548413" sldId="261"/>
            <ac:spMk id="48" creationId="{001FBC6E-07DA-E36C-AB63-DD733564BC06}"/>
          </ac:spMkLst>
        </pc:spChg>
        <pc:spChg chg="add mod">
          <ac:chgData name="Hill, Clive (STFC,DL,TECH)" userId="0e1aba8d-d701-415b-845f-efaa52324e68" providerId="ADAL" clId="{68404EE5-9CD2-4FDD-BCE0-82263BF77CCB}" dt="2024-08-28T13:07:39.766" v="486"/>
          <ac:spMkLst>
            <pc:docMk/>
            <pc:sldMk cId="3331548413" sldId="261"/>
            <ac:spMk id="50" creationId="{7BAD1F2D-E7D9-1225-97A1-546AD59952EE}"/>
          </ac:spMkLst>
        </pc:spChg>
        <pc:spChg chg="add mod">
          <ac:chgData name="Hill, Clive (STFC,DL,TECH)" userId="0e1aba8d-d701-415b-845f-efaa52324e68" providerId="ADAL" clId="{68404EE5-9CD2-4FDD-BCE0-82263BF77CCB}" dt="2024-08-28T13:08:49.850" v="495" actId="571"/>
          <ac:spMkLst>
            <pc:docMk/>
            <pc:sldMk cId="3331548413" sldId="261"/>
            <ac:spMk id="51" creationId="{11A6BDB1-6CC0-9BA3-E65F-9B2C18CA9CB2}"/>
          </ac:spMkLst>
        </pc:spChg>
        <pc:spChg chg="add mod">
          <ac:chgData name="Hill, Clive (STFC,DL,TECH)" userId="0e1aba8d-d701-415b-845f-efaa52324e68" providerId="ADAL" clId="{68404EE5-9CD2-4FDD-BCE0-82263BF77CCB}" dt="2024-08-28T13:12:18.640" v="530" actId="20577"/>
          <ac:spMkLst>
            <pc:docMk/>
            <pc:sldMk cId="3331548413" sldId="261"/>
            <ac:spMk id="55" creationId="{3DA1336E-7483-D910-770A-CC944E42BBDD}"/>
          </ac:spMkLst>
        </pc:spChg>
        <pc:spChg chg="add mod">
          <ac:chgData name="Hill, Clive (STFC,DL,TECH)" userId="0e1aba8d-d701-415b-845f-efaa52324e68" providerId="ADAL" clId="{68404EE5-9CD2-4FDD-BCE0-82263BF77CCB}" dt="2024-08-28T13:16:10.785" v="563" actId="20577"/>
          <ac:spMkLst>
            <pc:docMk/>
            <pc:sldMk cId="3331548413" sldId="261"/>
            <ac:spMk id="56" creationId="{0F057D3B-7B42-C4C3-A37D-8A1CD36E84A5}"/>
          </ac:spMkLst>
        </pc:spChg>
        <pc:spChg chg="mod">
          <ac:chgData name="Hill, Clive (STFC,DL,TECH)" userId="0e1aba8d-d701-415b-845f-efaa52324e68" providerId="ADAL" clId="{68404EE5-9CD2-4FDD-BCE0-82263BF77CCB}" dt="2024-08-29T15:40:38.145" v="3022" actId="1076"/>
          <ac:spMkLst>
            <pc:docMk/>
            <pc:sldMk cId="3331548413" sldId="261"/>
            <ac:spMk id="57" creationId="{BC7B9E02-6646-7BBE-0568-FE8D35A7A688}"/>
          </ac:spMkLst>
        </pc:spChg>
        <pc:picChg chg="add del mod">
          <ac:chgData name="Hill, Clive (STFC,DL,TECH)" userId="0e1aba8d-d701-415b-845f-efaa52324e68" providerId="ADAL" clId="{68404EE5-9CD2-4FDD-BCE0-82263BF77CCB}" dt="2024-08-29T15:35:57.601" v="3015" actId="14100"/>
          <ac:picMkLst>
            <pc:docMk/>
            <pc:sldMk cId="3331548413" sldId="261"/>
            <ac:picMk id="3" creationId="{69277DB1-1E03-2610-3697-A004DD81FD00}"/>
          </ac:picMkLst>
        </pc:picChg>
        <pc:picChg chg="add mod ord">
          <ac:chgData name="Hill, Clive (STFC,DL,TECH)" userId="0e1aba8d-d701-415b-845f-efaa52324e68" providerId="ADAL" clId="{68404EE5-9CD2-4FDD-BCE0-82263BF77CCB}" dt="2024-08-29T15:36:14.360" v="3019" actId="1076"/>
          <ac:picMkLst>
            <pc:docMk/>
            <pc:sldMk cId="3331548413" sldId="261"/>
            <ac:picMk id="4" creationId="{8680BA5F-9C45-BD8A-B6B0-74B23410AC04}"/>
          </ac:picMkLst>
        </pc:picChg>
        <pc:cxnChg chg="add mod">
          <ac:chgData name="Hill, Clive (STFC,DL,TECH)" userId="0e1aba8d-d701-415b-845f-efaa52324e68" providerId="ADAL" clId="{68404EE5-9CD2-4FDD-BCE0-82263BF77CCB}" dt="2024-08-28T13:09:51.031" v="497" actId="14100"/>
          <ac:cxnSpMkLst>
            <pc:docMk/>
            <pc:sldMk cId="3331548413" sldId="261"/>
            <ac:cxnSpMk id="5" creationId="{AC246143-231C-5B18-881D-47DDA91651FC}"/>
          </ac:cxnSpMkLst>
        </pc:cxnChg>
        <pc:cxnChg chg="add mod">
          <ac:chgData name="Hill, Clive (STFC,DL,TECH)" userId="0e1aba8d-d701-415b-845f-efaa52324e68" providerId="ADAL" clId="{68404EE5-9CD2-4FDD-BCE0-82263BF77CCB}" dt="2024-08-28T13:07:29.574" v="485" actId="1076"/>
          <ac:cxnSpMkLst>
            <pc:docMk/>
            <pc:sldMk cId="3331548413" sldId="261"/>
            <ac:cxnSpMk id="6" creationId="{D33875E5-033E-5249-CC18-AA47809EE6E2}"/>
          </ac:cxnSpMkLst>
        </pc:cxnChg>
        <pc:cxnChg chg="add mod">
          <ac:chgData name="Hill, Clive (STFC,DL,TECH)" userId="0e1aba8d-d701-415b-845f-efaa52324e68" providerId="ADAL" clId="{68404EE5-9CD2-4FDD-BCE0-82263BF77CCB}" dt="2024-08-28T13:02:33.114" v="442"/>
          <ac:cxnSpMkLst>
            <pc:docMk/>
            <pc:sldMk cId="3331548413" sldId="261"/>
            <ac:cxnSpMk id="19" creationId="{AE311BAE-4216-F389-08AB-281090C644EA}"/>
          </ac:cxnSpMkLst>
        </pc:cxnChg>
        <pc:cxnChg chg="add mod">
          <ac:chgData name="Hill, Clive (STFC,DL,TECH)" userId="0e1aba8d-d701-415b-845f-efaa52324e68" providerId="ADAL" clId="{68404EE5-9CD2-4FDD-BCE0-82263BF77CCB}" dt="2024-08-28T13:08:45.607" v="493" actId="1076"/>
          <ac:cxnSpMkLst>
            <pc:docMk/>
            <pc:sldMk cId="3331548413" sldId="261"/>
            <ac:cxnSpMk id="21" creationId="{950838C4-62C8-165A-8EF3-7E6A2F214675}"/>
          </ac:cxnSpMkLst>
        </pc:cxnChg>
        <pc:cxnChg chg="add del mod">
          <ac:chgData name="Hill, Clive (STFC,DL,TECH)" userId="0e1aba8d-d701-415b-845f-efaa52324e68" providerId="ADAL" clId="{68404EE5-9CD2-4FDD-BCE0-82263BF77CCB}" dt="2024-08-28T13:05:01.741" v="460" actId="478"/>
          <ac:cxnSpMkLst>
            <pc:docMk/>
            <pc:sldMk cId="3331548413" sldId="261"/>
            <ac:cxnSpMk id="36" creationId="{248AC0C1-4034-50DD-3598-437D0BE03A93}"/>
          </ac:cxnSpMkLst>
        </pc:cxnChg>
        <pc:cxnChg chg="add del mod">
          <ac:chgData name="Hill, Clive (STFC,DL,TECH)" userId="0e1aba8d-d701-415b-845f-efaa52324e68" providerId="ADAL" clId="{68404EE5-9CD2-4FDD-BCE0-82263BF77CCB}" dt="2024-08-28T13:05:02.765" v="461" actId="478"/>
          <ac:cxnSpMkLst>
            <pc:docMk/>
            <pc:sldMk cId="3331548413" sldId="261"/>
            <ac:cxnSpMk id="37" creationId="{FE18C4FE-713A-9FFC-C25E-A009229E19A9}"/>
          </ac:cxnSpMkLst>
        </pc:cxnChg>
        <pc:cxnChg chg="add del mod">
          <ac:chgData name="Hill, Clive (STFC,DL,TECH)" userId="0e1aba8d-d701-415b-845f-efaa52324e68" providerId="ADAL" clId="{68404EE5-9CD2-4FDD-BCE0-82263BF77CCB}" dt="2024-08-28T13:05:08.093" v="464" actId="478"/>
          <ac:cxnSpMkLst>
            <pc:docMk/>
            <pc:sldMk cId="3331548413" sldId="261"/>
            <ac:cxnSpMk id="38" creationId="{533D2E01-FC2B-4004-D61D-C9B34B6AF50A}"/>
          </ac:cxnSpMkLst>
        </pc:cxnChg>
        <pc:cxnChg chg="add mod">
          <ac:chgData name="Hill, Clive (STFC,DL,TECH)" userId="0e1aba8d-d701-415b-845f-efaa52324e68" providerId="ADAL" clId="{68404EE5-9CD2-4FDD-BCE0-82263BF77CCB}" dt="2024-08-28T13:11:35.959" v="500" actId="14100"/>
          <ac:cxnSpMkLst>
            <pc:docMk/>
            <pc:sldMk cId="3331548413" sldId="261"/>
            <ac:cxnSpMk id="53" creationId="{DA4E61D1-09FF-9856-0164-E755F24B49BB}"/>
          </ac:cxnSpMkLst>
        </pc:cxnChg>
      </pc:sldChg>
      <pc:sldChg chg="addSp modSp mod ord">
        <pc:chgData name="Hill, Clive (STFC,DL,TECH)" userId="0e1aba8d-d701-415b-845f-efaa52324e68" providerId="ADAL" clId="{68404EE5-9CD2-4FDD-BCE0-82263BF77CCB}" dt="2024-08-29T15:42:52.018" v="3036" actId="1076"/>
        <pc:sldMkLst>
          <pc:docMk/>
          <pc:sldMk cId="2494311029" sldId="263"/>
        </pc:sldMkLst>
        <pc:spChg chg="add mod">
          <ac:chgData name="Hill, Clive (STFC,DL,TECH)" userId="0e1aba8d-d701-415b-845f-efaa52324e68" providerId="ADAL" clId="{68404EE5-9CD2-4FDD-BCE0-82263BF77CCB}" dt="2024-08-28T15:02:38.779" v="1263" actId="20577"/>
          <ac:spMkLst>
            <pc:docMk/>
            <pc:sldMk cId="2494311029" sldId="263"/>
            <ac:spMk id="2" creationId="{1D82515C-BC28-05BD-7B56-3F539A1BCFFA}"/>
          </ac:spMkLst>
        </pc:spChg>
        <pc:spChg chg="add mod">
          <ac:chgData name="Hill, Clive (STFC,DL,TECH)" userId="0e1aba8d-d701-415b-845f-efaa52324e68" providerId="ADAL" clId="{68404EE5-9CD2-4FDD-BCE0-82263BF77CCB}" dt="2024-08-28T15:06:23.211" v="1280" actId="1076"/>
          <ac:spMkLst>
            <pc:docMk/>
            <pc:sldMk cId="2494311029" sldId="263"/>
            <ac:spMk id="3" creationId="{E3EFC465-D55B-5563-2C2D-FABFEC58A3FC}"/>
          </ac:spMkLst>
        </pc:spChg>
        <pc:spChg chg="add mod">
          <ac:chgData name="Hill, Clive (STFC,DL,TECH)" userId="0e1aba8d-d701-415b-845f-efaa52324e68" providerId="ADAL" clId="{68404EE5-9CD2-4FDD-BCE0-82263BF77CCB}" dt="2024-08-28T15:07:09.843" v="1284" actId="1076"/>
          <ac:spMkLst>
            <pc:docMk/>
            <pc:sldMk cId="2494311029" sldId="263"/>
            <ac:spMk id="5" creationId="{EE080EA0-CE6A-6FDE-8F66-AFF84748C284}"/>
          </ac:spMkLst>
        </pc:spChg>
        <pc:spChg chg="add mod">
          <ac:chgData name="Hill, Clive (STFC,DL,TECH)" userId="0e1aba8d-d701-415b-845f-efaa52324e68" providerId="ADAL" clId="{68404EE5-9CD2-4FDD-BCE0-82263BF77CCB}" dt="2024-08-29T15:42:42.313" v="3034" actId="1076"/>
          <ac:spMkLst>
            <pc:docMk/>
            <pc:sldMk cId="2494311029" sldId="263"/>
            <ac:spMk id="6" creationId="{052D44BC-4187-F8F0-3160-730167384524}"/>
          </ac:spMkLst>
        </pc:spChg>
        <pc:spChg chg="mod">
          <ac:chgData name="Hill, Clive (STFC,DL,TECH)" userId="0e1aba8d-d701-415b-845f-efaa52324e68" providerId="ADAL" clId="{68404EE5-9CD2-4FDD-BCE0-82263BF77CCB}" dt="2024-08-29T15:42:52.018" v="3036" actId="1076"/>
          <ac:spMkLst>
            <pc:docMk/>
            <pc:sldMk cId="2494311029" sldId="263"/>
            <ac:spMk id="8" creationId="{FD380ECA-1EFC-0179-FCE0-0A9A1FF48E34}"/>
          </ac:spMkLst>
        </pc:spChg>
        <pc:spChg chg="mod">
          <ac:chgData name="Hill, Clive (STFC,DL,TECH)" userId="0e1aba8d-d701-415b-845f-efaa52324e68" providerId="ADAL" clId="{68404EE5-9CD2-4FDD-BCE0-82263BF77CCB}" dt="2024-08-29T15:42:47.377" v="3035" actId="1076"/>
          <ac:spMkLst>
            <pc:docMk/>
            <pc:sldMk cId="2494311029" sldId="263"/>
            <ac:spMk id="9" creationId="{C1B449C8-6660-5FB8-2727-6E0C5DC7828E}"/>
          </ac:spMkLst>
        </pc:spChg>
        <pc:picChg chg="mod">
          <ac:chgData name="Hill, Clive (STFC,DL,TECH)" userId="0e1aba8d-d701-415b-845f-efaa52324e68" providerId="ADAL" clId="{68404EE5-9CD2-4FDD-BCE0-82263BF77CCB}" dt="2024-08-29T15:42:30.436" v="3033" actId="1076"/>
          <ac:picMkLst>
            <pc:docMk/>
            <pc:sldMk cId="2494311029" sldId="263"/>
            <ac:picMk id="4" creationId="{6A000691-7BA7-9C47-A9BE-485480FE40E8}"/>
          </ac:picMkLst>
        </pc:picChg>
        <pc:picChg chg="mod">
          <ac:chgData name="Hill, Clive (STFC,DL,TECH)" userId="0e1aba8d-d701-415b-845f-efaa52324e68" providerId="ADAL" clId="{68404EE5-9CD2-4FDD-BCE0-82263BF77CCB}" dt="2024-08-29T15:42:42.313" v="3034" actId="1076"/>
          <ac:picMkLst>
            <pc:docMk/>
            <pc:sldMk cId="2494311029" sldId="263"/>
            <ac:picMk id="7" creationId="{7A28C8BF-E8A7-E024-D96E-AF9D8DE59C94}"/>
          </ac:picMkLst>
        </pc:picChg>
      </pc:sldChg>
      <pc:sldChg chg="modSp mod">
        <pc:chgData name="Hill, Clive (STFC,DL,TECH)" userId="0e1aba8d-d701-415b-845f-efaa52324e68" providerId="ADAL" clId="{68404EE5-9CD2-4FDD-BCE0-82263BF77CCB}" dt="2024-08-28T12:56:47.931" v="426" actId="20577"/>
        <pc:sldMkLst>
          <pc:docMk/>
          <pc:sldMk cId="3224382533" sldId="265"/>
        </pc:sldMkLst>
        <pc:spChg chg="mod">
          <ac:chgData name="Hill, Clive (STFC,DL,TECH)" userId="0e1aba8d-d701-415b-845f-efaa52324e68" providerId="ADAL" clId="{68404EE5-9CD2-4FDD-BCE0-82263BF77CCB}" dt="2024-08-28T12:56:47.931" v="426" actId="20577"/>
          <ac:spMkLst>
            <pc:docMk/>
            <pc:sldMk cId="3224382533" sldId="265"/>
            <ac:spMk id="5" creationId="{0BEB0AE4-391E-6F41-84C6-D4EEDF519A31}"/>
          </ac:spMkLst>
        </pc:spChg>
      </pc:sldChg>
      <pc:sldChg chg="modSp mod">
        <pc:chgData name="Hill, Clive (STFC,DL,TECH)" userId="0e1aba8d-d701-415b-845f-efaa52324e68" providerId="ADAL" clId="{68404EE5-9CD2-4FDD-BCE0-82263BF77CCB}" dt="2024-08-29T15:43:22.065" v="3041" actId="1076"/>
        <pc:sldMkLst>
          <pc:docMk/>
          <pc:sldMk cId="3143379022" sldId="266"/>
        </pc:sldMkLst>
        <pc:spChg chg="mod">
          <ac:chgData name="Hill, Clive (STFC,DL,TECH)" userId="0e1aba8d-d701-415b-845f-efaa52324e68" providerId="ADAL" clId="{68404EE5-9CD2-4FDD-BCE0-82263BF77CCB}" dt="2024-08-29T15:43:22.065" v="3041" actId="1076"/>
          <ac:spMkLst>
            <pc:docMk/>
            <pc:sldMk cId="3143379022" sldId="266"/>
            <ac:spMk id="2" creationId="{BF5126D5-BE46-8DDB-95B2-8AB9B63CCAC9}"/>
          </ac:spMkLst>
        </pc:spChg>
        <pc:picChg chg="mod">
          <ac:chgData name="Hill, Clive (STFC,DL,TECH)" userId="0e1aba8d-d701-415b-845f-efaa52324e68" providerId="ADAL" clId="{68404EE5-9CD2-4FDD-BCE0-82263BF77CCB}" dt="2024-08-28T13:25:58.596" v="572" actId="14100"/>
          <ac:picMkLst>
            <pc:docMk/>
            <pc:sldMk cId="3143379022" sldId="266"/>
            <ac:picMk id="5" creationId="{88E122A2-FF2C-85A1-20AD-A343CE46404E}"/>
          </ac:picMkLst>
        </pc:picChg>
        <pc:picChg chg="mod">
          <ac:chgData name="Hill, Clive (STFC,DL,TECH)" userId="0e1aba8d-d701-415b-845f-efaa52324e68" providerId="ADAL" clId="{68404EE5-9CD2-4FDD-BCE0-82263BF77CCB}" dt="2024-08-28T13:25:59.565" v="573" actId="14826"/>
          <ac:picMkLst>
            <pc:docMk/>
            <pc:sldMk cId="3143379022" sldId="266"/>
            <ac:picMk id="7" creationId="{1E283F99-9C15-3BB9-2527-C69A1149C7E5}"/>
          </ac:picMkLst>
        </pc:picChg>
      </pc:sldChg>
      <pc:sldChg chg="addSp delSp modSp mod">
        <pc:chgData name="Hill, Clive (STFC,DL,TECH)" userId="0e1aba8d-d701-415b-845f-efaa52324e68" providerId="ADAL" clId="{68404EE5-9CD2-4FDD-BCE0-82263BF77CCB}" dt="2024-08-29T15:45:39.401" v="3051" actId="1076"/>
        <pc:sldMkLst>
          <pc:docMk/>
          <pc:sldMk cId="2927022647" sldId="269"/>
        </pc:sldMkLst>
        <pc:spChg chg="mod">
          <ac:chgData name="Hill, Clive (STFC,DL,TECH)" userId="0e1aba8d-d701-415b-845f-efaa52324e68" providerId="ADAL" clId="{68404EE5-9CD2-4FDD-BCE0-82263BF77CCB}" dt="2024-08-28T10:34:52.937" v="270" actId="14100"/>
          <ac:spMkLst>
            <pc:docMk/>
            <pc:sldMk cId="2927022647" sldId="269"/>
            <ac:spMk id="7" creationId="{F1811FD7-ADB1-A7C6-B5FA-4CFC3AA70EE7}"/>
          </ac:spMkLst>
        </pc:spChg>
        <pc:spChg chg="mod">
          <ac:chgData name="Hill, Clive (STFC,DL,TECH)" userId="0e1aba8d-d701-415b-845f-efaa52324e68" providerId="ADAL" clId="{68404EE5-9CD2-4FDD-BCE0-82263BF77CCB}" dt="2024-08-28T10:34:57.754" v="272" actId="1076"/>
          <ac:spMkLst>
            <pc:docMk/>
            <pc:sldMk cId="2927022647" sldId="269"/>
            <ac:spMk id="8" creationId="{B701EFC3-7DDF-9893-8DFA-B3570582AD4C}"/>
          </ac:spMkLst>
        </pc:spChg>
        <pc:spChg chg="mod">
          <ac:chgData name="Hill, Clive (STFC,DL,TECH)" userId="0e1aba8d-d701-415b-845f-efaa52324e68" providerId="ADAL" clId="{68404EE5-9CD2-4FDD-BCE0-82263BF77CCB}" dt="2024-08-29T15:45:34.882" v="3050" actId="1076"/>
          <ac:spMkLst>
            <pc:docMk/>
            <pc:sldMk cId="2927022647" sldId="269"/>
            <ac:spMk id="9" creationId="{3BE682CD-C721-93A9-C633-3EBF713DE072}"/>
          </ac:spMkLst>
        </pc:spChg>
        <pc:spChg chg="del">
          <ac:chgData name="Hill, Clive (STFC,DL,TECH)" userId="0e1aba8d-d701-415b-845f-efaa52324e68" providerId="ADAL" clId="{68404EE5-9CD2-4FDD-BCE0-82263BF77CCB}" dt="2024-08-28T11:13:04.453" v="313" actId="478"/>
          <ac:spMkLst>
            <pc:docMk/>
            <pc:sldMk cId="2927022647" sldId="269"/>
            <ac:spMk id="49" creationId="{189BEDD3-61A9-3628-83B1-2F6186E1B819}"/>
          </ac:spMkLst>
        </pc:spChg>
        <pc:spChg chg="mod">
          <ac:chgData name="Hill, Clive (STFC,DL,TECH)" userId="0e1aba8d-d701-415b-845f-efaa52324e68" providerId="ADAL" clId="{68404EE5-9CD2-4FDD-BCE0-82263BF77CCB}" dt="2024-08-29T15:45:39.401" v="3051" actId="1076"/>
          <ac:spMkLst>
            <pc:docMk/>
            <pc:sldMk cId="2927022647" sldId="269"/>
            <ac:spMk id="50" creationId="{BE916559-A874-71D2-3D83-1A7CAADBA159}"/>
          </ac:spMkLst>
        </pc:spChg>
        <pc:picChg chg="add mod">
          <ac:chgData name="Hill, Clive (STFC,DL,TECH)" userId="0e1aba8d-d701-415b-845f-efaa52324e68" providerId="ADAL" clId="{68404EE5-9CD2-4FDD-BCE0-82263BF77CCB}" dt="2024-08-29T08:10:04.021" v="1666" actId="571"/>
          <ac:picMkLst>
            <pc:docMk/>
            <pc:sldMk cId="2927022647" sldId="269"/>
            <ac:picMk id="4" creationId="{B8516201-2D8B-534A-06FD-267023CD3034}"/>
          </ac:picMkLst>
        </pc:picChg>
      </pc:sldChg>
      <pc:sldChg chg="addSp modSp mod">
        <pc:chgData name="Hill, Clive (STFC,DL,TECH)" userId="0e1aba8d-d701-415b-845f-efaa52324e68" providerId="ADAL" clId="{68404EE5-9CD2-4FDD-BCE0-82263BF77CCB}" dt="2024-08-29T15:42:00.001" v="3031" actId="1076"/>
        <pc:sldMkLst>
          <pc:docMk/>
          <pc:sldMk cId="1892381753" sldId="271"/>
        </pc:sldMkLst>
        <pc:spChg chg="mod">
          <ac:chgData name="Hill, Clive (STFC,DL,TECH)" userId="0e1aba8d-d701-415b-845f-efaa52324e68" providerId="ADAL" clId="{68404EE5-9CD2-4FDD-BCE0-82263BF77CCB}" dt="2024-08-29T15:41:48.459" v="3029" actId="1076"/>
          <ac:spMkLst>
            <pc:docMk/>
            <pc:sldMk cId="1892381753" sldId="271"/>
            <ac:spMk id="6" creationId="{C2F355DA-8B7B-11DC-0862-59C22BBA2029}"/>
          </ac:spMkLst>
        </pc:spChg>
        <pc:spChg chg="mod">
          <ac:chgData name="Hill, Clive (STFC,DL,TECH)" userId="0e1aba8d-d701-415b-845f-efaa52324e68" providerId="ADAL" clId="{68404EE5-9CD2-4FDD-BCE0-82263BF77CCB}" dt="2024-08-29T15:41:48.459" v="3029" actId="1076"/>
          <ac:spMkLst>
            <pc:docMk/>
            <pc:sldMk cId="1892381753" sldId="271"/>
            <ac:spMk id="7" creationId="{5E8AA6E4-195F-9E62-E407-C16A43D1E4A6}"/>
          </ac:spMkLst>
        </pc:spChg>
        <pc:spChg chg="mod">
          <ac:chgData name="Hill, Clive (STFC,DL,TECH)" userId="0e1aba8d-d701-415b-845f-efaa52324e68" providerId="ADAL" clId="{68404EE5-9CD2-4FDD-BCE0-82263BF77CCB}" dt="2024-08-29T15:41:48.459" v="3029" actId="1076"/>
          <ac:spMkLst>
            <pc:docMk/>
            <pc:sldMk cId="1892381753" sldId="271"/>
            <ac:spMk id="8" creationId="{C321B5D1-66AF-1F13-8B50-BDE0F3F83B99}"/>
          </ac:spMkLst>
        </pc:spChg>
        <pc:spChg chg="mod">
          <ac:chgData name="Hill, Clive (STFC,DL,TECH)" userId="0e1aba8d-d701-415b-845f-efaa52324e68" providerId="ADAL" clId="{68404EE5-9CD2-4FDD-BCE0-82263BF77CCB}" dt="2024-08-29T15:41:48.459" v="3029" actId="1076"/>
          <ac:spMkLst>
            <pc:docMk/>
            <pc:sldMk cId="1892381753" sldId="271"/>
            <ac:spMk id="9" creationId="{84CE6ECD-70C5-84D0-7F62-0BD6952E7F38}"/>
          </ac:spMkLst>
        </pc:spChg>
        <pc:spChg chg="mod">
          <ac:chgData name="Hill, Clive (STFC,DL,TECH)" userId="0e1aba8d-d701-415b-845f-efaa52324e68" providerId="ADAL" clId="{68404EE5-9CD2-4FDD-BCE0-82263BF77CCB}" dt="2024-08-29T15:41:48.459" v="3029" actId="1076"/>
          <ac:spMkLst>
            <pc:docMk/>
            <pc:sldMk cId="1892381753" sldId="271"/>
            <ac:spMk id="10" creationId="{E8734C91-B76B-DB93-E7B5-886A2DBBD9AC}"/>
          </ac:spMkLst>
        </pc:spChg>
        <pc:spChg chg="mod">
          <ac:chgData name="Hill, Clive (STFC,DL,TECH)" userId="0e1aba8d-d701-415b-845f-efaa52324e68" providerId="ADAL" clId="{68404EE5-9CD2-4FDD-BCE0-82263BF77CCB}" dt="2024-08-29T15:41:48.459" v="3029" actId="1076"/>
          <ac:spMkLst>
            <pc:docMk/>
            <pc:sldMk cId="1892381753" sldId="271"/>
            <ac:spMk id="13" creationId="{EB966E08-5433-63DE-4EDC-B83854DD22B4}"/>
          </ac:spMkLst>
        </pc:spChg>
        <pc:spChg chg="add mod">
          <ac:chgData name="Hill, Clive (STFC,DL,TECH)" userId="0e1aba8d-d701-415b-845f-efaa52324e68" providerId="ADAL" clId="{68404EE5-9CD2-4FDD-BCE0-82263BF77CCB}" dt="2024-08-29T15:41:48.459" v="3029" actId="1076"/>
          <ac:spMkLst>
            <pc:docMk/>
            <pc:sldMk cId="1892381753" sldId="271"/>
            <ac:spMk id="18" creationId="{B20FE98F-4439-E404-75CC-E2345D22754B}"/>
          </ac:spMkLst>
        </pc:spChg>
        <pc:spChg chg="mod">
          <ac:chgData name="Hill, Clive (STFC,DL,TECH)" userId="0e1aba8d-d701-415b-845f-efaa52324e68" providerId="ADAL" clId="{68404EE5-9CD2-4FDD-BCE0-82263BF77CCB}" dt="2024-08-29T15:41:55.225" v="3030" actId="1076"/>
          <ac:spMkLst>
            <pc:docMk/>
            <pc:sldMk cId="1892381753" sldId="271"/>
            <ac:spMk id="27" creationId="{363A9C79-DC0E-CEEA-9C62-43A82FB7806B}"/>
          </ac:spMkLst>
        </pc:spChg>
        <pc:spChg chg="mod">
          <ac:chgData name="Hill, Clive (STFC,DL,TECH)" userId="0e1aba8d-d701-415b-845f-efaa52324e68" providerId="ADAL" clId="{68404EE5-9CD2-4FDD-BCE0-82263BF77CCB}" dt="2024-08-29T15:42:00.001" v="3031" actId="1076"/>
          <ac:spMkLst>
            <pc:docMk/>
            <pc:sldMk cId="1892381753" sldId="271"/>
            <ac:spMk id="29" creationId="{7356E814-7F6D-A3AB-934B-989728A7E447}"/>
          </ac:spMkLst>
        </pc:spChg>
        <pc:picChg chg="mod">
          <ac:chgData name="Hill, Clive (STFC,DL,TECH)" userId="0e1aba8d-d701-415b-845f-efaa52324e68" providerId="ADAL" clId="{68404EE5-9CD2-4FDD-BCE0-82263BF77CCB}" dt="2024-08-29T15:41:48.459" v="3029" actId="1076"/>
          <ac:picMkLst>
            <pc:docMk/>
            <pc:sldMk cId="1892381753" sldId="271"/>
            <ac:picMk id="3" creationId="{9A5044EF-F08D-E39E-C58E-0627BB21D723}"/>
          </ac:picMkLst>
        </pc:picChg>
        <pc:picChg chg="mod">
          <ac:chgData name="Hill, Clive (STFC,DL,TECH)" userId="0e1aba8d-d701-415b-845f-efaa52324e68" providerId="ADAL" clId="{68404EE5-9CD2-4FDD-BCE0-82263BF77CCB}" dt="2024-08-29T15:41:48.459" v="3029" actId="1076"/>
          <ac:picMkLst>
            <pc:docMk/>
            <pc:sldMk cId="1892381753" sldId="271"/>
            <ac:picMk id="5" creationId="{6548B6EE-1EAC-8107-6CC5-20D538478A8B}"/>
          </ac:picMkLst>
        </pc:picChg>
        <pc:cxnChg chg="mod">
          <ac:chgData name="Hill, Clive (STFC,DL,TECH)" userId="0e1aba8d-d701-415b-845f-efaa52324e68" providerId="ADAL" clId="{68404EE5-9CD2-4FDD-BCE0-82263BF77CCB}" dt="2024-08-29T15:41:48.459" v="3029" actId="1076"/>
          <ac:cxnSpMkLst>
            <pc:docMk/>
            <pc:sldMk cId="1892381753" sldId="271"/>
            <ac:cxnSpMk id="14" creationId="{E0639C5D-1B69-3BA0-4C56-9C59CCDDF55E}"/>
          </ac:cxnSpMkLst>
        </pc:cxnChg>
        <pc:cxnChg chg="mod">
          <ac:chgData name="Hill, Clive (STFC,DL,TECH)" userId="0e1aba8d-d701-415b-845f-efaa52324e68" providerId="ADAL" clId="{68404EE5-9CD2-4FDD-BCE0-82263BF77CCB}" dt="2024-08-29T15:41:48.459" v="3029" actId="1076"/>
          <ac:cxnSpMkLst>
            <pc:docMk/>
            <pc:sldMk cId="1892381753" sldId="271"/>
            <ac:cxnSpMk id="16" creationId="{9C632D46-4A03-637D-393F-1FD73A7D7ED0}"/>
          </ac:cxnSpMkLst>
        </pc:cxnChg>
        <pc:cxnChg chg="add mod">
          <ac:chgData name="Hill, Clive (STFC,DL,TECH)" userId="0e1aba8d-d701-415b-845f-efaa52324e68" providerId="ADAL" clId="{68404EE5-9CD2-4FDD-BCE0-82263BF77CCB}" dt="2024-08-29T15:41:48.459" v="3029" actId="1076"/>
          <ac:cxnSpMkLst>
            <pc:docMk/>
            <pc:sldMk cId="1892381753" sldId="271"/>
            <ac:cxnSpMk id="19" creationId="{761B37A5-C410-5023-75C0-7C4CEF18A881}"/>
          </ac:cxnSpMkLst>
        </pc:cxnChg>
        <pc:cxnChg chg="mod">
          <ac:chgData name="Hill, Clive (STFC,DL,TECH)" userId="0e1aba8d-d701-415b-845f-efaa52324e68" providerId="ADAL" clId="{68404EE5-9CD2-4FDD-BCE0-82263BF77CCB}" dt="2024-08-29T15:41:48.459" v="3029" actId="1076"/>
          <ac:cxnSpMkLst>
            <pc:docMk/>
            <pc:sldMk cId="1892381753" sldId="271"/>
            <ac:cxnSpMk id="20" creationId="{F3256CFF-9C23-033C-7B39-34C0C1D98054}"/>
          </ac:cxnSpMkLst>
        </pc:cxnChg>
        <pc:cxnChg chg="add mod">
          <ac:chgData name="Hill, Clive (STFC,DL,TECH)" userId="0e1aba8d-d701-415b-845f-efaa52324e68" providerId="ADAL" clId="{68404EE5-9CD2-4FDD-BCE0-82263BF77CCB}" dt="2024-08-29T15:41:48.459" v="3029" actId="1076"/>
          <ac:cxnSpMkLst>
            <pc:docMk/>
            <pc:sldMk cId="1892381753" sldId="271"/>
            <ac:cxnSpMk id="21" creationId="{50B66731-C80C-BF14-C764-132F13241A6B}"/>
          </ac:cxnSpMkLst>
        </pc:cxnChg>
        <pc:cxnChg chg="mod">
          <ac:chgData name="Hill, Clive (STFC,DL,TECH)" userId="0e1aba8d-d701-415b-845f-efaa52324e68" providerId="ADAL" clId="{68404EE5-9CD2-4FDD-BCE0-82263BF77CCB}" dt="2024-08-29T15:41:48.459" v="3029" actId="1076"/>
          <ac:cxnSpMkLst>
            <pc:docMk/>
            <pc:sldMk cId="1892381753" sldId="271"/>
            <ac:cxnSpMk id="22" creationId="{E358B9EC-2168-AF74-9049-F8DC24FFA1D6}"/>
          </ac:cxnSpMkLst>
        </pc:cxnChg>
        <pc:cxnChg chg="mod">
          <ac:chgData name="Hill, Clive (STFC,DL,TECH)" userId="0e1aba8d-d701-415b-845f-efaa52324e68" providerId="ADAL" clId="{68404EE5-9CD2-4FDD-BCE0-82263BF77CCB}" dt="2024-08-29T15:41:48.459" v="3029" actId="1076"/>
          <ac:cxnSpMkLst>
            <pc:docMk/>
            <pc:sldMk cId="1892381753" sldId="271"/>
            <ac:cxnSpMk id="26" creationId="{8801ECD9-7247-850A-5E65-3195F1A3A5C2}"/>
          </ac:cxnSpMkLst>
        </pc:cxnChg>
        <pc:cxnChg chg="mod">
          <ac:chgData name="Hill, Clive (STFC,DL,TECH)" userId="0e1aba8d-d701-415b-845f-efaa52324e68" providerId="ADAL" clId="{68404EE5-9CD2-4FDD-BCE0-82263BF77CCB}" dt="2024-08-29T15:41:48.459" v="3029" actId="1076"/>
          <ac:cxnSpMkLst>
            <pc:docMk/>
            <pc:sldMk cId="1892381753" sldId="271"/>
            <ac:cxnSpMk id="28" creationId="{E3AC9A6C-AF87-B8B7-2A2E-461F5A645C6D}"/>
          </ac:cxnSpMkLst>
        </pc:cxnChg>
      </pc:sldChg>
      <pc:sldChg chg="addSp modSp mod ord">
        <pc:chgData name="Hill, Clive (STFC,DL,TECH)" userId="0e1aba8d-d701-415b-845f-efaa52324e68" providerId="ADAL" clId="{68404EE5-9CD2-4FDD-BCE0-82263BF77CCB}" dt="2024-08-29T15:45:14.922" v="3049" actId="1076"/>
        <pc:sldMkLst>
          <pc:docMk/>
          <pc:sldMk cId="3808036228" sldId="272"/>
        </pc:sldMkLst>
        <pc:spChg chg="add mod">
          <ac:chgData name="Hill, Clive (STFC,DL,TECH)" userId="0e1aba8d-d701-415b-845f-efaa52324e68" providerId="ADAL" clId="{68404EE5-9CD2-4FDD-BCE0-82263BF77CCB}" dt="2024-08-29T08:36:01.991" v="1726" actId="20577"/>
          <ac:spMkLst>
            <pc:docMk/>
            <pc:sldMk cId="3808036228" sldId="272"/>
            <ac:spMk id="2" creationId="{D1B8C6BD-810A-918D-E5A9-A0C23153B026}"/>
          </ac:spMkLst>
        </pc:spChg>
        <pc:spChg chg="add mod">
          <ac:chgData name="Hill, Clive (STFC,DL,TECH)" userId="0e1aba8d-d701-415b-845f-efaa52324e68" providerId="ADAL" clId="{68404EE5-9CD2-4FDD-BCE0-82263BF77CCB}" dt="2024-08-29T08:40:38.904" v="1803" actId="1076"/>
          <ac:spMkLst>
            <pc:docMk/>
            <pc:sldMk cId="3808036228" sldId="272"/>
            <ac:spMk id="4" creationId="{F9111952-30FC-4C51-7003-592FA7CD63AC}"/>
          </ac:spMkLst>
        </pc:spChg>
        <pc:spChg chg="add mod">
          <ac:chgData name="Hill, Clive (STFC,DL,TECH)" userId="0e1aba8d-d701-415b-845f-efaa52324e68" providerId="ADAL" clId="{68404EE5-9CD2-4FDD-BCE0-82263BF77CCB}" dt="2024-08-29T08:40:46.577" v="1804" actId="571"/>
          <ac:spMkLst>
            <pc:docMk/>
            <pc:sldMk cId="3808036228" sldId="272"/>
            <ac:spMk id="6" creationId="{34AA605A-7BE8-B617-6894-F0225993C585}"/>
          </ac:spMkLst>
        </pc:spChg>
        <pc:spChg chg="add mod">
          <ac:chgData name="Hill, Clive (STFC,DL,TECH)" userId="0e1aba8d-d701-415b-845f-efaa52324e68" providerId="ADAL" clId="{68404EE5-9CD2-4FDD-BCE0-82263BF77CCB}" dt="2024-08-29T08:41:54.417" v="1829" actId="1076"/>
          <ac:spMkLst>
            <pc:docMk/>
            <pc:sldMk cId="3808036228" sldId="272"/>
            <ac:spMk id="8" creationId="{74F167C1-A80E-B2D2-676C-976F18913363}"/>
          </ac:spMkLst>
        </pc:spChg>
        <pc:spChg chg="add mod">
          <ac:chgData name="Hill, Clive (STFC,DL,TECH)" userId="0e1aba8d-d701-415b-845f-efaa52324e68" providerId="ADAL" clId="{68404EE5-9CD2-4FDD-BCE0-82263BF77CCB}" dt="2024-08-29T08:42:48.537" v="1889" actId="20577"/>
          <ac:spMkLst>
            <pc:docMk/>
            <pc:sldMk cId="3808036228" sldId="272"/>
            <ac:spMk id="10" creationId="{21906079-3437-B62B-47E9-31EC73FD6518}"/>
          </ac:spMkLst>
        </pc:spChg>
        <pc:spChg chg="add mod">
          <ac:chgData name="Hill, Clive (STFC,DL,TECH)" userId="0e1aba8d-d701-415b-845f-efaa52324e68" providerId="ADAL" clId="{68404EE5-9CD2-4FDD-BCE0-82263BF77CCB}" dt="2024-08-29T13:52:00.560" v="2455" actId="571"/>
          <ac:spMkLst>
            <pc:docMk/>
            <pc:sldMk cId="3808036228" sldId="272"/>
            <ac:spMk id="18" creationId="{619AEDF3-675F-ED44-0F31-20806331FDF8}"/>
          </ac:spMkLst>
        </pc:spChg>
        <pc:spChg chg="add mod">
          <ac:chgData name="Hill, Clive (STFC,DL,TECH)" userId="0e1aba8d-d701-415b-845f-efaa52324e68" providerId="ADAL" clId="{68404EE5-9CD2-4FDD-BCE0-82263BF77CCB}" dt="2024-08-29T13:52:43.383" v="2460" actId="1076"/>
          <ac:spMkLst>
            <pc:docMk/>
            <pc:sldMk cId="3808036228" sldId="272"/>
            <ac:spMk id="22" creationId="{0A970171-A094-82D4-29CD-72C39789BE62}"/>
          </ac:spMkLst>
        </pc:spChg>
        <pc:spChg chg="add mod">
          <ac:chgData name="Hill, Clive (STFC,DL,TECH)" userId="0e1aba8d-d701-415b-845f-efaa52324e68" providerId="ADAL" clId="{68404EE5-9CD2-4FDD-BCE0-82263BF77CCB}" dt="2024-08-29T13:52:24.379" v="2458" actId="571"/>
          <ac:spMkLst>
            <pc:docMk/>
            <pc:sldMk cId="3808036228" sldId="272"/>
            <ac:spMk id="24" creationId="{38EC710A-7288-5BF7-0094-0C970B4813FC}"/>
          </ac:spMkLst>
        </pc:spChg>
        <pc:spChg chg="add mod">
          <ac:chgData name="Hill, Clive (STFC,DL,TECH)" userId="0e1aba8d-d701-415b-845f-efaa52324e68" providerId="ADAL" clId="{68404EE5-9CD2-4FDD-BCE0-82263BF77CCB}" dt="2024-08-29T13:52:30.639" v="2459" actId="571"/>
          <ac:spMkLst>
            <pc:docMk/>
            <pc:sldMk cId="3808036228" sldId="272"/>
            <ac:spMk id="25" creationId="{06FF6266-FDA5-F8CB-2E02-464D2720AE07}"/>
          </ac:spMkLst>
        </pc:spChg>
        <pc:spChg chg="mod">
          <ac:chgData name="Hill, Clive (STFC,DL,TECH)" userId="0e1aba8d-d701-415b-845f-efaa52324e68" providerId="ADAL" clId="{68404EE5-9CD2-4FDD-BCE0-82263BF77CCB}" dt="2024-08-29T15:45:14.922" v="3049" actId="1076"/>
          <ac:spMkLst>
            <pc:docMk/>
            <pc:sldMk cId="3808036228" sldId="272"/>
            <ac:spMk id="26" creationId="{F672F2CC-8595-B262-52BC-E672EA61A4B3}"/>
          </ac:spMkLst>
        </pc:spChg>
        <pc:picChg chg="mod">
          <ac:chgData name="Hill, Clive (STFC,DL,TECH)" userId="0e1aba8d-d701-415b-845f-efaa52324e68" providerId="ADAL" clId="{68404EE5-9CD2-4FDD-BCE0-82263BF77CCB}" dt="2024-08-29T08:35:44.856" v="1715" actId="1076"/>
          <ac:picMkLst>
            <pc:docMk/>
            <pc:sldMk cId="3808036228" sldId="272"/>
            <ac:picMk id="3" creationId="{D5E56A85-69AD-FBE4-6C17-F99B8767E18E}"/>
          </ac:picMkLst>
        </pc:picChg>
        <pc:picChg chg="mod">
          <ac:chgData name="Hill, Clive (STFC,DL,TECH)" userId="0e1aba8d-d701-415b-845f-efaa52324e68" providerId="ADAL" clId="{68404EE5-9CD2-4FDD-BCE0-82263BF77CCB}" dt="2024-08-29T08:40:58.377" v="1806" actId="1076"/>
          <ac:picMkLst>
            <pc:docMk/>
            <pc:sldMk cId="3808036228" sldId="272"/>
            <ac:picMk id="5" creationId="{77B27438-5F49-3886-346C-B7E1D5975F7A}"/>
          </ac:picMkLst>
        </pc:picChg>
        <pc:picChg chg="mod">
          <ac:chgData name="Hill, Clive (STFC,DL,TECH)" userId="0e1aba8d-d701-415b-845f-efaa52324e68" providerId="ADAL" clId="{68404EE5-9CD2-4FDD-BCE0-82263BF77CCB}" dt="2024-08-29T08:40:54.232" v="1805" actId="1076"/>
          <ac:picMkLst>
            <pc:docMk/>
            <pc:sldMk cId="3808036228" sldId="272"/>
            <ac:picMk id="7" creationId="{AF30ED38-624B-4DF6-859B-2B8249002826}"/>
          </ac:picMkLst>
        </pc:picChg>
        <pc:picChg chg="mod">
          <ac:chgData name="Hill, Clive (STFC,DL,TECH)" userId="0e1aba8d-d701-415b-845f-efaa52324e68" providerId="ADAL" clId="{68404EE5-9CD2-4FDD-BCE0-82263BF77CCB}" dt="2024-08-29T08:35:44.856" v="1715" actId="1076"/>
          <ac:picMkLst>
            <pc:docMk/>
            <pc:sldMk cId="3808036228" sldId="272"/>
            <ac:picMk id="9" creationId="{C30F18B1-8C34-DF57-577C-47E5447FDD65}"/>
          </ac:picMkLst>
        </pc:picChg>
        <pc:picChg chg="mod">
          <ac:chgData name="Hill, Clive (STFC,DL,TECH)" userId="0e1aba8d-d701-415b-845f-efaa52324e68" providerId="ADAL" clId="{68404EE5-9CD2-4FDD-BCE0-82263BF77CCB}" dt="2024-08-29T08:35:44.856" v="1715" actId="1076"/>
          <ac:picMkLst>
            <pc:docMk/>
            <pc:sldMk cId="3808036228" sldId="272"/>
            <ac:picMk id="11" creationId="{7A8055BE-7FF8-9D4A-9A48-309D438078C9}"/>
          </ac:picMkLst>
        </pc:picChg>
        <pc:picChg chg="mod">
          <ac:chgData name="Hill, Clive (STFC,DL,TECH)" userId="0e1aba8d-d701-415b-845f-efaa52324e68" providerId="ADAL" clId="{68404EE5-9CD2-4FDD-BCE0-82263BF77CCB}" dt="2024-08-29T08:35:44.856" v="1715" actId="1076"/>
          <ac:picMkLst>
            <pc:docMk/>
            <pc:sldMk cId="3808036228" sldId="272"/>
            <ac:picMk id="13" creationId="{D0A02DA2-FBD8-A21A-1042-A2AF9C7B9FA8}"/>
          </ac:picMkLst>
        </pc:picChg>
        <pc:picChg chg="mod">
          <ac:chgData name="Hill, Clive (STFC,DL,TECH)" userId="0e1aba8d-d701-415b-845f-efaa52324e68" providerId="ADAL" clId="{68404EE5-9CD2-4FDD-BCE0-82263BF77CCB}" dt="2024-08-29T08:40:33.066" v="1802" actId="1076"/>
          <ac:picMkLst>
            <pc:docMk/>
            <pc:sldMk cId="3808036228" sldId="272"/>
            <ac:picMk id="15" creationId="{3B813417-97C3-0FEC-202F-0B3C2592B878}"/>
          </ac:picMkLst>
        </pc:picChg>
        <pc:picChg chg="mod">
          <ac:chgData name="Hill, Clive (STFC,DL,TECH)" userId="0e1aba8d-d701-415b-845f-efaa52324e68" providerId="ADAL" clId="{68404EE5-9CD2-4FDD-BCE0-82263BF77CCB}" dt="2024-08-29T08:35:44.856" v="1715" actId="1076"/>
          <ac:picMkLst>
            <pc:docMk/>
            <pc:sldMk cId="3808036228" sldId="272"/>
            <ac:picMk id="17" creationId="{4C78370C-8F0E-15F2-7304-27D94AA99EDF}"/>
          </ac:picMkLst>
        </pc:picChg>
        <pc:picChg chg="mod">
          <ac:chgData name="Hill, Clive (STFC,DL,TECH)" userId="0e1aba8d-d701-415b-845f-efaa52324e68" providerId="ADAL" clId="{68404EE5-9CD2-4FDD-BCE0-82263BF77CCB}" dt="2024-08-29T08:35:44.856" v="1715" actId="1076"/>
          <ac:picMkLst>
            <pc:docMk/>
            <pc:sldMk cId="3808036228" sldId="272"/>
            <ac:picMk id="19" creationId="{07BB89B9-967C-EC80-2616-C92E08CFA6A7}"/>
          </ac:picMkLst>
        </pc:picChg>
        <pc:picChg chg="mod">
          <ac:chgData name="Hill, Clive (STFC,DL,TECH)" userId="0e1aba8d-d701-415b-845f-efaa52324e68" providerId="ADAL" clId="{68404EE5-9CD2-4FDD-BCE0-82263BF77CCB}" dt="2024-08-29T08:35:44.856" v="1715" actId="1076"/>
          <ac:picMkLst>
            <pc:docMk/>
            <pc:sldMk cId="3808036228" sldId="272"/>
            <ac:picMk id="21" creationId="{10234E49-18C6-659E-6C7F-0E3336CC8ED3}"/>
          </ac:picMkLst>
        </pc:picChg>
        <pc:picChg chg="add mod">
          <ac:chgData name="Hill, Clive (STFC,DL,TECH)" userId="0e1aba8d-d701-415b-845f-efaa52324e68" providerId="ADAL" clId="{68404EE5-9CD2-4FDD-BCE0-82263BF77CCB}" dt="2024-08-29T13:52:24.379" v="2458" actId="571"/>
          <ac:picMkLst>
            <pc:docMk/>
            <pc:sldMk cId="3808036228" sldId="272"/>
            <ac:picMk id="23" creationId="{1A8AABB5-6D94-EED3-8433-C8EC7FDA9B56}"/>
          </ac:picMkLst>
        </pc:picChg>
        <pc:cxnChg chg="add mod">
          <ac:chgData name="Hill, Clive (STFC,DL,TECH)" userId="0e1aba8d-d701-415b-845f-efaa52324e68" providerId="ADAL" clId="{68404EE5-9CD2-4FDD-BCE0-82263BF77CCB}" dt="2024-08-29T08:43:29.001" v="1892" actId="14100"/>
          <ac:cxnSpMkLst>
            <pc:docMk/>
            <pc:sldMk cId="3808036228" sldId="272"/>
            <ac:cxnSpMk id="12" creationId="{DE5889E9-8A66-ED91-F89B-1FAB7C08844B}"/>
          </ac:cxnSpMkLst>
        </pc:cxnChg>
        <pc:cxnChg chg="add mod">
          <ac:chgData name="Hill, Clive (STFC,DL,TECH)" userId="0e1aba8d-d701-415b-845f-efaa52324e68" providerId="ADAL" clId="{68404EE5-9CD2-4FDD-BCE0-82263BF77CCB}" dt="2024-08-29T13:52:00.560" v="2455" actId="571"/>
          <ac:cxnSpMkLst>
            <pc:docMk/>
            <pc:sldMk cId="3808036228" sldId="272"/>
            <ac:cxnSpMk id="20" creationId="{D722440A-01D2-F3F7-7ED6-45A7891B33E5}"/>
          </ac:cxnSpMkLst>
        </pc:cxnChg>
      </pc:sldChg>
      <pc:sldChg chg="del ord">
        <pc:chgData name="Hill, Clive (STFC,DL,TECH)" userId="0e1aba8d-d701-415b-845f-efaa52324e68" providerId="ADAL" clId="{68404EE5-9CD2-4FDD-BCE0-82263BF77CCB}" dt="2024-08-28T10:43:28.712" v="277" actId="2696"/>
        <pc:sldMkLst>
          <pc:docMk/>
          <pc:sldMk cId="2981090708" sldId="273"/>
        </pc:sldMkLst>
      </pc:sldChg>
      <pc:sldChg chg="modSp mod">
        <pc:chgData name="Hill, Clive (STFC,DL,TECH)" userId="0e1aba8d-d701-415b-845f-efaa52324e68" providerId="ADAL" clId="{68404EE5-9CD2-4FDD-BCE0-82263BF77CCB}" dt="2024-08-29T15:43:29.962" v="3042" actId="1076"/>
        <pc:sldMkLst>
          <pc:docMk/>
          <pc:sldMk cId="3965035534" sldId="274"/>
        </pc:sldMkLst>
        <pc:spChg chg="mod">
          <ac:chgData name="Hill, Clive (STFC,DL,TECH)" userId="0e1aba8d-d701-415b-845f-efaa52324e68" providerId="ADAL" clId="{68404EE5-9CD2-4FDD-BCE0-82263BF77CCB}" dt="2024-08-28T13:26:22.739" v="575" actId="1076"/>
          <ac:spMkLst>
            <pc:docMk/>
            <pc:sldMk cId="3965035534" sldId="274"/>
            <ac:spMk id="15" creationId="{653F37AB-C0E9-17E1-271C-A482AF0F7EB6}"/>
          </ac:spMkLst>
        </pc:spChg>
        <pc:spChg chg="mod">
          <ac:chgData name="Hill, Clive (STFC,DL,TECH)" userId="0e1aba8d-d701-415b-845f-efaa52324e68" providerId="ADAL" clId="{68404EE5-9CD2-4FDD-BCE0-82263BF77CCB}" dt="2024-08-29T15:43:29.962" v="3042" actId="1076"/>
          <ac:spMkLst>
            <pc:docMk/>
            <pc:sldMk cId="3965035534" sldId="274"/>
            <ac:spMk id="18" creationId="{BFECCB4A-E0FE-B7C0-291A-7305C5D90D90}"/>
          </ac:spMkLst>
        </pc:spChg>
      </pc:sldChg>
      <pc:sldChg chg="addSp delSp modSp mod ord">
        <pc:chgData name="Hill, Clive (STFC,DL,TECH)" userId="0e1aba8d-d701-415b-845f-efaa52324e68" providerId="ADAL" clId="{68404EE5-9CD2-4FDD-BCE0-82263BF77CCB}" dt="2024-08-28T11:36:36.263" v="362" actId="1076"/>
        <pc:sldMkLst>
          <pc:docMk/>
          <pc:sldMk cId="1590254179" sldId="276"/>
        </pc:sldMkLst>
        <pc:spChg chg="del">
          <ac:chgData name="Hill, Clive (STFC,DL,TECH)" userId="0e1aba8d-d701-415b-845f-efaa52324e68" providerId="ADAL" clId="{68404EE5-9CD2-4FDD-BCE0-82263BF77CCB}" dt="2024-08-28T11:13:10.293" v="314" actId="478"/>
          <ac:spMkLst>
            <pc:docMk/>
            <pc:sldMk cId="1590254179" sldId="276"/>
            <ac:spMk id="48" creationId="{23FD072B-42F9-7AB0-3965-5ED9374E300D}"/>
          </ac:spMkLst>
        </pc:spChg>
        <pc:picChg chg="mod">
          <ac:chgData name="Hill, Clive (STFC,DL,TECH)" userId="0e1aba8d-d701-415b-845f-efaa52324e68" providerId="ADAL" clId="{68404EE5-9CD2-4FDD-BCE0-82263BF77CCB}" dt="2024-08-28T11:36:36.263" v="362" actId="1076"/>
          <ac:picMkLst>
            <pc:docMk/>
            <pc:sldMk cId="1590254179" sldId="276"/>
            <ac:picMk id="3" creationId="{ADFF7164-5E3D-AD83-7C79-9E085B7A2949}"/>
          </ac:picMkLst>
        </pc:picChg>
        <pc:picChg chg="add del">
          <ac:chgData name="Hill, Clive (STFC,DL,TECH)" userId="0e1aba8d-d701-415b-845f-efaa52324e68" providerId="ADAL" clId="{68404EE5-9CD2-4FDD-BCE0-82263BF77CCB}" dt="2024-08-28T11:36:31.055" v="359" actId="478"/>
          <ac:picMkLst>
            <pc:docMk/>
            <pc:sldMk cId="1590254179" sldId="276"/>
            <ac:picMk id="5" creationId="{54705D90-F7CD-57EE-0E7E-CF2BB4E78DBC}"/>
          </ac:picMkLst>
        </pc:picChg>
        <pc:picChg chg="add del">
          <ac:chgData name="Hill, Clive (STFC,DL,TECH)" userId="0e1aba8d-d701-415b-845f-efaa52324e68" providerId="ADAL" clId="{68404EE5-9CD2-4FDD-BCE0-82263BF77CCB}" dt="2024-08-28T11:36:31.678" v="360" actId="478"/>
          <ac:picMkLst>
            <pc:docMk/>
            <pc:sldMk cId="1590254179" sldId="276"/>
            <ac:picMk id="12" creationId="{B492E0F9-9211-42A3-EA0B-4DB0E9EEE784}"/>
          </ac:picMkLst>
        </pc:picChg>
      </pc:sldChg>
      <pc:sldChg chg="addSp delSp modSp mod">
        <pc:chgData name="Hill, Clive (STFC,DL,TECH)" userId="0e1aba8d-d701-415b-845f-efaa52324e68" providerId="ADAL" clId="{68404EE5-9CD2-4FDD-BCE0-82263BF77CCB}" dt="2024-08-29T15:44:52.396" v="3048" actId="167"/>
        <pc:sldMkLst>
          <pc:docMk/>
          <pc:sldMk cId="1013650665" sldId="278"/>
        </pc:sldMkLst>
        <pc:spChg chg="mod">
          <ac:chgData name="Hill, Clive (STFC,DL,TECH)" userId="0e1aba8d-d701-415b-845f-efaa52324e68" providerId="ADAL" clId="{68404EE5-9CD2-4FDD-BCE0-82263BF77CCB}" dt="2024-08-29T07:41:48.574" v="1454" actId="20577"/>
          <ac:spMkLst>
            <pc:docMk/>
            <pc:sldMk cId="1013650665" sldId="278"/>
            <ac:spMk id="4" creationId="{8600E9D1-40C9-FAA5-5CBD-EEC6E4305574}"/>
          </ac:spMkLst>
        </pc:spChg>
        <pc:spChg chg="mod">
          <ac:chgData name="Hill, Clive (STFC,DL,TECH)" userId="0e1aba8d-d701-415b-845f-efaa52324e68" providerId="ADAL" clId="{68404EE5-9CD2-4FDD-BCE0-82263BF77CCB}" dt="2024-08-29T07:42:27.676" v="1462" actId="1076"/>
          <ac:spMkLst>
            <pc:docMk/>
            <pc:sldMk cId="1013650665" sldId="278"/>
            <ac:spMk id="6" creationId="{2904D435-0990-5EC4-81B6-9389F9E5BE9B}"/>
          </ac:spMkLst>
        </pc:spChg>
        <pc:spChg chg="mod">
          <ac:chgData name="Hill, Clive (STFC,DL,TECH)" userId="0e1aba8d-d701-415b-845f-efaa52324e68" providerId="ADAL" clId="{68404EE5-9CD2-4FDD-BCE0-82263BF77CCB}" dt="2024-08-29T07:42:00.476" v="1456" actId="1076"/>
          <ac:spMkLst>
            <pc:docMk/>
            <pc:sldMk cId="1013650665" sldId="278"/>
            <ac:spMk id="10" creationId="{2EBE3BD8-8FE9-AFB0-61F8-87851FDEAD7C}"/>
          </ac:spMkLst>
        </pc:spChg>
        <pc:spChg chg="add del mod">
          <ac:chgData name="Hill, Clive (STFC,DL,TECH)" userId="0e1aba8d-d701-415b-845f-efaa52324e68" providerId="ADAL" clId="{68404EE5-9CD2-4FDD-BCE0-82263BF77CCB}" dt="2024-08-28T13:34:25.974" v="628" actId="478"/>
          <ac:spMkLst>
            <pc:docMk/>
            <pc:sldMk cId="1013650665" sldId="278"/>
            <ac:spMk id="11" creationId="{E88E5721-BFD5-0621-6F82-1AC82C0F4D9F}"/>
          </ac:spMkLst>
        </pc:spChg>
        <pc:spChg chg="mod">
          <ac:chgData name="Hill, Clive (STFC,DL,TECH)" userId="0e1aba8d-d701-415b-845f-efaa52324e68" providerId="ADAL" clId="{68404EE5-9CD2-4FDD-BCE0-82263BF77CCB}" dt="2024-08-29T14:01:37.434" v="2490" actId="14100"/>
          <ac:spMkLst>
            <pc:docMk/>
            <pc:sldMk cId="1013650665" sldId="278"/>
            <ac:spMk id="12" creationId="{2C254928-D70C-0D4D-17AA-FABA5E4FB8F3}"/>
          </ac:spMkLst>
        </pc:spChg>
        <pc:spChg chg="add mod">
          <ac:chgData name="Hill, Clive (STFC,DL,TECH)" userId="0e1aba8d-d701-415b-845f-efaa52324e68" providerId="ADAL" clId="{68404EE5-9CD2-4FDD-BCE0-82263BF77CCB}" dt="2024-08-29T07:42:54.101" v="1491" actId="1076"/>
          <ac:spMkLst>
            <pc:docMk/>
            <pc:sldMk cId="1013650665" sldId="278"/>
            <ac:spMk id="22" creationId="{E4EE7996-7956-2252-4E22-F74E0EBD1203}"/>
          </ac:spMkLst>
        </pc:spChg>
        <pc:spChg chg="add mod">
          <ac:chgData name="Hill, Clive (STFC,DL,TECH)" userId="0e1aba8d-d701-415b-845f-efaa52324e68" providerId="ADAL" clId="{68404EE5-9CD2-4FDD-BCE0-82263BF77CCB}" dt="2024-08-29T07:46:10.821" v="1509" actId="1076"/>
          <ac:spMkLst>
            <pc:docMk/>
            <pc:sldMk cId="1013650665" sldId="278"/>
            <ac:spMk id="31" creationId="{3C10B79F-F94A-C935-3512-A903B513CFAB}"/>
          </ac:spMkLst>
        </pc:spChg>
        <pc:spChg chg="add mod">
          <ac:chgData name="Hill, Clive (STFC,DL,TECH)" userId="0e1aba8d-d701-415b-845f-efaa52324e68" providerId="ADAL" clId="{68404EE5-9CD2-4FDD-BCE0-82263BF77CCB}" dt="2024-08-29T08:03:14.025" v="1658" actId="1076"/>
          <ac:spMkLst>
            <pc:docMk/>
            <pc:sldMk cId="1013650665" sldId="278"/>
            <ac:spMk id="34" creationId="{2CEA3B8A-AC61-170D-5B03-72990FC7D193}"/>
          </ac:spMkLst>
        </pc:spChg>
        <pc:spChg chg="add mod">
          <ac:chgData name="Hill, Clive (STFC,DL,TECH)" userId="0e1aba8d-d701-415b-845f-efaa52324e68" providerId="ADAL" clId="{68404EE5-9CD2-4FDD-BCE0-82263BF77CCB}" dt="2024-08-29T07:49:10.006" v="1612" actId="1076"/>
          <ac:spMkLst>
            <pc:docMk/>
            <pc:sldMk cId="1013650665" sldId="278"/>
            <ac:spMk id="35" creationId="{63E78421-94E1-ABC8-8FD0-CF8C8A71B72A}"/>
          </ac:spMkLst>
        </pc:spChg>
        <pc:spChg chg="add mod">
          <ac:chgData name="Hill, Clive (STFC,DL,TECH)" userId="0e1aba8d-d701-415b-845f-efaa52324e68" providerId="ADAL" clId="{68404EE5-9CD2-4FDD-BCE0-82263BF77CCB}" dt="2024-08-29T08:33:11.606" v="1693" actId="1076"/>
          <ac:spMkLst>
            <pc:docMk/>
            <pc:sldMk cId="1013650665" sldId="278"/>
            <ac:spMk id="64" creationId="{0CC6681B-6A0B-C467-827C-12F0E5E66BBA}"/>
          </ac:spMkLst>
        </pc:spChg>
        <pc:spChg chg="add mod">
          <ac:chgData name="Hill, Clive (STFC,DL,TECH)" userId="0e1aba8d-d701-415b-845f-efaa52324e68" providerId="ADAL" clId="{68404EE5-9CD2-4FDD-BCE0-82263BF77CCB}" dt="2024-08-29T08:34:08.583" v="1702" actId="14100"/>
          <ac:spMkLst>
            <pc:docMk/>
            <pc:sldMk cId="1013650665" sldId="278"/>
            <ac:spMk id="65" creationId="{003DB273-0C13-A85B-8969-29C77DE9FE1E}"/>
          </ac:spMkLst>
        </pc:spChg>
        <pc:spChg chg="add mod">
          <ac:chgData name="Hill, Clive (STFC,DL,TECH)" userId="0e1aba8d-d701-415b-845f-efaa52324e68" providerId="ADAL" clId="{68404EE5-9CD2-4FDD-BCE0-82263BF77CCB}" dt="2024-08-29T08:35:07.575" v="1713" actId="1076"/>
          <ac:spMkLst>
            <pc:docMk/>
            <pc:sldMk cId="1013650665" sldId="278"/>
            <ac:spMk id="66" creationId="{91E09A49-FC7E-81CB-0E1D-6B634014875C}"/>
          </ac:spMkLst>
        </pc:spChg>
        <pc:picChg chg="mod">
          <ac:chgData name="Hill, Clive (STFC,DL,TECH)" userId="0e1aba8d-d701-415b-845f-efaa52324e68" providerId="ADAL" clId="{68404EE5-9CD2-4FDD-BCE0-82263BF77CCB}" dt="2024-08-29T07:42:23.959" v="1461" actId="1076"/>
          <ac:picMkLst>
            <pc:docMk/>
            <pc:sldMk cId="1013650665" sldId="278"/>
            <ac:picMk id="3" creationId="{88BED84A-DCF9-EBE8-7631-A57690173238}"/>
          </ac:picMkLst>
        </pc:picChg>
        <pc:picChg chg="del mod">
          <ac:chgData name="Hill, Clive (STFC,DL,TECH)" userId="0e1aba8d-d701-415b-845f-efaa52324e68" providerId="ADAL" clId="{68404EE5-9CD2-4FDD-BCE0-82263BF77CCB}" dt="2024-08-28T16:16:11.347" v="1428" actId="478"/>
          <ac:picMkLst>
            <pc:docMk/>
            <pc:sldMk cId="1013650665" sldId="278"/>
            <ac:picMk id="5" creationId="{D546730A-4C02-2FA2-148D-857737C9D7EE}"/>
          </ac:picMkLst>
        </pc:picChg>
        <pc:picChg chg="del mod">
          <ac:chgData name="Hill, Clive (STFC,DL,TECH)" userId="0e1aba8d-d701-415b-845f-efaa52324e68" providerId="ADAL" clId="{68404EE5-9CD2-4FDD-BCE0-82263BF77CCB}" dt="2024-08-28T16:16:10.388" v="1427" actId="478"/>
          <ac:picMkLst>
            <pc:docMk/>
            <pc:sldMk cId="1013650665" sldId="278"/>
            <ac:picMk id="7" creationId="{5928ABFC-214E-9049-86EE-C21EC489A7F7}"/>
          </ac:picMkLst>
        </pc:picChg>
        <pc:picChg chg="add mod ord">
          <ac:chgData name="Hill, Clive (STFC,DL,TECH)" userId="0e1aba8d-d701-415b-845f-efaa52324e68" providerId="ADAL" clId="{68404EE5-9CD2-4FDD-BCE0-82263BF77CCB}" dt="2024-08-29T15:44:52.396" v="3048" actId="167"/>
          <ac:picMkLst>
            <pc:docMk/>
            <pc:sldMk cId="1013650665" sldId="278"/>
            <ac:picMk id="8" creationId="{AA6A3EFB-8146-827F-7599-3F8C6A7E6543}"/>
          </ac:picMkLst>
        </pc:picChg>
        <pc:picChg chg="del mod">
          <ac:chgData name="Hill, Clive (STFC,DL,TECH)" userId="0e1aba8d-d701-415b-845f-efaa52324e68" providerId="ADAL" clId="{68404EE5-9CD2-4FDD-BCE0-82263BF77CCB}" dt="2024-08-28T08:46:13.868" v="20" actId="478"/>
          <ac:picMkLst>
            <pc:docMk/>
            <pc:sldMk cId="1013650665" sldId="278"/>
            <ac:picMk id="9" creationId="{A9586B2C-ED25-0A71-10C0-391542A778D8}"/>
          </ac:picMkLst>
        </pc:picChg>
        <pc:picChg chg="add del mod">
          <ac:chgData name="Hill, Clive (STFC,DL,TECH)" userId="0e1aba8d-d701-415b-845f-efaa52324e68" providerId="ADAL" clId="{68404EE5-9CD2-4FDD-BCE0-82263BF77CCB}" dt="2024-08-29T07:52:37.439" v="1628" actId="478"/>
          <ac:picMkLst>
            <pc:docMk/>
            <pc:sldMk cId="1013650665" sldId="278"/>
            <ac:picMk id="14" creationId="{F17720B0-780D-085B-0BC3-2B7C4607891C}"/>
          </ac:picMkLst>
        </pc:picChg>
        <pc:picChg chg="add mod">
          <ac:chgData name="Hill, Clive (STFC,DL,TECH)" userId="0e1aba8d-d701-415b-845f-efaa52324e68" providerId="ADAL" clId="{68404EE5-9CD2-4FDD-BCE0-82263BF77CCB}" dt="2024-08-29T06:17:42.884" v="1450" actId="931"/>
          <ac:picMkLst>
            <pc:docMk/>
            <pc:sldMk cId="1013650665" sldId="278"/>
            <ac:picMk id="16" creationId="{5D5A9CD3-38B8-2AC0-2A15-3C212FED2839}"/>
          </ac:picMkLst>
        </pc:picChg>
        <pc:picChg chg="add mod">
          <ac:chgData name="Hill, Clive (STFC,DL,TECH)" userId="0e1aba8d-d701-415b-845f-efaa52324e68" providerId="ADAL" clId="{68404EE5-9CD2-4FDD-BCE0-82263BF77CCB}" dt="2024-08-29T08:00:23.031" v="1637"/>
          <ac:picMkLst>
            <pc:docMk/>
            <pc:sldMk cId="1013650665" sldId="278"/>
            <ac:picMk id="45" creationId="{64C84ED4-EFBC-0714-DF1E-8FA0801514B3}"/>
          </ac:picMkLst>
        </pc:picChg>
        <pc:cxnChg chg="mod">
          <ac:chgData name="Hill, Clive (STFC,DL,TECH)" userId="0e1aba8d-d701-415b-845f-efaa52324e68" providerId="ADAL" clId="{68404EE5-9CD2-4FDD-BCE0-82263BF77CCB}" dt="2024-08-29T07:41:55.989" v="1455" actId="1076"/>
          <ac:cxnSpMkLst>
            <pc:docMk/>
            <pc:sldMk cId="1013650665" sldId="278"/>
            <ac:cxnSpMk id="19" creationId="{D5909F2E-BA35-C8AE-6369-2AE3D0EF682C}"/>
          </ac:cxnSpMkLst>
        </pc:cxnChg>
        <pc:cxnChg chg="add mod">
          <ac:chgData name="Hill, Clive (STFC,DL,TECH)" userId="0e1aba8d-d701-415b-845f-efaa52324e68" providerId="ADAL" clId="{68404EE5-9CD2-4FDD-BCE0-82263BF77CCB}" dt="2024-08-29T07:42:33.453" v="1464" actId="14100"/>
          <ac:cxnSpMkLst>
            <pc:docMk/>
            <pc:sldMk cId="1013650665" sldId="278"/>
            <ac:cxnSpMk id="20" creationId="{20E249B4-70E4-8057-2EEC-6B10993E488F}"/>
          </ac:cxnSpMkLst>
        </pc:cxnChg>
        <pc:cxnChg chg="add mod">
          <ac:chgData name="Hill, Clive (STFC,DL,TECH)" userId="0e1aba8d-d701-415b-845f-efaa52324e68" providerId="ADAL" clId="{68404EE5-9CD2-4FDD-BCE0-82263BF77CCB}" dt="2024-08-29T07:44:46.367" v="1499" actId="692"/>
          <ac:cxnSpMkLst>
            <pc:docMk/>
            <pc:sldMk cId="1013650665" sldId="278"/>
            <ac:cxnSpMk id="24" creationId="{CB168C44-F2A7-472B-15BF-2112EC408323}"/>
          </ac:cxnSpMkLst>
        </pc:cxnChg>
        <pc:cxnChg chg="mod">
          <ac:chgData name="Hill, Clive (STFC,DL,TECH)" userId="0e1aba8d-d701-415b-845f-efaa52324e68" providerId="ADAL" clId="{68404EE5-9CD2-4FDD-BCE0-82263BF77CCB}" dt="2024-08-29T07:42:20.332" v="1459" actId="14100"/>
          <ac:cxnSpMkLst>
            <pc:docMk/>
            <pc:sldMk cId="1013650665" sldId="278"/>
            <ac:cxnSpMk id="27" creationId="{83724FFD-744B-25FD-F7AC-6EDD3586DC2D}"/>
          </ac:cxnSpMkLst>
        </pc:cxnChg>
        <pc:cxnChg chg="add mod">
          <ac:chgData name="Hill, Clive (STFC,DL,TECH)" userId="0e1aba8d-d701-415b-845f-efaa52324e68" providerId="ADAL" clId="{68404EE5-9CD2-4FDD-BCE0-82263BF77CCB}" dt="2024-08-29T07:44:54.213" v="1500" actId="571"/>
          <ac:cxnSpMkLst>
            <pc:docMk/>
            <pc:sldMk cId="1013650665" sldId="278"/>
            <ac:cxnSpMk id="28" creationId="{076F8E11-C1E5-1F5D-8525-47C5DF8F3008}"/>
          </ac:cxnSpMkLst>
        </pc:cxnChg>
        <pc:cxnChg chg="add mod">
          <ac:chgData name="Hill, Clive (STFC,DL,TECH)" userId="0e1aba8d-d701-415b-845f-efaa52324e68" providerId="ADAL" clId="{68404EE5-9CD2-4FDD-BCE0-82263BF77CCB}" dt="2024-08-29T07:44:58.341" v="1501" actId="571"/>
          <ac:cxnSpMkLst>
            <pc:docMk/>
            <pc:sldMk cId="1013650665" sldId="278"/>
            <ac:cxnSpMk id="30" creationId="{3E2C9981-FB2B-EC71-BB84-A8E3DDE1193B}"/>
          </ac:cxnSpMkLst>
        </pc:cxnChg>
        <pc:cxnChg chg="add mod">
          <ac:chgData name="Hill, Clive (STFC,DL,TECH)" userId="0e1aba8d-d701-415b-845f-efaa52324e68" providerId="ADAL" clId="{68404EE5-9CD2-4FDD-BCE0-82263BF77CCB}" dt="2024-08-29T08:03:25.569" v="1660" actId="14100"/>
          <ac:cxnSpMkLst>
            <pc:docMk/>
            <pc:sldMk cId="1013650665" sldId="278"/>
            <ac:cxnSpMk id="32" creationId="{1D8544AD-96F8-49C1-7C56-505F0639C9F5}"/>
          </ac:cxnSpMkLst>
        </pc:cxnChg>
        <pc:cxnChg chg="add mod">
          <ac:chgData name="Hill, Clive (STFC,DL,TECH)" userId="0e1aba8d-d701-415b-845f-efaa52324e68" providerId="ADAL" clId="{68404EE5-9CD2-4FDD-BCE0-82263BF77CCB}" dt="2024-08-29T07:52:12.159" v="1626" actId="14100"/>
          <ac:cxnSpMkLst>
            <pc:docMk/>
            <pc:sldMk cId="1013650665" sldId="278"/>
            <ac:cxnSpMk id="36" creationId="{5967BA2F-7C93-F3EA-2F4D-3E5BE55C7021}"/>
          </ac:cxnSpMkLst>
        </pc:cxnChg>
        <pc:cxnChg chg="add mod">
          <ac:chgData name="Hill, Clive (STFC,DL,TECH)" userId="0e1aba8d-d701-415b-845f-efaa52324e68" providerId="ADAL" clId="{68404EE5-9CD2-4FDD-BCE0-82263BF77CCB}" dt="2024-08-29T07:52:01.056" v="1624" actId="692"/>
          <ac:cxnSpMkLst>
            <pc:docMk/>
            <pc:sldMk cId="1013650665" sldId="278"/>
            <ac:cxnSpMk id="39" creationId="{63A36CCE-6DE2-582E-E500-80013890AE02}"/>
          </ac:cxnSpMkLst>
        </pc:cxnChg>
        <pc:cxnChg chg="add mod">
          <ac:chgData name="Hill, Clive (STFC,DL,TECH)" userId="0e1aba8d-d701-415b-845f-efaa52324e68" providerId="ADAL" clId="{68404EE5-9CD2-4FDD-BCE0-82263BF77CCB}" dt="2024-08-29T07:52:08.631" v="1625" actId="571"/>
          <ac:cxnSpMkLst>
            <pc:docMk/>
            <pc:sldMk cId="1013650665" sldId="278"/>
            <ac:cxnSpMk id="42" creationId="{C87A87B0-304E-0A5F-9954-BB9F9300176A}"/>
          </ac:cxnSpMkLst>
        </pc:cxnChg>
        <pc:cxnChg chg="add mod">
          <ac:chgData name="Hill, Clive (STFC,DL,TECH)" userId="0e1aba8d-d701-415b-845f-efaa52324e68" providerId="ADAL" clId="{68404EE5-9CD2-4FDD-BCE0-82263BF77CCB}" dt="2024-08-29T08:00:57.488" v="1639" actId="14100"/>
          <ac:cxnSpMkLst>
            <pc:docMk/>
            <pc:sldMk cId="1013650665" sldId="278"/>
            <ac:cxnSpMk id="46" creationId="{27BE7E1B-C769-1793-ABA2-B9CCBC553B81}"/>
          </ac:cxnSpMkLst>
        </pc:cxnChg>
        <pc:cxnChg chg="add mod">
          <ac:chgData name="Hill, Clive (STFC,DL,TECH)" userId="0e1aba8d-d701-415b-845f-efaa52324e68" providerId="ADAL" clId="{68404EE5-9CD2-4FDD-BCE0-82263BF77CCB}" dt="2024-08-29T08:01:15.984" v="1642" actId="14100"/>
          <ac:cxnSpMkLst>
            <pc:docMk/>
            <pc:sldMk cId="1013650665" sldId="278"/>
            <ac:cxnSpMk id="48" creationId="{6E83FCAF-FF49-A3C1-1792-CC414313DAAE}"/>
          </ac:cxnSpMkLst>
        </pc:cxnChg>
        <pc:cxnChg chg="add mod">
          <ac:chgData name="Hill, Clive (STFC,DL,TECH)" userId="0e1aba8d-d701-415b-845f-efaa52324e68" providerId="ADAL" clId="{68404EE5-9CD2-4FDD-BCE0-82263BF77CCB}" dt="2024-08-29T08:35:13.975" v="1714" actId="14100"/>
          <ac:cxnSpMkLst>
            <pc:docMk/>
            <pc:sldMk cId="1013650665" sldId="278"/>
            <ac:cxnSpMk id="51" creationId="{4A4259C1-CA5D-C157-6022-F8EFD6E196F0}"/>
          </ac:cxnSpMkLst>
        </pc:cxnChg>
        <pc:cxnChg chg="add mod">
          <ac:chgData name="Hill, Clive (STFC,DL,TECH)" userId="0e1aba8d-d701-415b-845f-efaa52324e68" providerId="ADAL" clId="{68404EE5-9CD2-4FDD-BCE0-82263BF77CCB}" dt="2024-08-29T08:02:02.321" v="1651" actId="14100"/>
          <ac:cxnSpMkLst>
            <pc:docMk/>
            <pc:sldMk cId="1013650665" sldId="278"/>
            <ac:cxnSpMk id="54" creationId="{74B0353A-416B-B814-ED03-C2FE73CD3F8B}"/>
          </ac:cxnSpMkLst>
        </pc:cxnChg>
        <pc:cxnChg chg="add mod">
          <ac:chgData name="Hill, Clive (STFC,DL,TECH)" userId="0e1aba8d-d701-415b-845f-efaa52324e68" providerId="ADAL" clId="{68404EE5-9CD2-4FDD-BCE0-82263BF77CCB}" dt="2024-08-29T08:02:15.360" v="1654" actId="1076"/>
          <ac:cxnSpMkLst>
            <pc:docMk/>
            <pc:sldMk cId="1013650665" sldId="278"/>
            <ac:cxnSpMk id="58" creationId="{A6B4E03D-6F8F-40C0-5BC8-36009ECB6128}"/>
          </ac:cxnSpMkLst>
        </pc:cxnChg>
        <pc:cxnChg chg="add mod">
          <ac:chgData name="Hill, Clive (STFC,DL,TECH)" userId="0e1aba8d-d701-415b-845f-efaa52324e68" providerId="ADAL" clId="{68404EE5-9CD2-4FDD-BCE0-82263BF77CCB}" dt="2024-08-29T08:02:28.313" v="1656" actId="14100"/>
          <ac:cxnSpMkLst>
            <pc:docMk/>
            <pc:sldMk cId="1013650665" sldId="278"/>
            <ac:cxnSpMk id="60" creationId="{11DEFADB-9109-C339-3AFB-3F6CCA441E4A}"/>
          </ac:cxnSpMkLst>
        </pc:cxnChg>
      </pc:sldChg>
      <pc:sldChg chg="delSp modSp mod">
        <pc:chgData name="Hill, Clive (STFC,DL,TECH)" userId="0e1aba8d-d701-415b-845f-efaa52324e68" providerId="ADAL" clId="{68404EE5-9CD2-4FDD-BCE0-82263BF77CCB}" dt="2024-08-29T15:45:49.266" v="3052" actId="1076"/>
        <pc:sldMkLst>
          <pc:docMk/>
          <pc:sldMk cId="2246678081" sldId="279"/>
        </pc:sldMkLst>
        <pc:spChg chg="del">
          <ac:chgData name="Hill, Clive (STFC,DL,TECH)" userId="0e1aba8d-d701-415b-845f-efaa52324e68" providerId="ADAL" clId="{68404EE5-9CD2-4FDD-BCE0-82263BF77CCB}" dt="2024-08-28T11:13:22.085" v="315" actId="478"/>
          <ac:spMkLst>
            <pc:docMk/>
            <pc:sldMk cId="2246678081" sldId="279"/>
            <ac:spMk id="41" creationId="{1FDDE8FF-F267-639B-D7C0-A72F1AB561A5}"/>
          </ac:spMkLst>
        </pc:spChg>
        <pc:spChg chg="mod">
          <ac:chgData name="Hill, Clive (STFC,DL,TECH)" userId="0e1aba8d-d701-415b-845f-efaa52324e68" providerId="ADAL" clId="{68404EE5-9CD2-4FDD-BCE0-82263BF77CCB}" dt="2024-08-29T15:45:49.266" v="3052" actId="1076"/>
          <ac:spMkLst>
            <pc:docMk/>
            <pc:sldMk cId="2246678081" sldId="279"/>
            <ac:spMk id="53" creationId="{52E7D62E-04A7-82A2-0722-625F418C36BC}"/>
          </ac:spMkLst>
        </pc:spChg>
        <pc:cxnChg chg="mod">
          <ac:chgData name="Hill, Clive (STFC,DL,TECH)" userId="0e1aba8d-d701-415b-845f-efaa52324e68" providerId="ADAL" clId="{68404EE5-9CD2-4FDD-BCE0-82263BF77CCB}" dt="2024-08-28T13:35:24.702" v="631" actId="14100"/>
          <ac:cxnSpMkLst>
            <pc:docMk/>
            <pc:sldMk cId="2246678081" sldId="279"/>
            <ac:cxnSpMk id="13" creationId="{DC5C8660-57C3-1502-20B8-02F69FF5AE51}"/>
          </ac:cxnSpMkLst>
        </pc:cxnChg>
      </pc:sldChg>
      <pc:sldChg chg="delSp modSp del mod">
        <pc:chgData name="Hill, Clive (STFC,DL,TECH)" userId="0e1aba8d-d701-415b-845f-efaa52324e68" providerId="ADAL" clId="{68404EE5-9CD2-4FDD-BCE0-82263BF77CCB}" dt="2024-08-29T15:34:29.277" v="3010" actId="2696"/>
        <pc:sldMkLst>
          <pc:docMk/>
          <pc:sldMk cId="3565330474" sldId="280"/>
        </pc:sldMkLst>
        <pc:spChg chg="mod">
          <ac:chgData name="Hill, Clive (STFC,DL,TECH)" userId="0e1aba8d-d701-415b-845f-efaa52324e68" providerId="ADAL" clId="{68404EE5-9CD2-4FDD-BCE0-82263BF77CCB}" dt="2024-08-29T15:26:07.806" v="2972" actId="20577"/>
          <ac:spMkLst>
            <pc:docMk/>
            <pc:sldMk cId="3565330474" sldId="280"/>
            <ac:spMk id="2" creationId="{08D70AF5-EBC9-07E1-32D0-978A80633071}"/>
          </ac:spMkLst>
        </pc:spChg>
        <pc:spChg chg="del">
          <ac:chgData name="Hill, Clive (STFC,DL,TECH)" userId="0e1aba8d-d701-415b-845f-efaa52324e68" providerId="ADAL" clId="{68404EE5-9CD2-4FDD-BCE0-82263BF77CCB}" dt="2024-08-29T15:29:17.837" v="2980" actId="21"/>
          <ac:spMkLst>
            <pc:docMk/>
            <pc:sldMk cId="3565330474" sldId="280"/>
            <ac:spMk id="6" creationId="{47AFA590-A7F9-438B-4A86-A12958A04559}"/>
          </ac:spMkLst>
        </pc:spChg>
        <pc:spChg chg="del">
          <ac:chgData name="Hill, Clive (STFC,DL,TECH)" userId="0e1aba8d-d701-415b-845f-efaa52324e68" providerId="ADAL" clId="{68404EE5-9CD2-4FDD-BCE0-82263BF77CCB}" dt="2024-08-29T15:29:17.837" v="2980" actId="21"/>
          <ac:spMkLst>
            <pc:docMk/>
            <pc:sldMk cId="3565330474" sldId="280"/>
            <ac:spMk id="8" creationId="{9705A4EB-A847-FADF-1A8F-38D1532B2328}"/>
          </ac:spMkLst>
        </pc:spChg>
        <pc:spChg chg="del">
          <ac:chgData name="Hill, Clive (STFC,DL,TECH)" userId="0e1aba8d-d701-415b-845f-efaa52324e68" providerId="ADAL" clId="{68404EE5-9CD2-4FDD-BCE0-82263BF77CCB}" dt="2024-08-29T15:29:17.837" v="2980" actId="21"/>
          <ac:spMkLst>
            <pc:docMk/>
            <pc:sldMk cId="3565330474" sldId="280"/>
            <ac:spMk id="9" creationId="{519A81E0-098D-0D23-507C-02062D5C0D17}"/>
          </ac:spMkLst>
        </pc:spChg>
        <pc:spChg chg="mod">
          <ac:chgData name="Hill, Clive (STFC,DL,TECH)" userId="0e1aba8d-d701-415b-845f-efaa52324e68" providerId="ADAL" clId="{68404EE5-9CD2-4FDD-BCE0-82263BF77CCB}" dt="2024-08-29T15:29:09.207" v="2979" actId="1076"/>
          <ac:spMkLst>
            <pc:docMk/>
            <pc:sldMk cId="3565330474" sldId="280"/>
            <ac:spMk id="11" creationId="{DE283A85-6945-D8F5-AE7A-56C78C6F249C}"/>
          </ac:spMkLst>
        </pc:spChg>
        <pc:spChg chg="del">
          <ac:chgData name="Hill, Clive (STFC,DL,TECH)" userId="0e1aba8d-d701-415b-845f-efaa52324e68" providerId="ADAL" clId="{68404EE5-9CD2-4FDD-BCE0-82263BF77CCB}" dt="2024-08-29T15:29:17.837" v="2980" actId="21"/>
          <ac:spMkLst>
            <pc:docMk/>
            <pc:sldMk cId="3565330474" sldId="280"/>
            <ac:spMk id="12" creationId="{F7C0EA44-813B-0B96-15F7-6C8B4A861CDC}"/>
          </ac:spMkLst>
        </pc:spChg>
        <pc:spChg chg="del">
          <ac:chgData name="Hill, Clive (STFC,DL,TECH)" userId="0e1aba8d-d701-415b-845f-efaa52324e68" providerId="ADAL" clId="{68404EE5-9CD2-4FDD-BCE0-82263BF77CCB}" dt="2024-08-29T15:29:17.837" v="2980" actId="21"/>
          <ac:spMkLst>
            <pc:docMk/>
            <pc:sldMk cId="3565330474" sldId="280"/>
            <ac:spMk id="13" creationId="{00084E64-BE9E-E089-1326-72DEE032BD12}"/>
          </ac:spMkLst>
        </pc:spChg>
        <pc:spChg chg="del">
          <ac:chgData name="Hill, Clive (STFC,DL,TECH)" userId="0e1aba8d-d701-415b-845f-efaa52324e68" providerId="ADAL" clId="{68404EE5-9CD2-4FDD-BCE0-82263BF77CCB}" dt="2024-08-29T15:24:24.253" v="2969" actId="478"/>
          <ac:spMkLst>
            <pc:docMk/>
            <pc:sldMk cId="3565330474" sldId="280"/>
            <ac:spMk id="15" creationId="{3F8FF536-AEFF-7F8C-A1BE-8CE7DA27E4CD}"/>
          </ac:spMkLst>
        </pc:spChg>
        <pc:spChg chg="del">
          <ac:chgData name="Hill, Clive (STFC,DL,TECH)" userId="0e1aba8d-d701-415b-845f-efaa52324e68" providerId="ADAL" clId="{68404EE5-9CD2-4FDD-BCE0-82263BF77CCB}" dt="2024-08-29T15:29:17.837" v="2980" actId="21"/>
          <ac:spMkLst>
            <pc:docMk/>
            <pc:sldMk cId="3565330474" sldId="280"/>
            <ac:spMk id="22" creationId="{7679CD72-ABF4-5A4F-01ED-5F2B566EEAD2}"/>
          </ac:spMkLst>
        </pc:spChg>
        <pc:spChg chg="del mod">
          <ac:chgData name="Hill, Clive (STFC,DL,TECH)" userId="0e1aba8d-d701-415b-845f-efaa52324e68" providerId="ADAL" clId="{68404EE5-9CD2-4FDD-BCE0-82263BF77CCB}" dt="2024-08-29T15:29:17.837" v="2980" actId="21"/>
          <ac:spMkLst>
            <pc:docMk/>
            <pc:sldMk cId="3565330474" sldId="280"/>
            <ac:spMk id="23" creationId="{6EC66129-60B5-3F7A-982E-085E829CB9DE}"/>
          </ac:spMkLst>
        </pc:spChg>
        <pc:spChg chg="del mod">
          <ac:chgData name="Hill, Clive (STFC,DL,TECH)" userId="0e1aba8d-d701-415b-845f-efaa52324e68" providerId="ADAL" clId="{68404EE5-9CD2-4FDD-BCE0-82263BF77CCB}" dt="2024-08-29T15:29:17.837" v="2980" actId="21"/>
          <ac:spMkLst>
            <pc:docMk/>
            <pc:sldMk cId="3565330474" sldId="280"/>
            <ac:spMk id="24" creationId="{06EC422A-3758-F3F8-CAAC-89E83DD49323}"/>
          </ac:spMkLst>
        </pc:spChg>
        <pc:spChg chg="del">
          <ac:chgData name="Hill, Clive (STFC,DL,TECH)" userId="0e1aba8d-d701-415b-845f-efaa52324e68" providerId="ADAL" clId="{68404EE5-9CD2-4FDD-BCE0-82263BF77CCB}" dt="2024-08-29T15:29:17.837" v="2980" actId="21"/>
          <ac:spMkLst>
            <pc:docMk/>
            <pc:sldMk cId="3565330474" sldId="280"/>
            <ac:spMk id="25" creationId="{59A9D0A6-C722-DBA4-55AE-595C3B93A304}"/>
          </ac:spMkLst>
        </pc:spChg>
        <pc:spChg chg="del">
          <ac:chgData name="Hill, Clive (STFC,DL,TECH)" userId="0e1aba8d-d701-415b-845f-efaa52324e68" providerId="ADAL" clId="{68404EE5-9CD2-4FDD-BCE0-82263BF77CCB}" dt="2024-08-29T15:29:17.837" v="2980" actId="21"/>
          <ac:spMkLst>
            <pc:docMk/>
            <pc:sldMk cId="3565330474" sldId="280"/>
            <ac:spMk id="26" creationId="{63C14A5B-C85F-1413-D6B9-7A908DA0A654}"/>
          </ac:spMkLst>
        </pc:spChg>
        <pc:spChg chg="del">
          <ac:chgData name="Hill, Clive (STFC,DL,TECH)" userId="0e1aba8d-d701-415b-845f-efaa52324e68" providerId="ADAL" clId="{68404EE5-9CD2-4FDD-BCE0-82263BF77CCB}" dt="2024-08-29T15:29:17.837" v="2980" actId="21"/>
          <ac:spMkLst>
            <pc:docMk/>
            <pc:sldMk cId="3565330474" sldId="280"/>
            <ac:spMk id="27" creationId="{3E9683A2-87E7-D6DB-08DB-3B65B674B9A7}"/>
          </ac:spMkLst>
        </pc:spChg>
        <pc:spChg chg="del">
          <ac:chgData name="Hill, Clive (STFC,DL,TECH)" userId="0e1aba8d-d701-415b-845f-efaa52324e68" providerId="ADAL" clId="{68404EE5-9CD2-4FDD-BCE0-82263BF77CCB}" dt="2024-08-29T15:29:17.837" v="2980" actId="21"/>
          <ac:spMkLst>
            <pc:docMk/>
            <pc:sldMk cId="3565330474" sldId="280"/>
            <ac:spMk id="30" creationId="{070CF98D-646E-B751-D499-76C2A22EB520}"/>
          </ac:spMkLst>
        </pc:spChg>
        <pc:spChg chg="del">
          <ac:chgData name="Hill, Clive (STFC,DL,TECH)" userId="0e1aba8d-d701-415b-845f-efaa52324e68" providerId="ADAL" clId="{68404EE5-9CD2-4FDD-BCE0-82263BF77CCB}" dt="2024-08-29T15:29:17.837" v="2980" actId="21"/>
          <ac:spMkLst>
            <pc:docMk/>
            <pc:sldMk cId="3565330474" sldId="280"/>
            <ac:spMk id="31" creationId="{8834CB30-73DE-A317-17BF-6C930528F6F7}"/>
          </ac:spMkLst>
        </pc:spChg>
        <pc:spChg chg="del">
          <ac:chgData name="Hill, Clive (STFC,DL,TECH)" userId="0e1aba8d-d701-415b-845f-efaa52324e68" providerId="ADAL" clId="{68404EE5-9CD2-4FDD-BCE0-82263BF77CCB}" dt="2024-08-29T15:29:17.837" v="2980" actId="21"/>
          <ac:spMkLst>
            <pc:docMk/>
            <pc:sldMk cId="3565330474" sldId="280"/>
            <ac:spMk id="32" creationId="{14CABEEE-00E8-524B-66EE-72B6C95F8A8A}"/>
          </ac:spMkLst>
        </pc:spChg>
        <pc:spChg chg="del">
          <ac:chgData name="Hill, Clive (STFC,DL,TECH)" userId="0e1aba8d-d701-415b-845f-efaa52324e68" providerId="ADAL" clId="{68404EE5-9CD2-4FDD-BCE0-82263BF77CCB}" dt="2024-08-29T15:29:17.837" v="2980" actId="21"/>
          <ac:spMkLst>
            <pc:docMk/>
            <pc:sldMk cId="3565330474" sldId="280"/>
            <ac:spMk id="33" creationId="{942C5324-EAA0-B3B1-D59B-315408FA7834}"/>
          </ac:spMkLst>
        </pc:spChg>
        <pc:picChg chg="del">
          <ac:chgData name="Hill, Clive (STFC,DL,TECH)" userId="0e1aba8d-d701-415b-845f-efaa52324e68" providerId="ADAL" clId="{68404EE5-9CD2-4FDD-BCE0-82263BF77CCB}" dt="2024-08-29T15:29:17.837" v="2980" actId="21"/>
          <ac:picMkLst>
            <pc:docMk/>
            <pc:sldMk cId="3565330474" sldId="280"/>
            <ac:picMk id="5" creationId="{29083FE6-2B83-9BD1-940B-550C5149DE1F}"/>
          </ac:picMkLst>
        </pc:picChg>
        <pc:picChg chg="del">
          <ac:chgData name="Hill, Clive (STFC,DL,TECH)" userId="0e1aba8d-d701-415b-845f-efaa52324e68" providerId="ADAL" clId="{68404EE5-9CD2-4FDD-BCE0-82263BF77CCB}" dt="2024-08-29T15:24:19.133" v="2968" actId="478"/>
          <ac:picMkLst>
            <pc:docMk/>
            <pc:sldMk cId="3565330474" sldId="280"/>
            <ac:picMk id="14" creationId="{93215EA2-D910-EA77-8D96-104F088F4E13}"/>
          </ac:picMkLst>
        </pc:picChg>
      </pc:sldChg>
      <pc:sldChg chg="modSp mod">
        <pc:chgData name="Hill, Clive (STFC,DL,TECH)" userId="0e1aba8d-d701-415b-845f-efaa52324e68" providerId="ADAL" clId="{68404EE5-9CD2-4FDD-BCE0-82263BF77CCB}" dt="2024-08-28T15:27:07.417" v="1309" actId="14100"/>
        <pc:sldMkLst>
          <pc:docMk/>
          <pc:sldMk cId="4215167740" sldId="443"/>
        </pc:sldMkLst>
        <pc:spChg chg="mod">
          <ac:chgData name="Hill, Clive (STFC,DL,TECH)" userId="0e1aba8d-d701-415b-845f-efaa52324e68" providerId="ADAL" clId="{68404EE5-9CD2-4FDD-BCE0-82263BF77CCB}" dt="2024-08-28T15:27:04.328" v="1308" actId="14100"/>
          <ac:spMkLst>
            <pc:docMk/>
            <pc:sldMk cId="4215167740" sldId="443"/>
            <ac:spMk id="40" creationId="{88302B29-6DD6-5610-6539-93C204828583}"/>
          </ac:spMkLst>
        </pc:spChg>
        <pc:spChg chg="mod">
          <ac:chgData name="Hill, Clive (STFC,DL,TECH)" userId="0e1aba8d-d701-415b-845f-efaa52324e68" providerId="ADAL" clId="{68404EE5-9CD2-4FDD-BCE0-82263BF77CCB}" dt="2024-08-28T15:27:07.417" v="1309" actId="14100"/>
          <ac:spMkLst>
            <pc:docMk/>
            <pc:sldMk cId="4215167740" sldId="443"/>
            <ac:spMk id="183" creationId="{E0E2FAE5-88B2-BCF3-B601-A9C445439CB0}"/>
          </ac:spMkLst>
        </pc:spChg>
      </pc:sldChg>
      <pc:sldChg chg="modSp mod">
        <pc:chgData name="Hill, Clive (STFC,DL,TECH)" userId="0e1aba8d-d701-415b-845f-efaa52324e68" providerId="ADAL" clId="{68404EE5-9CD2-4FDD-BCE0-82263BF77CCB}" dt="2024-08-29T15:44:05.154" v="3045" actId="1076"/>
        <pc:sldMkLst>
          <pc:docMk/>
          <pc:sldMk cId="1791427152" sldId="445"/>
        </pc:sldMkLst>
        <pc:spChg chg="mod">
          <ac:chgData name="Hill, Clive (STFC,DL,TECH)" userId="0e1aba8d-d701-415b-845f-efaa52324e68" providerId="ADAL" clId="{68404EE5-9CD2-4FDD-BCE0-82263BF77CCB}" dt="2024-08-29T15:44:05.154" v="3045" actId="1076"/>
          <ac:spMkLst>
            <pc:docMk/>
            <pc:sldMk cId="1791427152" sldId="445"/>
            <ac:spMk id="2" creationId="{86D2AFF5-A837-0BBC-DBDD-426E924A02BE}"/>
          </ac:spMkLst>
        </pc:spChg>
      </pc:sldChg>
      <pc:sldChg chg="addSp modSp new del">
        <pc:chgData name="Hill, Clive (STFC,DL,TECH)" userId="0e1aba8d-d701-415b-845f-efaa52324e68" providerId="ADAL" clId="{68404EE5-9CD2-4FDD-BCE0-82263BF77CCB}" dt="2024-08-28T10:42:55.935" v="276" actId="2696"/>
        <pc:sldMkLst>
          <pc:docMk/>
          <pc:sldMk cId="1536431406" sldId="446"/>
        </pc:sldMkLst>
        <pc:picChg chg="add mod">
          <ac:chgData name="Hill, Clive (STFC,DL,TECH)" userId="0e1aba8d-d701-415b-845f-efaa52324e68" providerId="ADAL" clId="{68404EE5-9CD2-4FDD-BCE0-82263BF77CCB}" dt="2024-08-28T08:34:09.247" v="6" actId="931"/>
          <ac:picMkLst>
            <pc:docMk/>
            <pc:sldMk cId="1536431406" sldId="446"/>
            <ac:picMk id="3" creationId="{ADEF74B2-78B8-BDC8-5CF7-25D3921F2330}"/>
          </ac:picMkLst>
        </pc:picChg>
      </pc:sldChg>
      <pc:sldChg chg="addSp delSp modSp new mod">
        <pc:chgData name="Hill, Clive (STFC,DL,TECH)" userId="0e1aba8d-d701-415b-845f-efaa52324e68" providerId="ADAL" clId="{68404EE5-9CD2-4FDD-BCE0-82263BF77CCB}" dt="2024-08-29T14:12:32.492" v="2619" actId="14100"/>
        <pc:sldMkLst>
          <pc:docMk/>
          <pc:sldMk cId="4059946425" sldId="447"/>
        </pc:sldMkLst>
        <pc:spChg chg="add del mod">
          <ac:chgData name="Hill, Clive (STFC,DL,TECH)" userId="0e1aba8d-d701-415b-845f-efaa52324e68" providerId="ADAL" clId="{68404EE5-9CD2-4FDD-BCE0-82263BF77CCB}" dt="2024-08-28T09:31:25.560" v="78" actId="478"/>
          <ac:spMkLst>
            <pc:docMk/>
            <pc:sldMk cId="4059946425" sldId="447"/>
            <ac:spMk id="26" creationId="{C335D6BF-8EB0-0319-FCD8-DC3A26B4ACD0}"/>
          </ac:spMkLst>
        </pc:spChg>
        <pc:spChg chg="add mod">
          <ac:chgData name="Hill, Clive (STFC,DL,TECH)" userId="0e1aba8d-d701-415b-845f-efaa52324e68" providerId="ADAL" clId="{68404EE5-9CD2-4FDD-BCE0-82263BF77CCB}" dt="2024-08-29T13:42:51.204" v="2383" actId="14100"/>
          <ac:spMkLst>
            <pc:docMk/>
            <pc:sldMk cId="4059946425" sldId="447"/>
            <ac:spMk id="27" creationId="{9DABDCFF-5E17-F4B5-49B2-9B9956D73F9B}"/>
          </ac:spMkLst>
        </pc:spChg>
        <pc:spChg chg="add mod">
          <ac:chgData name="Hill, Clive (STFC,DL,TECH)" userId="0e1aba8d-d701-415b-845f-efaa52324e68" providerId="ADAL" clId="{68404EE5-9CD2-4FDD-BCE0-82263BF77CCB}" dt="2024-08-29T13:43:20.902" v="2386" actId="14100"/>
          <ac:spMkLst>
            <pc:docMk/>
            <pc:sldMk cId="4059946425" sldId="447"/>
            <ac:spMk id="28" creationId="{35277CDB-B1E2-8067-F97F-1981839A71AD}"/>
          </ac:spMkLst>
        </pc:spChg>
        <pc:spChg chg="add mod">
          <ac:chgData name="Hill, Clive (STFC,DL,TECH)" userId="0e1aba8d-d701-415b-845f-efaa52324e68" providerId="ADAL" clId="{68404EE5-9CD2-4FDD-BCE0-82263BF77CCB}" dt="2024-08-29T12:55:52.804" v="2368" actId="1076"/>
          <ac:spMkLst>
            <pc:docMk/>
            <pc:sldMk cId="4059946425" sldId="447"/>
            <ac:spMk id="36" creationId="{D42DED3F-F212-09EB-4AFD-071877B5ABB8}"/>
          </ac:spMkLst>
        </pc:spChg>
        <pc:spChg chg="add mod ord">
          <ac:chgData name="Hill, Clive (STFC,DL,TECH)" userId="0e1aba8d-d701-415b-845f-efaa52324e68" providerId="ADAL" clId="{68404EE5-9CD2-4FDD-BCE0-82263BF77CCB}" dt="2024-08-29T12:55:52.804" v="2368" actId="1076"/>
          <ac:spMkLst>
            <pc:docMk/>
            <pc:sldMk cId="4059946425" sldId="447"/>
            <ac:spMk id="37" creationId="{84F2A459-14D1-CB2D-438E-A03E7DB1A667}"/>
          </ac:spMkLst>
        </pc:spChg>
        <pc:spChg chg="add mod">
          <ac:chgData name="Hill, Clive (STFC,DL,TECH)" userId="0e1aba8d-d701-415b-845f-efaa52324e68" providerId="ADAL" clId="{68404EE5-9CD2-4FDD-BCE0-82263BF77CCB}" dt="2024-08-29T12:55:52.804" v="2368" actId="1076"/>
          <ac:spMkLst>
            <pc:docMk/>
            <pc:sldMk cId="4059946425" sldId="447"/>
            <ac:spMk id="38" creationId="{73AC1A07-DBE7-E901-1720-79868D86EF06}"/>
          </ac:spMkLst>
        </pc:spChg>
        <pc:spChg chg="add del mod">
          <ac:chgData name="Hill, Clive (STFC,DL,TECH)" userId="0e1aba8d-d701-415b-845f-efaa52324e68" providerId="ADAL" clId="{68404EE5-9CD2-4FDD-BCE0-82263BF77CCB}" dt="2024-08-28T10:23:35.099" v="245" actId="478"/>
          <ac:spMkLst>
            <pc:docMk/>
            <pc:sldMk cId="4059946425" sldId="447"/>
            <ac:spMk id="39" creationId="{4FEBCFA6-C3B3-BAB4-FD9A-620AF909B65A}"/>
          </ac:spMkLst>
        </pc:spChg>
        <pc:spChg chg="add del mod">
          <ac:chgData name="Hill, Clive (STFC,DL,TECH)" userId="0e1aba8d-d701-415b-845f-efaa52324e68" providerId="ADAL" clId="{68404EE5-9CD2-4FDD-BCE0-82263BF77CCB}" dt="2024-08-29T12:32:57.697" v="2073" actId="478"/>
          <ac:spMkLst>
            <pc:docMk/>
            <pc:sldMk cId="4059946425" sldId="447"/>
            <ac:spMk id="40" creationId="{83B1DD98-889D-F06B-FA47-338D9AC1DE4F}"/>
          </ac:spMkLst>
        </pc:spChg>
        <pc:spChg chg="add mod">
          <ac:chgData name="Hill, Clive (STFC,DL,TECH)" userId="0e1aba8d-d701-415b-845f-efaa52324e68" providerId="ADAL" clId="{68404EE5-9CD2-4FDD-BCE0-82263BF77CCB}" dt="2024-08-29T14:10:54.620" v="2582" actId="20577"/>
          <ac:spMkLst>
            <pc:docMk/>
            <pc:sldMk cId="4059946425" sldId="447"/>
            <ac:spMk id="41" creationId="{15AF25E9-76A3-954C-5F21-4DE41D3C9F21}"/>
          </ac:spMkLst>
        </pc:spChg>
        <pc:spChg chg="add mod">
          <ac:chgData name="Hill, Clive (STFC,DL,TECH)" userId="0e1aba8d-d701-415b-845f-efaa52324e68" providerId="ADAL" clId="{68404EE5-9CD2-4FDD-BCE0-82263BF77CCB}" dt="2024-08-29T12:46:18.716" v="2207" actId="1076"/>
          <ac:spMkLst>
            <pc:docMk/>
            <pc:sldMk cId="4059946425" sldId="447"/>
            <ac:spMk id="45" creationId="{35721EA1-A86F-F60A-05CC-CF62BCD5CD14}"/>
          </ac:spMkLst>
        </pc:spChg>
        <pc:spChg chg="add mod">
          <ac:chgData name="Hill, Clive (STFC,DL,TECH)" userId="0e1aba8d-d701-415b-845f-efaa52324e68" providerId="ADAL" clId="{68404EE5-9CD2-4FDD-BCE0-82263BF77CCB}" dt="2024-08-29T12:55:52.804" v="2368" actId="1076"/>
          <ac:spMkLst>
            <pc:docMk/>
            <pc:sldMk cId="4059946425" sldId="447"/>
            <ac:spMk id="54" creationId="{8E9DF23A-704C-CB2A-7176-BA940A41ADC8}"/>
          </ac:spMkLst>
        </pc:spChg>
        <pc:spChg chg="add mod">
          <ac:chgData name="Hill, Clive (STFC,DL,TECH)" userId="0e1aba8d-d701-415b-845f-efaa52324e68" providerId="ADAL" clId="{68404EE5-9CD2-4FDD-BCE0-82263BF77CCB}" dt="2024-08-29T13:44:10.870" v="2387" actId="1076"/>
          <ac:spMkLst>
            <pc:docMk/>
            <pc:sldMk cId="4059946425" sldId="447"/>
            <ac:spMk id="57" creationId="{5139B463-79FE-8B85-EB04-FF40D032BE46}"/>
          </ac:spMkLst>
        </pc:spChg>
        <pc:spChg chg="add mod">
          <ac:chgData name="Hill, Clive (STFC,DL,TECH)" userId="0e1aba8d-d701-415b-845f-efaa52324e68" providerId="ADAL" clId="{68404EE5-9CD2-4FDD-BCE0-82263BF77CCB}" dt="2024-08-29T12:55:52.804" v="2368" actId="1076"/>
          <ac:spMkLst>
            <pc:docMk/>
            <pc:sldMk cId="4059946425" sldId="447"/>
            <ac:spMk id="63" creationId="{BC2B4204-D81A-F205-0EE5-38C7EE4631CB}"/>
          </ac:spMkLst>
        </pc:spChg>
        <pc:spChg chg="add mod">
          <ac:chgData name="Hill, Clive (STFC,DL,TECH)" userId="0e1aba8d-d701-415b-845f-efaa52324e68" providerId="ADAL" clId="{68404EE5-9CD2-4FDD-BCE0-82263BF77CCB}" dt="2024-08-29T12:55:52.804" v="2368" actId="1076"/>
          <ac:spMkLst>
            <pc:docMk/>
            <pc:sldMk cId="4059946425" sldId="447"/>
            <ac:spMk id="67" creationId="{4F0575FA-6BB6-DFF5-81CF-C38646B553ED}"/>
          </ac:spMkLst>
        </pc:spChg>
        <pc:spChg chg="add mod">
          <ac:chgData name="Hill, Clive (STFC,DL,TECH)" userId="0e1aba8d-d701-415b-845f-efaa52324e68" providerId="ADAL" clId="{68404EE5-9CD2-4FDD-BCE0-82263BF77CCB}" dt="2024-08-29T12:55:52.804" v="2368" actId="1076"/>
          <ac:spMkLst>
            <pc:docMk/>
            <pc:sldMk cId="4059946425" sldId="447"/>
            <ac:spMk id="68" creationId="{AA967CA6-92BB-0A56-42EB-9226F99EC3AD}"/>
          </ac:spMkLst>
        </pc:spChg>
        <pc:spChg chg="add mod">
          <ac:chgData name="Hill, Clive (STFC,DL,TECH)" userId="0e1aba8d-d701-415b-845f-efaa52324e68" providerId="ADAL" clId="{68404EE5-9CD2-4FDD-BCE0-82263BF77CCB}" dt="2024-08-29T12:55:52.804" v="2368" actId="1076"/>
          <ac:spMkLst>
            <pc:docMk/>
            <pc:sldMk cId="4059946425" sldId="447"/>
            <ac:spMk id="69" creationId="{86EEFDFC-083F-1FCB-3A26-0EB586D8AD92}"/>
          </ac:spMkLst>
        </pc:spChg>
        <pc:spChg chg="add mod">
          <ac:chgData name="Hill, Clive (STFC,DL,TECH)" userId="0e1aba8d-d701-415b-845f-efaa52324e68" providerId="ADAL" clId="{68404EE5-9CD2-4FDD-BCE0-82263BF77CCB}" dt="2024-08-29T12:55:52.804" v="2368" actId="1076"/>
          <ac:spMkLst>
            <pc:docMk/>
            <pc:sldMk cId="4059946425" sldId="447"/>
            <ac:spMk id="70" creationId="{88D74DEB-1D18-E877-BB51-AAB441B03398}"/>
          </ac:spMkLst>
        </pc:spChg>
        <pc:spChg chg="add mod">
          <ac:chgData name="Hill, Clive (STFC,DL,TECH)" userId="0e1aba8d-d701-415b-845f-efaa52324e68" providerId="ADAL" clId="{68404EE5-9CD2-4FDD-BCE0-82263BF77CCB}" dt="2024-08-29T12:55:52.804" v="2368" actId="1076"/>
          <ac:spMkLst>
            <pc:docMk/>
            <pc:sldMk cId="4059946425" sldId="447"/>
            <ac:spMk id="71" creationId="{6F6E1DBC-D904-8210-7DD7-46854E3E79C7}"/>
          </ac:spMkLst>
        </pc:spChg>
        <pc:spChg chg="add mod">
          <ac:chgData name="Hill, Clive (STFC,DL,TECH)" userId="0e1aba8d-d701-415b-845f-efaa52324e68" providerId="ADAL" clId="{68404EE5-9CD2-4FDD-BCE0-82263BF77CCB}" dt="2024-08-29T12:55:52.804" v="2368" actId="1076"/>
          <ac:spMkLst>
            <pc:docMk/>
            <pc:sldMk cId="4059946425" sldId="447"/>
            <ac:spMk id="74" creationId="{5F31039D-25B2-032A-E79A-DE9D736DE7D3}"/>
          </ac:spMkLst>
        </pc:spChg>
        <pc:spChg chg="add mod">
          <ac:chgData name="Hill, Clive (STFC,DL,TECH)" userId="0e1aba8d-d701-415b-845f-efaa52324e68" providerId="ADAL" clId="{68404EE5-9CD2-4FDD-BCE0-82263BF77CCB}" dt="2024-08-29T12:55:52.804" v="2368" actId="1076"/>
          <ac:spMkLst>
            <pc:docMk/>
            <pc:sldMk cId="4059946425" sldId="447"/>
            <ac:spMk id="75" creationId="{EC60BC48-C2F3-DD74-8A9B-DEC135EEF4D2}"/>
          </ac:spMkLst>
        </pc:spChg>
        <pc:spChg chg="add mod">
          <ac:chgData name="Hill, Clive (STFC,DL,TECH)" userId="0e1aba8d-d701-415b-845f-efaa52324e68" providerId="ADAL" clId="{68404EE5-9CD2-4FDD-BCE0-82263BF77CCB}" dt="2024-08-29T12:55:52.804" v="2368" actId="1076"/>
          <ac:spMkLst>
            <pc:docMk/>
            <pc:sldMk cId="4059946425" sldId="447"/>
            <ac:spMk id="76" creationId="{268DC7A1-D4FC-5D7F-4F73-B549DF62B8E6}"/>
          </ac:spMkLst>
        </pc:spChg>
        <pc:spChg chg="add del mod">
          <ac:chgData name="Hill, Clive (STFC,DL,TECH)" userId="0e1aba8d-d701-415b-845f-efaa52324e68" providerId="ADAL" clId="{68404EE5-9CD2-4FDD-BCE0-82263BF77CCB}" dt="2024-08-29T12:42:24.643" v="2154" actId="478"/>
          <ac:spMkLst>
            <pc:docMk/>
            <pc:sldMk cId="4059946425" sldId="447"/>
            <ac:spMk id="77" creationId="{75576F3A-44E4-F888-D7C4-494111818856}"/>
          </ac:spMkLst>
        </pc:spChg>
        <pc:spChg chg="add mod">
          <ac:chgData name="Hill, Clive (STFC,DL,TECH)" userId="0e1aba8d-d701-415b-845f-efaa52324e68" providerId="ADAL" clId="{68404EE5-9CD2-4FDD-BCE0-82263BF77CCB}" dt="2024-08-29T12:56:58.296" v="2374" actId="20577"/>
          <ac:spMkLst>
            <pc:docMk/>
            <pc:sldMk cId="4059946425" sldId="447"/>
            <ac:spMk id="78" creationId="{8703BC9A-CB48-0092-B16D-ADC8660EC080}"/>
          </ac:spMkLst>
        </pc:spChg>
        <pc:spChg chg="add mod">
          <ac:chgData name="Hill, Clive (STFC,DL,TECH)" userId="0e1aba8d-d701-415b-845f-efaa52324e68" providerId="ADAL" clId="{68404EE5-9CD2-4FDD-BCE0-82263BF77CCB}" dt="2024-08-29T12:55:52.804" v="2368" actId="1076"/>
          <ac:spMkLst>
            <pc:docMk/>
            <pc:sldMk cId="4059946425" sldId="447"/>
            <ac:spMk id="79" creationId="{5257152A-33D6-02BE-8C49-411BA3FA7155}"/>
          </ac:spMkLst>
        </pc:spChg>
        <pc:spChg chg="add mod">
          <ac:chgData name="Hill, Clive (STFC,DL,TECH)" userId="0e1aba8d-d701-415b-845f-efaa52324e68" providerId="ADAL" clId="{68404EE5-9CD2-4FDD-BCE0-82263BF77CCB}" dt="2024-08-29T12:55:52.804" v="2368" actId="1076"/>
          <ac:spMkLst>
            <pc:docMk/>
            <pc:sldMk cId="4059946425" sldId="447"/>
            <ac:spMk id="80" creationId="{D2E581B9-0629-BAAE-D340-02A39C1A2B42}"/>
          </ac:spMkLst>
        </pc:spChg>
        <pc:spChg chg="add mod">
          <ac:chgData name="Hill, Clive (STFC,DL,TECH)" userId="0e1aba8d-d701-415b-845f-efaa52324e68" providerId="ADAL" clId="{68404EE5-9CD2-4FDD-BCE0-82263BF77CCB}" dt="2024-08-29T12:43:06.359" v="2161" actId="571"/>
          <ac:spMkLst>
            <pc:docMk/>
            <pc:sldMk cId="4059946425" sldId="447"/>
            <ac:spMk id="81" creationId="{C857430A-3CC5-2F3C-BC8E-E4C9857EE7C0}"/>
          </ac:spMkLst>
        </pc:spChg>
        <pc:spChg chg="add mod">
          <ac:chgData name="Hill, Clive (STFC,DL,TECH)" userId="0e1aba8d-d701-415b-845f-efaa52324e68" providerId="ADAL" clId="{68404EE5-9CD2-4FDD-BCE0-82263BF77CCB}" dt="2024-08-29T12:55:52.804" v="2368" actId="1076"/>
          <ac:spMkLst>
            <pc:docMk/>
            <pc:sldMk cId="4059946425" sldId="447"/>
            <ac:spMk id="87" creationId="{5EEC6A93-F644-9166-0171-DF5F88334C48}"/>
          </ac:spMkLst>
        </pc:spChg>
        <pc:spChg chg="add mod">
          <ac:chgData name="Hill, Clive (STFC,DL,TECH)" userId="0e1aba8d-d701-415b-845f-efaa52324e68" providerId="ADAL" clId="{68404EE5-9CD2-4FDD-BCE0-82263BF77CCB}" dt="2024-08-29T12:55:52.804" v="2368" actId="1076"/>
          <ac:spMkLst>
            <pc:docMk/>
            <pc:sldMk cId="4059946425" sldId="447"/>
            <ac:spMk id="95" creationId="{D0C465A1-2E3C-3AD3-0F98-5EA68022E83A}"/>
          </ac:spMkLst>
        </pc:spChg>
        <pc:spChg chg="add mod">
          <ac:chgData name="Hill, Clive (STFC,DL,TECH)" userId="0e1aba8d-d701-415b-845f-efaa52324e68" providerId="ADAL" clId="{68404EE5-9CD2-4FDD-BCE0-82263BF77CCB}" dt="2024-08-29T12:55:52.804" v="2368" actId="1076"/>
          <ac:spMkLst>
            <pc:docMk/>
            <pc:sldMk cId="4059946425" sldId="447"/>
            <ac:spMk id="107" creationId="{D2405A51-5371-8E82-BDA2-379D566B77AC}"/>
          </ac:spMkLst>
        </pc:spChg>
        <pc:spChg chg="add del mod">
          <ac:chgData name="Hill, Clive (STFC,DL,TECH)" userId="0e1aba8d-d701-415b-845f-efaa52324e68" providerId="ADAL" clId="{68404EE5-9CD2-4FDD-BCE0-82263BF77CCB}" dt="2024-08-29T14:11:14.028" v="2596" actId="20577"/>
          <ac:spMkLst>
            <pc:docMk/>
            <pc:sldMk cId="4059946425" sldId="447"/>
            <ac:spMk id="108" creationId="{9E014DD4-7779-D9A9-353C-FAC021385EF7}"/>
          </ac:spMkLst>
        </pc:spChg>
        <pc:spChg chg="add mod">
          <ac:chgData name="Hill, Clive (STFC,DL,TECH)" userId="0e1aba8d-d701-415b-845f-efaa52324e68" providerId="ADAL" clId="{68404EE5-9CD2-4FDD-BCE0-82263BF77CCB}" dt="2024-08-29T14:12:19.645" v="2617" actId="14100"/>
          <ac:spMkLst>
            <pc:docMk/>
            <pc:sldMk cId="4059946425" sldId="447"/>
            <ac:spMk id="109" creationId="{EF02CA83-2B01-7370-AA62-A9CE4190927E}"/>
          </ac:spMkLst>
        </pc:spChg>
        <pc:picChg chg="add mod">
          <ac:chgData name="Hill, Clive (STFC,DL,TECH)" userId="0e1aba8d-d701-415b-845f-efaa52324e68" providerId="ADAL" clId="{68404EE5-9CD2-4FDD-BCE0-82263BF77CCB}" dt="2024-08-28T09:51:33.775" v="150" actId="1076"/>
          <ac:picMkLst>
            <pc:docMk/>
            <pc:sldMk cId="4059946425" sldId="447"/>
            <ac:picMk id="3" creationId="{90283229-6816-6963-83B2-CB693B619ECF}"/>
          </ac:picMkLst>
        </pc:picChg>
        <pc:picChg chg="add del mod">
          <ac:chgData name="Hill, Clive (STFC,DL,TECH)" userId="0e1aba8d-d701-415b-845f-efaa52324e68" providerId="ADAL" clId="{68404EE5-9CD2-4FDD-BCE0-82263BF77CCB}" dt="2024-08-28T09:31:25.560" v="78" actId="478"/>
          <ac:picMkLst>
            <pc:docMk/>
            <pc:sldMk cId="4059946425" sldId="447"/>
            <ac:picMk id="25" creationId="{49523E26-7F53-EB20-CB2B-28D34AEE0F28}"/>
          </ac:picMkLst>
        </pc:picChg>
        <pc:picChg chg="add del mod">
          <ac:chgData name="Hill, Clive (STFC,DL,TECH)" userId="0e1aba8d-d701-415b-845f-efaa52324e68" providerId="ADAL" clId="{68404EE5-9CD2-4FDD-BCE0-82263BF77CCB}" dt="2024-08-28T09:35:22.154" v="110" actId="478"/>
          <ac:picMkLst>
            <pc:docMk/>
            <pc:sldMk cId="4059946425" sldId="447"/>
            <ac:picMk id="29" creationId="{6F06ED4B-D9A3-4138-736A-223F27C9093B}"/>
          </ac:picMkLst>
        </pc:picChg>
        <pc:picChg chg="add del mod">
          <ac:chgData name="Hill, Clive (STFC,DL,TECH)" userId="0e1aba8d-d701-415b-845f-efaa52324e68" providerId="ADAL" clId="{68404EE5-9CD2-4FDD-BCE0-82263BF77CCB}" dt="2024-08-28T09:45:59.922" v="128" actId="478"/>
          <ac:picMkLst>
            <pc:docMk/>
            <pc:sldMk cId="4059946425" sldId="447"/>
            <ac:picMk id="30" creationId="{038DC4F4-998F-73D9-016D-28117B2E9EB8}"/>
          </ac:picMkLst>
        </pc:picChg>
        <pc:picChg chg="add mod">
          <ac:chgData name="Hill, Clive (STFC,DL,TECH)" userId="0e1aba8d-d701-415b-845f-efaa52324e68" providerId="ADAL" clId="{68404EE5-9CD2-4FDD-BCE0-82263BF77CCB}" dt="2024-08-29T12:55:32.127" v="2367" actId="1076"/>
          <ac:picMkLst>
            <pc:docMk/>
            <pc:sldMk cId="4059946425" sldId="447"/>
            <ac:picMk id="32" creationId="{69E4490B-EF49-C942-755E-01C627848E0D}"/>
          </ac:picMkLst>
        </pc:picChg>
        <pc:picChg chg="add del mod">
          <ac:chgData name="Hill, Clive (STFC,DL,TECH)" userId="0e1aba8d-d701-415b-845f-efaa52324e68" providerId="ADAL" clId="{68404EE5-9CD2-4FDD-BCE0-82263BF77CCB}" dt="2024-08-28T10:15:40.343" v="223" actId="21"/>
          <ac:picMkLst>
            <pc:docMk/>
            <pc:sldMk cId="4059946425" sldId="447"/>
            <ac:picMk id="33" creationId="{2750F0D9-C39D-C87D-C3E4-A90FD98BCDBD}"/>
          </ac:picMkLst>
        </pc:picChg>
        <pc:picChg chg="add del mod">
          <ac:chgData name="Hill, Clive (STFC,DL,TECH)" userId="0e1aba8d-d701-415b-845f-efaa52324e68" providerId="ADAL" clId="{68404EE5-9CD2-4FDD-BCE0-82263BF77CCB}" dt="2024-08-28T10:16:21.155" v="231" actId="21"/>
          <ac:picMkLst>
            <pc:docMk/>
            <pc:sldMk cId="4059946425" sldId="447"/>
            <ac:picMk id="35" creationId="{3402413C-A555-3FF0-196C-637375F95F19}"/>
          </ac:picMkLst>
        </pc:picChg>
        <pc:cxnChg chg="add mod">
          <ac:chgData name="Hill, Clive (STFC,DL,TECH)" userId="0e1aba8d-d701-415b-845f-efaa52324e68" providerId="ADAL" clId="{68404EE5-9CD2-4FDD-BCE0-82263BF77CCB}" dt="2024-08-28T09:51:33.775" v="150" actId="1076"/>
          <ac:cxnSpMkLst>
            <pc:docMk/>
            <pc:sldMk cId="4059946425" sldId="447"/>
            <ac:cxnSpMk id="5" creationId="{96043B2A-E125-998D-484A-CBD9CC220326}"/>
          </ac:cxnSpMkLst>
        </pc:cxnChg>
        <pc:cxnChg chg="add mod">
          <ac:chgData name="Hill, Clive (STFC,DL,TECH)" userId="0e1aba8d-d701-415b-845f-efaa52324e68" providerId="ADAL" clId="{68404EE5-9CD2-4FDD-BCE0-82263BF77CCB}" dt="2024-08-28T09:51:33.775" v="150" actId="1076"/>
          <ac:cxnSpMkLst>
            <pc:docMk/>
            <pc:sldMk cId="4059946425" sldId="447"/>
            <ac:cxnSpMk id="7" creationId="{C4CA080E-B9C8-FBA7-2600-8E57352E1C98}"/>
          </ac:cxnSpMkLst>
        </pc:cxnChg>
        <pc:cxnChg chg="add mod">
          <ac:chgData name="Hill, Clive (STFC,DL,TECH)" userId="0e1aba8d-d701-415b-845f-efaa52324e68" providerId="ADAL" clId="{68404EE5-9CD2-4FDD-BCE0-82263BF77CCB}" dt="2024-08-28T09:51:33.775" v="150" actId="1076"/>
          <ac:cxnSpMkLst>
            <pc:docMk/>
            <pc:sldMk cId="4059946425" sldId="447"/>
            <ac:cxnSpMk id="15" creationId="{FDA72262-E215-197A-0AA5-FC456A5A56AC}"/>
          </ac:cxnSpMkLst>
        </pc:cxnChg>
        <pc:cxnChg chg="add mod">
          <ac:chgData name="Hill, Clive (STFC,DL,TECH)" userId="0e1aba8d-d701-415b-845f-efaa52324e68" providerId="ADAL" clId="{68404EE5-9CD2-4FDD-BCE0-82263BF77CCB}" dt="2024-08-28T09:51:33.775" v="150" actId="1076"/>
          <ac:cxnSpMkLst>
            <pc:docMk/>
            <pc:sldMk cId="4059946425" sldId="447"/>
            <ac:cxnSpMk id="20" creationId="{5BA1E05F-A472-B187-519B-D0C1602FF45C}"/>
          </ac:cxnSpMkLst>
        </pc:cxnChg>
        <pc:cxnChg chg="add mod">
          <ac:chgData name="Hill, Clive (STFC,DL,TECH)" userId="0e1aba8d-d701-415b-845f-efaa52324e68" providerId="ADAL" clId="{68404EE5-9CD2-4FDD-BCE0-82263BF77CCB}" dt="2024-08-28T09:51:33.775" v="150" actId="1076"/>
          <ac:cxnSpMkLst>
            <pc:docMk/>
            <pc:sldMk cId="4059946425" sldId="447"/>
            <ac:cxnSpMk id="22" creationId="{6888EBD0-54EA-1B6F-70C7-85F7CB27CD64}"/>
          </ac:cxnSpMkLst>
        </pc:cxnChg>
        <pc:cxnChg chg="add mod">
          <ac:chgData name="Hill, Clive (STFC,DL,TECH)" userId="0e1aba8d-d701-415b-845f-efaa52324e68" providerId="ADAL" clId="{68404EE5-9CD2-4FDD-BCE0-82263BF77CCB}" dt="2024-08-29T12:55:52.804" v="2368" actId="1076"/>
          <ac:cxnSpMkLst>
            <pc:docMk/>
            <pc:sldMk cId="4059946425" sldId="447"/>
            <ac:cxnSpMk id="42" creationId="{FC5C123F-3F24-3FE1-0BCE-F9F0BF28C48A}"/>
          </ac:cxnSpMkLst>
        </pc:cxnChg>
        <pc:cxnChg chg="add del mod">
          <ac:chgData name="Hill, Clive (STFC,DL,TECH)" userId="0e1aba8d-d701-415b-845f-efaa52324e68" providerId="ADAL" clId="{68404EE5-9CD2-4FDD-BCE0-82263BF77CCB}" dt="2024-08-29T08:51:59.626" v="1943" actId="478"/>
          <ac:cxnSpMkLst>
            <pc:docMk/>
            <pc:sldMk cId="4059946425" sldId="447"/>
            <ac:cxnSpMk id="43" creationId="{63A0ACD7-9955-9D5B-75D6-357441C48620}"/>
          </ac:cxnSpMkLst>
        </pc:cxnChg>
        <pc:cxnChg chg="add mod">
          <ac:chgData name="Hill, Clive (STFC,DL,TECH)" userId="0e1aba8d-d701-415b-845f-efaa52324e68" providerId="ADAL" clId="{68404EE5-9CD2-4FDD-BCE0-82263BF77CCB}" dt="2024-08-29T12:55:52.804" v="2368" actId="1076"/>
          <ac:cxnSpMkLst>
            <pc:docMk/>
            <pc:sldMk cId="4059946425" sldId="447"/>
            <ac:cxnSpMk id="44" creationId="{B9A9AF98-314C-F321-3F01-F8DD3CB17823}"/>
          </ac:cxnSpMkLst>
        </pc:cxnChg>
        <pc:cxnChg chg="add mod">
          <ac:chgData name="Hill, Clive (STFC,DL,TECH)" userId="0e1aba8d-d701-415b-845f-efaa52324e68" providerId="ADAL" clId="{68404EE5-9CD2-4FDD-BCE0-82263BF77CCB}" dt="2024-08-29T12:55:52.804" v="2368" actId="1076"/>
          <ac:cxnSpMkLst>
            <pc:docMk/>
            <pc:sldMk cId="4059946425" sldId="447"/>
            <ac:cxnSpMk id="47" creationId="{CA4649E8-B2AA-4A76-A8D4-3EC357A432A5}"/>
          </ac:cxnSpMkLst>
        </pc:cxnChg>
        <pc:cxnChg chg="add del mod">
          <ac:chgData name="Hill, Clive (STFC,DL,TECH)" userId="0e1aba8d-d701-415b-845f-efaa52324e68" providerId="ADAL" clId="{68404EE5-9CD2-4FDD-BCE0-82263BF77CCB}" dt="2024-08-29T08:51:42.570" v="1939" actId="478"/>
          <ac:cxnSpMkLst>
            <pc:docMk/>
            <pc:sldMk cId="4059946425" sldId="447"/>
            <ac:cxnSpMk id="49" creationId="{3E5AB3BB-4ADB-D0D7-4B48-C47BAE12BFCA}"/>
          </ac:cxnSpMkLst>
        </pc:cxnChg>
        <pc:cxnChg chg="add mod">
          <ac:chgData name="Hill, Clive (STFC,DL,TECH)" userId="0e1aba8d-d701-415b-845f-efaa52324e68" providerId="ADAL" clId="{68404EE5-9CD2-4FDD-BCE0-82263BF77CCB}" dt="2024-08-29T12:55:52.804" v="2368" actId="1076"/>
          <ac:cxnSpMkLst>
            <pc:docMk/>
            <pc:sldMk cId="4059946425" sldId="447"/>
            <ac:cxnSpMk id="51" creationId="{BE24AFA9-06E7-36D4-6D36-D5821FA03D8B}"/>
          </ac:cxnSpMkLst>
        </pc:cxnChg>
        <pc:cxnChg chg="add mod ord">
          <ac:chgData name="Hill, Clive (STFC,DL,TECH)" userId="0e1aba8d-d701-415b-845f-efaa52324e68" providerId="ADAL" clId="{68404EE5-9CD2-4FDD-BCE0-82263BF77CCB}" dt="2024-08-29T12:55:52.804" v="2368" actId="1076"/>
          <ac:cxnSpMkLst>
            <pc:docMk/>
            <pc:sldMk cId="4059946425" sldId="447"/>
            <ac:cxnSpMk id="52" creationId="{4E7ED4BB-ADDC-F3A5-D6AD-77CEDE41E70D}"/>
          </ac:cxnSpMkLst>
        </pc:cxnChg>
        <pc:cxnChg chg="add mod">
          <ac:chgData name="Hill, Clive (STFC,DL,TECH)" userId="0e1aba8d-d701-415b-845f-efaa52324e68" providerId="ADAL" clId="{68404EE5-9CD2-4FDD-BCE0-82263BF77CCB}" dt="2024-08-29T13:45:12.573" v="2388" actId="1076"/>
          <ac:cxnSpMkLst>
            <pc:docMk/>
            <pc:sldMk cId="4059946425" sldId="447"/>
            <ac:cxnSpMk id="55" creationId="{91BE095E-076C-F5A0-FCB9-721753EAF86A}"/>
          </ac:cxnSpMkLst>
        </pc:cxnChg>
        <pc:cxnChg chg="add mod">
          <ac:chgData name="Hill, Clive (STFC,DL,TECH)" userId="0e1aba8d-d701-415b-845f-efaa52324e68" providerId="ADAL" clId="{68404EE5-9CD2-4FDD-BCE0-82263BF77CCB}" dt="2024-08-29T13:45:19.117" v="2390" actId="1076"/>
          <ac:cxnSpMkLst>
            <pc:docMk/>
            <pc:sldMk cId="4059946425" sldId="447"/>
            <ac:cxnSpMk id="56" creationId="{55292B6A-0A99-3883-9760-F35CD50CD0F3}"/>
          </ac:cxnSpMkLst>
        </pc:cxnChg>
        <pc:cxnChg chg="add mod">
          <ac:chgData name="Hill, Clive (STFC,DL,TECH)" userId="0e1aba8d-d701-415b-845f-efaa52324e68" providerId="ADAL" clId="{68404EE5-9CD2-4FDD-BCE0-82263BF77CCB}" dt="2024-08-29T12:55:52.804" v="2368" actId="1076"/>
          <ac:cxnSpMkLst>
            <pc:docMk/>
            <pc:sldMk cId="4059946425" sldId="447"/>
            <ac:cxnSpMk id="58" creationId="{AFBB5E83-03AE-CCEC-D1F2-301CD69F9B5D}"/>
          </ac:cxnSpMkLst>
        </pc:cxnChg>
        <pc:cxnChg chg="add mod">
          <ac:chgData name="Hill, Clive (STFC,DL,TECH)" userId="0e1aba8d-d701-415b-845f-efaa52324e68" providerId="ADAL" clId="{68404EE5-9CD2-4FDD-BCE0-82263BF77CCB}" dt="2024-08-29T12:55:52.804" v="2368" actId="1076"/>
          <ac:cxnSpMkLst>
            <pc:docMk/>
            <pc:sldMk cId="4059946425" sldId="447"/>
            <ac:cxnSpMk id="59" creationId="{EE25FA81-BB63-88CC-2B89-5B581E2F8FB3}"/>
          </ac:cxnSpMkLst>
        </pc:cxnChg>
        <pc:cxnChg chg="add mod">
          <ac:chgData name="Hill, Clive (STFC,DL,TECH)" userId="0e1aba8d-d701-415b-845f-efaa52324e68" providerId="ADAL" clId="{68404EE5-9CD2-4FDD-BCE0-82263BF77CCB}" dt="2024-08-29T12:55:52.804" v="2368" actId="1076"/>
          <ac:cxnSpMkLst>
            <pc:docMk/>
            <pc:sldMk cId="4059946425" sldId="447"/>
            <ac:cxnSpMk id="60" creationId="{2791811C-CFA3-DA99-74D3-5E5A12479804}"/>
          </ac:cxnSpMkLst>
        </pc:cxnChg>
        <pc:cxnChg chg="add mod">
          <ac:chgData name="Hill, Clive (STFC,DL,TECH)" userId="0e1aba8d-d701-415b-845f-efaa52324e68" providerId="ADAL" clId="{68404EE5-9CD2-4FDD-BCE0-82263BF77CCB}" dt="2024-08-29T12:55:52.804" v="2368" actId="1076"/>
          <ac:cxnSpMkLst>
            <pc:docMk/>
            <pc:sldMk cId="4059946425" sldId="447"/>
            <ac:cxnSpMk id="61" creationId="{C425AAA2-0218-73AB-0887-547CEA550169}"/>
          </ac:cxnSpMkLst>
        </pc:cxnChg>
        <pc:cxnChg chg="add mod">
          <ac:chgData name="Hill, Clive (STFC,DL,TECH)" userId="0e1aba8d-d701-415b-845f-efaa52324e68" providerId="ADAL" clId="{68404EE5-9CD2-4FDD-BCE0-82263BF77CCB}" dt="2024-08-29T12:55:52.804" v="2368" actId="1076"/>
          <ac:cxnSpMkLst>
            <pc:docMk/>
            <pc:sldMk cId="4059946425" sldId="447"/>
            <ac:cxnSpMk id="62" creationId="{D8E7DEC9-7D63-5FC1-123E-D7C3511C3A46}"/>
          </ac:cxnSpMkLst>
        </pc:cxnChg>
        <pc:cxnChg chg="add mod">
          <ac:chgData name="Hill, Clive (STFC,DL,TECH)" userId="0e1aba8d-d701-415b-845f-efaa52324e68" providerId="ADAL" clId="{68404EE5-9CD2-4FDD-BCE0-82263BF77CCB}" dt="2024-08-29T12:55:52.804" v="2368" actId="1076"/>
          <ac:cxnSpMkLst>
            <pc:docMk/>
            <pc:sldMk cId="4059946425" sldId="447"/>
            <ac:cxnSpMk id="82" creationId="{A371EF50-DC97-5CCE-4FC7-B203A988BEBF}"/>
          </ac:cxnSpMkLst>
        </pc:cxnChg>
        <pc:cxnChg chg="add mod">
          <ac:chgData name="Hill, Clive (STFC,DL,TECH)" userId="0e1aba8d-d701-415b-845f-efaa52324e68" providerId="ADAL" clId="{68404EE5-9CD2-4FDD-BCE0-82263BF77CCB}" dt="2024-08-29T12:55:52.804" v="2368" actId="1076"/>
          <ac:cxnSpMkLst>
            <pc:docMk/>
            <pc:sldMk cId="4059946425" sldId="447"/>
            <ac:cxnSpMk id="84" creationId="{E94FA98F-122D-5DA5-F7DD-0745F0A06A8B}"/>
          </ac:cxnSpMkLst>
        </pc:cxnChg>
        <pc:cxnChg chg="add mod">
          <ac:chgData name="Hill, Clive (STFC,DL,TECH)" userId="0e1aba8d-d701-415b-845f-efaa52324e68" providerId="ADAL" clId="{68404EE5-9CD2-4FDD-BCE0-82263BF77CCB}" dt="2024-08-29T12:55:52.804" v="2368" actId="1076"/>
          <ac:cxnSpMkLst>
            <pc:docMk/>
            <pc:sldMk cId="4059946425" sldId="447"/>
            <ac:cxnSpMk id="86" creationId="{64032E60-2CFA-2BBA-AB8C-B114ABE6FBFC}"/>
          </ac:cxnSpMkLst>
        </pc:cxnChg>
        <pc:cxnChg chg="add mod">
          <ac:chgData name="Hill, Clive (STFC,DL,TECH)" userId="0e1aba8d-d701-415b-845f-efaa52324e68" providerId="ADAL" clId="{68404EE5-9CD2-4FDD-BCE0-82263BF77CCB}" dt="2024-08-29T12:46:43.407" v="2209" actId="571"/>
          <ac:cxnSpMkLst>
            <pc:docMk/>
            <pc:sldMk cId="4059946425" sldId="447"/>
            <ac:cxnSpMk id="90" creationId="{0350D19F-95D6-3144-326B-810FBBEBE3C4}"/>
          </ac:cxnSpMkLst>
        </pc:cxnChg>
        <pc:cxnChg chg="add mod">
          <ac:chgData name="Hill, Clive (STFC,DL,TECH)" userId="0e1aba8d-d701-415b-845f-efaa52324e68" providerId="ADAL" clId="{68404EE5-9CD2-4FDD-BCE0-82263BF77CCB}" dt="2024-08-29T12:55:52.804" v="2368" actId="1076"/>
          <ac:cxnSpMkLst>
            <pc:docMk/>
            <pc:sldMk cId="4059946425" sldId="447"/>
            <ac:cxnSpMk id="91" creationId="{E636F1CF-AC7C-D68F-DAA1-6D59EF9E7F97}"/>
          </ac:cxnSpMkLst>
        </pc:cxnChg>
        <pc:cxnChg chg="add mod">
          <ac:chgData name="Hill, Clive (STFC,DL,TECH)" userId="0e1aba8d-d701-415b-845f-efaa52324e68" providerId="ADAL" clId="{68404EE5-9CD2-4FDD-BCE0-82263BF77CCB}" dt="2024-08-29T12:55:52.804" v="2368" actId="1076"/>
          <ac:cxnSpMkLst>
            <pc:docMk/>
            <pc:sldMk cId="4059946425" sldId="447"/>
            <ac:cxnSpMk id="92" creationId="{77E4F19E-F632-C251-137F-EE9B40A08B2D}"/>
          </ac:cxnSpMkLst>
        </pc:cxnChg>
        <pc:cxnChg chg="add mod">
          <ac:chgData name="Hill, Clive (STFC,DL,TECH)" userId="0e1aba8d-d701-415b-845f-efaa52324e68" providerId="ADAL" clId="{68404EE5-9CD2-4FDD-BCE0-82263BF77CCB}" dt="2024-08-29T12:55:52.804" v="2368" actId="1076"/>
          <ac:cxnSpMkLst>
            <pc:docMk/>
            <pc:sldMk cId="4059946425" sldId="447"/>
            <ac:cxnSpMk id="93" creationId="{FD15C320-1E30-C6CC-C2C4-40B0DF6D75C7}"/>
          </ac:cxnSpMkLst>
        </pc:cxnChg>
        <pc:cxnChg chg="add del mod">
          <ac:chgData name="Hill, Clive (STFC,DL,TECH)" userId="0e1aba8d-d701-415b-845f-efaa52324e68" providerId="ADAL" clId="{68404EE5-9CD2-4FDD-BCE0-82263BF77CCB}" dt="2024-08-29T12:51:47.446" v="2246" actId="478"/>
          <ac:cxnSpMkLst>
            <pc:docMk/>
            <pc:sldMk cId="4059946425" sldId="447"/>
            <ac:cxnSpMk id="96" creationId="{4BF9968E-EB6C-903D-F92F-040A78FDE1AE}"/>
          </ac:cxnSpMkLst>
        </pc:cxnChg>
        <pc:cxnChg chg="add mod">
          <ac:chgData name="Hill, Clive (STFC,DL,TECH)" userId="0e1aba8d-d701-415b-845f-efaa52324e68" providerId="ADAL" clId="{68404EE5-9CD2-4FDD-BCE0-82263BF77CCB}" dt="2024-08-29T12:55:52.804" v="2368" actId="1076"/>
          <ac:cxnSpMkLst>
            <pc:docMk/>
            <pc:sldMk cId="4059946425" sldId="447"/>
            <ac:cxnSpMk id="98" creationId="{E0E577FD-A86B-60B6-99E4-F0FA747AE0AB}"/>
          </ac:cxnSpMkLst>
        </pc:cxnChg>
        <pc:cxnChg chg="add mod">
          <ac:chgData name="Hill, Clive (STFC,DL,TECH)" userId="0e1aba8d-d701-415b-845f-efaa52324e68" providerId="ADAL" clId="{68404EE5-9CD2-4FDD-BCE0-82263BF77CCB}" dt="2024-08-29T12:55:52.804" v="2368" actId="1076"/>
          <ac:cxnSpMkLst>
            <pc:docMk/>
            <pc:sldMk cId="4059946425" sldId="447"/>
            <ac:cxnSpMk id="99" creationId="{2ED66DF8-DA87-CDE2-88E9-A9340C6BEB21}"/>
          </ac:cxnSpMkLst>
        </pc:cxnChg>
        <pc:cxnChg chg="add mod">
          <ac:chgData name="Hill, Clive (STFC,DL,TECH)" userId="0e1aba8d-d701-415b-845f-efaa52324e68" providerId="ADAL" clId="{68404EE5-9CD2-4FDD-BCE0-82263BF77CCB}" dt="2024-08-29T12:55:52.804" v="2368" actId="1076"/>
          <ac:cxnSpMkLst>
            <pc:docMk/>
            <pc:sldMk cId="4059946425" sldId="447"/>
            <ac:cxnSpMk id="104" creationId="{1B3E8DB0-A4EA-1691-1371-AED1C0AC580A}"/>
          </ac:cxnSpMkLst>
        </pc:cxnChg>
        <pc:cxnChg chg="add mod">
          <ac:chgData name="Hill, Clive (STFC,DL,TECH)" userId="0e1aba8d-d701-415b-845f-efaa52324e68" providerId="ADAL" clId="{68404EE5-9CD2-4FDD-BCE0-82263BF77CCB}" dt="2024-08-29T12:55:52.804" v="2368" actId="1076"/>
          <ac:cxnSpMkLst>
            <pc:docMk/>
            <pc:sldMk cId="4059946425" sldId="447"/>
            <ac:cxnSpMk id="105" creationId="{33857DA3-1E22-C792-865D-0ECF3D7B98DC}"/>
          </ac:cxnSpMkLst>
        </pc:cxnChg>
        <pc:cxnChg chg="add mod">
          <ac:chgData name="Hill, Clive (STFC,DL,TECH)" userId="0e1aba8d-d701-415b-845f-efaa52324e68" providerId="ADAL" clId="{68404EE5-9CD2-4FDD-BCE0-82263BF77CCB}" dt="2024-08-29T14:12:32.492" v="2619" actId="14100"/>
          <ac:cxnSpMkLst>
            <pc:docMk/>
            <pc:sldMk cId="4059946425" sldId="447"/>
            <ac:cxnSpMk id="110" creationId="{26A36DA8-A686-3EAF-D3D2-0B62072310E6}"/>
          </ac:cxnSpMkLst>
        </pc:cxnChg>
      </pc:sldChg>
      <pc:sldChg chg="addSp delSp modSp add mod">
        <pc:chgData name="Hill, Clive (STFC,DL,TECH)" userId="0e1aba8d-d701-415b-845f-efaa52324e68" providerId="ADAL" clId="{68404EE5-9CD2-4FDD-BCE0-82263BF77CCB}" dt="2024-08-29T15:46:19.547" v="3055" actId="1076"/>
        <pc:sldMkLst>
          <pc:docMk/>
          <pc:sldMk cId="2540036234" sldId="448"/>
        </pc:sldMkLst>
        <pc:spChg chg="add mod">
          <ac:chgData name="Hill, Clive (STFC,DL,TECH)" userId="0e1aba8d-d701-415b-845f-efaa52324e68" providerId="ADAL" clId="{68404EE5-9CD2-4FDD-BCE0-82263BF77CCB}" dt="2024-08-29T14:10:03.180" v="2544" actId="14100"/>
          <ac:spMkLst>
            <pc:docMk/>
            <pc:sldMk cId="2540036234" sldId="448"/>
            <ac:spMk id="9" creationId="{F50B621B-7BE9-4788-DB58-61F74B777682}"/>
          </ac:spMkLst>
        </pc:spChg>
        <pc:spChg chg="add mod">
          <ac:chgData name="Hill, Clive (STFC,DL,TECH)" userId="0e1aba8d-d701-415b-845f-efaa52324e68" providerId="ADAL" clId="{68404EE5-9CD2-4FDD-BCE0-82263BF77CCB}" dt="2024-08-29T14:16:10.326" v="2622" actId="1076"/>
          <ac:spMkLst>
            <pc:docMk/>
            <pc:sldMk cId="2540036234" sldId="448"/>
            <ac:spMk id="10" creationId="{61F9F43F-0EE1-90C2-C474-982ADB2E0320}"/>
          </ac:spMkLst>
        </pc:spChg>
        <pc:spChg chg="add mod">
          <ac:chgData name="Hill, Clive (STFC,DL,TECH)" userId="0e1aba8d-d701-415b-845f-efaa52324e68" providerId="ADAL" clId="{68404EE5-9CD2-4FDD-BCE0-82263BF77CCB}" dt="2024-08-29T14:16:13.608" v="2623" actId="571"/>
          <ac:spMkLst>
            <pc:docMk/>
            <pc:sldMk cId="2540036234" sldId="448"/>
            <ac:spMk id="11" creationId="{7CE38868-F888-3B49-D5D5-036376D9B683}"/>
          </ac:spMkLst>
        </pc:spChg>
        <pc:spChg chg="del">
          <ac:chgData name="Hill, Clive (STFC,DL,TECH)" userId="0e1aba8d-d701-415b-845f-efaa52324e68" providerId="ADAL" clId="{68404EE5-9CD2-4FDD-BCE0-82263BF77CCB}" dt="2024-08-28T09:35:08.425" v="106" actId="478"/>
          <ac:spMkLst>
            <pc:docMk/>
            <pc:sldMk cId="2540036234" sldId="448"/>
            <ac:spMk id="27" creationId="{9DABDCFF-5E17-F4B5-49B2-9B9956D73F9B}"/>
          </ac:spMkLst>
        </pc:spChg>
        <pc:spChg chg="del">
          <ac:chgData name="Hill, Clive (STFC,DL,TECH)" userId="0e1aba8d-d701-415b-845f-efaa52324e68" providerId="ADAL" clId="{68404EE5-9CD2-4FDD-BCE0-82263BF77CCB}" dt="2024-08-28T09:35:08.425" v="106" actId="478"/>
          <ac:spMkLst>
            <pc:docMk/>
            <pc:sldMk cId="2540036234" sldId="448"/>
            <ac:spMk id="28" creationId="{35277CDB-B1E2-8067-F97F-1981839A71AD}"/>
          </ac:spMkLst>
        </pc:spChg>
        <pc:picChg chg="add del mod">
          <ac:chgData name="Hill, Clive (STFC,DL,TECH)" userId="0e1aba8d-d701-415b-845f-efaa52324e68" providerId="ADAL" clId="{68404EE5-9CD2-4FDD-BCE0-82263BF77CCB}" dt="2024-08-28T10:15:05.685" v="219" actId="478"/>
          <ac:picMkLst>
            <pc:docMk/>
            <pc:sldMk cId="2540036234" sldId="448"/>
            <ac:picMk id="2" creationId="{C835D503-C74F-6CD4-706C-288F38E40A24}"/>
          </ac:picMkLst>
        </pc:picChg>
        <pc:picChg chg="del">
          <ac:chgData name="Hill, Clive (STFC,DL,TECH)" userId="0e1aba8d-d701-415b-845f-efaa52324e68" providerId="ADAL" clId="{68404EE5-9CD2-4FDD-BCE0-82263BF77CCB}" dt="2024-08-28T09:35:04.601" v="105" actId="478"/>
          <ac:picMkLst>
            <pc:docMk/>
            <pc:sldMk cId="2540036234" sldId="448"/>
            <ac:picMk id="3" creationId="{90283229-6816-6963-83B2-CB693B619ECF}"/>
          </ac:picMkLst>
        </pc:picChg>
        <pc:picChg chg="add del mod">
          <ac:chgData name="Hill, Clive (STFC,DL,TECH)" userId="0e1aba8d-d701-415b-845f-efaa52324e68" providerId="ADAL" clId="{68404EE5-9CD2-4FDD-BCE0-82263BF77CCB}" dt="2024-08-28T10:15:43.015" v="224" actId="478"/>
          <ac:picMkLst>
            <pc:docMk/>
            <pc:sldMk cId="2540036234" sldId="448"/>
            <ac:picMk id="4" creationId="{9349B847-B3DE-9139-D3DC-C8BC51CFA933}"/>
          </ac:picMkLst>
        </pc:picChg>
        <pc:picChg chg="add mod">
          <ac:chgData name="Hill, Clive (STFC,DL,TECH)" userId="0e1aba8d-d701-415b-845f-efaa52324e68" providerId="ADAL" clId="{68404EE5-9CD2-4FDD-BCE0-82263BF77CCB}" dt="2024-08-28T10:15:22.820" v="222" actId="14826"/>
          <ac:picMkLst>
            <pc:docMk/>
            <pc:sldMk cId="2540036234" sldId="448"/>
            <ac:picMk id="6" creationId="{9C00307B-E54F-5E56-24B2-92625B853E35}"/>
          </ac:picMkLst>
        </pc:picChg>
        <pc:picChg chg="add mod">
          <ac:chgData name="Hill, Clive (STFC,DL,TECH)" userId="0e1aba8d-d701-415b-845f-efaa52324e68" providerId="ADAL" clId="{68404EE5-9CD2-4FDD-BCE0-82263BF77CCB}" dt="2024-08-28T10:16:39.838" v="235" actId="1076"/>
          <ac:picMkLst>
            <pc:docMk/>
            <pc:sldMk cId="2540036234" sldId="448"/>
            <ac:picMk id="8" creationId="{750B021E-D4E7-9DC4-37EF-77D5FACF13FD}"/>
          </ac:picMkLst>
        </pc:picChg>
        <pc:picChg chg="mod">
          <ac:chgData name="Hill, Clive (STFC,DL,TECH)" userId="0e1aba8d-d701-415b-845f-efaa52324e68" providerId="ADAL" clId="{68404EE5-9CD2-4FDD-BCE0-82263BF77CCB}" dt="2024-08-28T10:15:03.950" v="218" actId="14100"/>
          <ac:picMkLst>
            <pc:docMk/>
            <pc:sldMk cId="2540036234" sldId="448"/>
            <ac:picMk id="29" creationId="{6F06ED4B-D9A3-4138-736A-223F27C9093B}"/>
          </ac:picMkLst>
        </pc:picChg>
        <pc:picChg chg="add mod">
          <ac:chgData name="Hill, Clive (STFC,DL,TECH)" userId="0e1aba8d-d701-415b-845f-efaa52324e68" providerId="ADAL" clId="{68404EE5-9CD2-4FDD-BCE0-82263BF77CCB}" dt="2024-08-28T10:16:09.734" v="230" actId="1076"/>
          <ac:picMkLst>
            <pc:docMk/>
            <pc:sldMk cId="2540036234" sldId="448"/>
            <ac:picMk id="33" creationId="{2750F0D9-C39D-C87D-C3E4-A90FD98BCDBD}"/>
          </ac:picMkLst>
        </pc:picChg>
        <pc:picChg chg="add mod">
          <ac:chgData name="Hill, Clive (STFC,DL,TECH)" userId="0e1aba8d-d701-415b-845f-efaa52324e68" providerId="ADAL" clId="{68404EE5-9CD2-4FDD-BCE0-82263BF77CCB}" dt="2024-08-29T15:46:19.547" v="3055" actId="1076"/>
          <ac:picMkLst>
            <pc:docMk/>
            <pc:sldMk cId="2540036234" sldId="448"/>
            <ac:picMk id="1026" creationId="{21FD3F4E-F2F0-30C1-65A7-4EC4682E045D}"/>
          </ac:picMkLst>
        </pc:picChg>
        <pc:cxnChg chg="del">
          <ac:chgData name="Hill, Clive (STFC,DL,TECH)" userId="0e1aba8d-d701-415b-845f-efaa52324e68" providerId="ADAL" clId="{68404EE5-9CD2-4FDD-BCE0-82263BF77CCB}" dt="2024-08-28T09:35:08.425" v="106" actId="478"/>
          <ac:cxnSpMkLst>
            <pc:docMk/>
            <pc:sldMk cId="2540036234" sldId="448"/>
            <ac:cxnSpMk id="5" creationId="{96043B2A-E125-998D-484A-CBD9CC220326}"/>
          </ac:cxnSpMkLst>
        </pc:cxnChg>
        <pc:cxnChg chg="del">
          <ac:chgData name="Hill, Clive (STFC,DL,TECH)" userId="0e1aba8d-d701-415b-845f-efaa52324e68" providerId="ADAL" clId="{68404EE5-9CD2-4FDD-BCE0-82263BF77CCB}" dt="2024-08-28T09:35:13.642" v="107" actId="478"/>
          <ac:cxnSpMkLst>
            <pc:docMk/>
            <pc:sldMk cId="2540036234" sldId="448"/>
            <ac:cxnSpMk id="7" creationId="{C4CA080E-B9C8-FBA7-2600-8E57352E1C98}"/>
          </ac:cxnSpMkLst>
        </pc:cxnChg>
        <pc:cxnChg chg="del">
          <ac:chgData name="Hill, Clive (STFC,DL,TECH)" userId="0e1aba8d-d701-415b-845f-efaa52324e68" providerId="ADAL" clId="{68404EE5-9CD2-4FDD-BCE0-82263BF77CCB}" dt="2024-08-28T09:35:13.642" v="107" actId="478"/>
          <ac:cxnSpMkLst>
            <pc:docMk/>
            <pc:sldMk cId="2540036234" sldId="448"/>
            <ac:cxnSpMk id="15" creationId="{FDA72262-E215-197A-0AA5-FC456A5A56AC}"/>
          </ac:cxnSpMkLst>
        </pc:cxnChg>
        <pc:cxnChg chg="del">
          <ac:chgData name="Hill, Clive (STFC,DL,TECH)" userId="0e1aba8d-d701-415b-845f-efaa52324e68" providerId="ADAL" clId="{68404EE5-9CD2-4FDD-BCE0-82263BF77CCB}" dt="2024-08-28T09:35:08.425" v="106" actId="478"/>
          <ac:cxnSpMkLst>
            <pc:docMk/>
            <pc:sldMk cId="2540036234" sldId="448"/>
            <ac:cxnSpMk id="20" creationId="{5BA1E05F-A472-B187-519B-D0C1602FF45C}"/>
          </ac:cxnSpMkLst>
        </pc:cxnChg>
        <pc:cxnChg chg="del">
          <ac:chgData name="Hill, Clive (STFC,DL,TECH)" userId="0e1aba8d-d701-415b-845f-efaa52324e68" providerId="ADAL" clId="{68404EE5-9CD2-4FDD-BCE0-82263BF77CCB}" dt="2024-08-28T09:35:08.425" v="106" actId="478"/>
          <ac:cxnSpMkLst>
            <pc:docMk/>
            <pc:sldMk cId="2540036234" sldId="448"/>
            <ac:cxnSpMk id="22" creationId="{6888EBD0-54EA-1B6F-70C7-85F7CB27CD64}"/>
          </ac:cxnSpMkLst>
        </pc:cxnChg>
      </pc:sldChg>
      <pc:sldChg chg="addSp delSp modSp mod">
        <pc:chgData name="Hill, Clive (STFC,DL,TECH)" userId="0e1aba8d-d701-415b-845f-efaa52324e68" providerId="ADAL" clId="{68404EE5-9CD2-4FDD-BCE0-82263BF77CCB}" dt="2024-08-29T15:33:55.264" v="3009" actId="1076"/>
        <pc:sldMkLst>
          <pc:docMk/>
          <pc:sldMk cId="1656370965" sldId="449"/>
        </pc:sldMkLst>
        <pc:spChg chg="del">
          <ac:chgData name="Hill, Clive (STFC,DL,TECH)" userId="0e1aba8d-d701-415b-845f-efaa52324e68" providerId="ADAL" clId="{68404EE5-9CD2-4FDD-BCE0-82263BF77CCB}" dt="2024-08-29T15:31:24" v="2994" actId="478"/>
          <ac:spMkLst>
            <pc:docMk/>
            <pc:sldMk cId="1656370965" sldId="449"/>
            <ac:spMk id="7" creationId="{9B96E173-FCB5-8504-38FB-3510D3BF4155}"/>
          </ac:spMkLst>
        </pc:spChg>
        <pc:spChg chg="mod">
          <ac:chgData name="Hill, Clive (STFC,DL,TECH)" userId="0e1aba8d-d701-415b-845f-efaa52324e68" providerId="ADAL" clId="{68404EE5-9CD2-4FDD-BCE0-82263BF77CCB}" dt="2024-08-29T15:33:06.674" v="3003" actId="1076"/>
          <ac:spMkLst>
            <pc:docMk/>
            <pc:sldMk cId="1656370965" sldId="449"/>
            <ac:spMk id="8" creationId="{534668A7-8F4F-59DC-B8A7-C18AC1058057}"/>
          </ac:spMkLst>
        </pc:spChg>
        <pc:spChg chg="del">
          <ac:chgData name="Hill, Clive (STFC,DL,TECH)" userId="0e1aba8d-d701-415b-845f-efaa52324e68" providerId="ADAL" clId="{68404EE5-9CD2-4FDD-BCE0-82263BF77CCB}" dt="2024-08-28T10:38:32.820" v="275" actId="478"/>
          <ac:spMkLst>
            <pc:docMk/>
            <pc:sldMk cId="1656370965" sldId="449"/>
            <ac:spMk id="11" creationId="{AB6E96FD-BEB3-8439-3BFD-4DD7CD617CBD}"/>
          </ac:spMkLst>
        </pc:spChg>
        <pc:spChg chg="del">
          <ac:chgData name="Hill, Clive (STFC,DL,TECH)" userId="0e1aba8d-d701-415b-845f-efaa52324e68" providerId="ADAL" clId="{68404EE5-9CD2-4FDD-BCE0-82263BF77CCB}" dt="2024-08-29T15:31:24" v="2994" actId="478"/>
          <ac:spMkLst>
            <pc:docMk/>
            <pc:sldMk cId="1656370965" sldId="449"/>
            <ac:spMk id="12" creationId="{9CB7CD42-276D-DC8F-6863-548389117917}"/>
          </ac:spMkLst>
        </pc:spChg>
        <pc:spChg chg="del">
          <ac:chgData name="Hill, Clive (STFC,DL,TECH)" userId="0e1aba8d-d701-415b-845f-efaa52324e68" providerId="ADAL" clId="{68404EE5-9CD2-4FDD-BCE0-82263BF77CCB}" dt="2024-08-29T15:31:25.998" v="2995" actId="478"/>
          <ac:spMkLst>
            <pc:docMk/>
            <pc:sldMk cId="1656370965" sldId="449"/>
            <ac:spMk id="13" creationId="{8A78B413-ECF8-45CA-4F73-9F682B0E6033}"/>
          </ac:spMkLst>
        </pc:spChg>
        <pc:spChg chg="mod">
          <ac:chgData name="Hill, Clive (STFC,DL,TECH)" userId="0e1aba8d-d701-415b-845f-efaa52324e68" providerId="ADAL" clId="{68404EE5-9CD2-4FDD-BCE0-82263BF77CCB}" dt="2024-08-29T15:33:45.968" v="3005" actId="1076"/>
          <ac:spMkLst>
            <pc:docMk/>
            <pc:sldMk cId="1656370965" sldId="449"/>
            <ac:spMk id="17" creationId="{DDD7C65D-CFEC-4B8C-A046-6F4CADF84B29}"/>
          </ac:spMkLst>
        </pc:spChg>
        <pc:spChg chg="mod">
          <ac:chgData name="Hill, Clive (STFC,DL,TECH)" userId="0e1aba8d-d701-415b-845f-efaa52324e68" providerId="ADAL" clId="{68404EE5-9CD2-4FDD-BCE0-82263BF77CCB}" dt="2024-08-29T15:33:45.968" v="3005" actId="1076"/>
          <ac:spMkLst>
            <pc:docMk/>
            <pc:sldMk cId="1656370965" sldId="449"/>
            <ac:spMk id="19" creationId="{B9EFDF83-6FAE-A647-FAFE-9E5AFE4A6F8F}"/>
          </ac:spMkLst>
        </pc:spChg>
        <pc:spChg chg="mod">
          <ac:chgData name="Hill, Clive (STFC,DL,TECH)" userId="0e1aba8d-d701-415b-845f-efaa52324e68" providerId="ADAL" clId="{68404EE5-9CD2-4FDD-BCE0-82263BF77CCB}" dt="2024-08-29T14:48:06.440" v="2642"/>
          <ac:spMkLst>
            <pc:docMk/>
            <pc:sldMk cId="1656370965" sldId="449"/>
            <ac:spMk id="20" creationId="{BA59AC9A-D069-017B-EF5F-1DF4D60BC41C}"/>
          </ac:spMkLst>
        </pc:spChg>
        <pc:spChg chg="add del mod">
          <ac:chgData name="Hill, Clive (STFC,DL,TECH)" userId="0e1aba8d-d701-415b-845f-efaa52324e68" providerId="ADAL" clId="{68404EE5-9CD2-4FDD-BCE0-82263BF77CCB}" dt="2024-08-29T15:29:49.166" v="2985" actId="478"/>
          <ac:spMkLst>
            <pc:docMk/>
            <pc:sldMk cId="1656370965" sldId="449"/>
            <ac:spMk id="23" creationId="{DB204824-2839-0B83-B16E-2A8AB3190158}"/>
          </ac:spMkLst>
        </pc:spChg>
        <pc:spChg chg="mod">
          <ac:chgData name="Hill, Clive (STFC,DL,TECH)" userId="0e1aba8d-d701-415b-845f-efaa52324e68" providerId="ADAL" clId="{68404EE5-9CD2-4FDD-BCE0-82263BF77CCB}" dt="2024-08-29T15:33:55.264" v="3009" actId="1076"/>
          <ac:spMkLst>
            <pc:docMk/>
            <pc:sldMk cId="1656370965" sldId="449"/>
            <ac:spMk id="24" creationId="{D25C5CE3-72FB-F726-11EE-B52F3DEBBE65}"/>
          </ac:spMkLst>
        </pc:spChg>
        <pc:spChg chg="add del mod">
          <ac:chgData name="Hill, Clive (STFC,DL,TECH)" userId="0e1aba8d-d701-415b-845f-efaa52324e68" providerId="ADAL" clId="{68404EE5-9CD2-4FDD-BCE0-82263BF77CCB}" dt="2024-08-29T15:29:52.878" v="2986" actId="478"/>
          <ac:spMkLst>
            <pc:docMk/>
            <pc:sldMk cId="1656370965" sldId="449"/>
            <ac:spMk id="25" creationId="{214A2561-4448-AC54-86CA-376DC7AD80D6}"/>
          </ac:spMkLst>
        </pc:spChg>
        <pc:spChg chg="mod">
          <ac:chgData name="Hill, Clive (STFC,DL,TECH)" userId="0e1aba8d-d701-415b-845f-efaa52324e68" providerId="ADAL" clId="{68404EE5-9CD2-4FDD-BCE0-82263BF77CCB}" dt="2024-08-29T15:33:45.968" v="3005" actId="1076"/>
          <ac:spMkLst>
            <pc:docMk/>
            <pc:sldMk cId="1656370965" sldId="449"/>
            <ac:spMk id="31" creationId="{94EE5796-63C0-76B6-D6DA-C12E8868AD9D}"/>
          </ac:spMkLst>
        </pc:spChg>
        <pc:spChg chg="add mod">
          <ac:chgData name="Hill, Clive (STFC,DL,TECH)" userId="0e1aba8d-d701-415b-845f-efaa52324e68" providerId="ADAL" clId="{68404EE5-9CD2-4FDD-BCE0-82263BF77CCB}" dt="2024-08-29T15:33:37.296" v="3004" actId="1076"/>
          <ac:spMkLst>
            <pc:docMk/>
            <pc:sldMk cId="1656370965" sldId="449"/>
            <ac:spMk id="47" creationId="{47AFA590-A7F9-438B-4A86-A12958A04559}"/>
          </ac:spMkLst>
        </pc:spChg>
        <pc:spChg chg="add mod">
          <ac:chgData name="Hill, Clive (STFC,DL,TECH)" userId="0e1aba8d-d701-415b-845f-efaa52324e68" providerId="ADAL" clId="{68404EE5-9CD2-4FDD-BCE0-82263BF77CCB}" dt="2024-08-29T15:33:37.296" v="3004" actId="1076"/>
          <ac:spMkLst>
            <pc:docMk/>
            <pc:sldMk cId="1656370965" sldId="449"/>
            <ac:spMk id="48" creationId="{9705A4EB-A847-FADF-1A8F-38D1532B2328}"/>
          </ac:spMkLst>
        </pc:spChg>
        <pc:spChg chg="add del mod">
          <ac:chgData name="Hill, Clive (STFC,DL,TECH)" userId="0e1aba8d-d701-415b-845f-efaa52324e68" providerId="ADAL" clId="{68404EE5-9CD2-4FDD-BCE0-82263BF77CCB}" dt="2024-08-29T15:33:37.296" v="3004" actId="1076"/>
          <ac:spMkLst>
            <pc:docMk/>
            <pc:sldMk cId="1656370965" sldId="449"/>
            <ac:spMk id="49" creationId="{519A81E0-098D-0D23-507C-02062D5C0D17}"/>
          </ac:spMkLst>
        </pc:spChg>
        <pc:spChg chg="add mod">
          <ac:chgData name="Hill, Clive (STFC,DL,TECH)" userId="0e1aba8d-d701-415b-845f-efaa52324e68" providerId="ADAL" clId="{68404EE5-9CD2-4FDD-BCE0-82263BF77CCB}" dt="2024-08-29T15:33:37.296" v="3004" actId="1076"/>
          <ac:spMkLst>
            <pc:docMk/>
            <pc:sldMk cId="1656370965" sldId="449"/>
            <ac:spMk id="50" creationId="{F7C0EA44-813B-0B96-15F7-6C8B4A861CDC}"/>
          </ac:spMkLst>
        </pc:spChg>
        <pc:spChg chg="add mod">
          <ac:chgData name="Hill, Clive (STFC,DL,TECH)" userId="0e1aba8d-d701-415b-845f-efaa52324e68" providerId="ADAL" clId="{68404EE5-9CD2-4FDD-BCE0-82263BF77CCB}" dt="2024-08-29T15:33:37.296" v="3004" actId="1076"/>
          <ac:spMkLst>
            <pc:docMk/>
            <pc:sldMk cId="1656370965" sldId="449"/>
            <ac:spMk id="51" creationId="{00084E64-BE9E-E089-1326-72DEE032BD12}"/>
          </ac:spMkLst>
        </pc:spChg>
        <pc:spChg chg="add mod">
          <ac:chgData name="Hill, Clive (STFC,DL,TECH)" userId="0e1aba8d-d701-415b-845f-efaa52324e68" providerId="ADAL" clId="{68404EE5-9CD2-4FDD-BCE0-82263BF77CCB}" dt="2024-08-29T15:33:37.296" v="3004" actId="1076"/>
          <ac:spMkLst>
            <pc:docMk/>
            <pc:sldMk cId="1656370965" sldId="449"/>
            <ac:spMk id="52" creationId="{7679CD72-ABF4-5A4F-01ED-5F2B566EEAD2}"/>
          </ac:spMkLst>
        </pc:spChg>
        <pc:spChg chg="add mod">
          <ac:chgData name="Hill, Clive (STFC,DL,TECH)" userId="0e1aba8d-d701-415b-845f-efaa52324e68" providerId="ADAL" clId="{68404EE5-9CD2-4FDD-BCE0-82263BF77CCB}" dt="2024-08-29T15:33:37.296" v="3004" actId="1076"/>
          <ac:spMkLst>
            <pc:docMk/>
            <pc:sldMk cId="1656370965" sldId="449"/>
            <ac:spMk id="53" creationId="{6EC66129-60B5-3F7A-982E-085E829CB9DE}"/>
          </ac:spMkLst>
        </pc:spChg>
        <pc:spChg chg="add mod">
          <ac:chgData name="Hill, Clive (STFC,DL,TECH)" userId="0e1aba8d-d701-415b-845f-efaa52324e68" providerId="ADAL" clId="{68404EE5-9CD2-4FDD-BCE0-82263BF77CCB}" dt="2024-08-29T15:33:37.296" v="3004" actId="1076"/>
          <ac:spMkLst>
            <pc:docMk/>
            <pc:sldMk cId="1656370965" sldId="449"/>
            <ac:spMk id="54" creationId="{06EC422A-3758-F3F8-CAAC-89E83DD49323}"/>
          </ac:spMkLst>
        </pc:spChg>
        <pc:spChg chg="add mod">
          <ac:chgData name="Hill, Clive (STFC,DL,TECH)" userId="0e1aba8d-d701-415b-845f-efaa52324e68" providerId="ADAL" clId="{68404EE5-9CD2-4FDD-BCE0-82263BF77CCB}" dt="2024-08-29T15:33:37.296" v="3004" actId="1076"/>
          <ac:spMkLst>
            <pc:docMk/>
            <pc:sldMk cId="1656370965" sldId="449"/>
            <ac:spMk id="55" creationId="{59A9D0A6-C722-DBA4-55AE-595C3B93A304}"/>
          </ac:spMkLst>
        </pc:spChg>
        <pc:spChg chg="add mod">
          <ac:chgData name="Hill, Clive (STFC,DL,TECH)" userId="0e1aba8d-d701-415b-845f-efaa52324e68" providerId="ADAL" clId="{68404EE5-9CD2-4FDD-BCE0-82263BF77CCB}" dt="2024-08-29T15:33:37.296" v="3004" actId="1076"/>
          <ac:spMkLst>
            <pc:docMk/>
            <pc:sldMk cId="1656370965" sldId="449"/>
            <ac:spMk id="56" creationId="{63C14A5B-C85F-1413-D6B9-7A908DA0A654}"/>
          </ac:spMkLst>
        </pc:spChg>
        <pc:spChg chg="add mod">
          <ac:chgData name="Hill, Clive (STFC,DL,TECH)" userId="0e1aba8d-d701-415b-845f-efaa52324e68" providerId="ADAL" clId="{68404EE5-9CD2-4FDD-BCE0-82263BF77CCB}" dt="2024-08-29T15:33:37.296" v="3004" actId="1076"/>
          <ac:spMkLst>
            <pc:docMk/>
            <pc:sldMk cId="1656370965" sldId="449"/>
            <ac:spMk id="57" creationId="{3E9683A2-87E7-D6DB-08DB-3B65B674B9A7}"/>
          </ac:spMkLst>
        </pc:spChg>
        <pc:spChg chg="add mod">
          <ac:chgData name="Hill, Clive (STFC,DL,TECH)" userId="0e1aba8d-d701-415b-845f-efaa52324e68" providerId="ADAL" clId="{68404EE5-9CD2-4FDD-BCE0-82263BF77CCB}" dt="2024-08-29T15:33:37.296" v="3004" actId="1076"/>
          <ac:spMkLst>
            <pc:docMk/>
            <pc:sldMk cId="1656370965" sldId="449"/>
            <ac:spMk id="58" creationId="{070CF98D-646E-B751-D499-76C2A22EB520}"/>
          </ac:spMkLst>
        </pc:spChg>
        <pc:spChg chg="add mod">
          <ac:chgData name="Hill, Clive (STFC,DL,TECH)" userId="0e1aba8d-d701-415b-845f-efaa52324e68" providerId="ADAL" clId="{68404EE5-9CD2-4FDD-BCE0-82263BF77CCB}" dt="2024-08-29T15:33:37.296" v="3004" actId="1076"/>
          <ac:spMkLst>
            <pc:docMk/>
            <pc:sldMk cId="1656370965" sldId="449"/>
            <ac:spMk id="59" creationId="{8834CB30-73DE-A317-17BF-6C930528F6F7}"/>
          </ac:spMkLst>
        </pc:spChg>
        <pc:spChg chg="add mod">
          <ac:chgData name="Hill, Clive (STFC,DL,TECH)" userId="0e1aba8d-d701-415b-845f-efaa52324e68" providerId="ADAL" clId="{68404EE5-9CD2-4FDD-BCE0-82263BF77CCB}" dt="2024-08-29T15:33:37.296" v="3004" actId="1076"/>
          <ac:spMkLst>
            <pc:docMk/>
            <pc:sldMk cId="1656370965" sldId="449"/>
            <ac:spMk id="60" creationId="{14CABEEE-00E8-524B-66EE-72B6C95F8A8A}"/>
          </ac:spMkLst>
        </pc:spChg>
        <pc:spChg chg="add mod">
          <ac:chgData name="Hill, Clive (STFC,DL,TECH)" userId="0e1aba8d-d701-415b-845f-efaa52324e68" providerId="ADAL" clId="{68404EE5-9CD2-4FDD-BCE0-82263BF77CCB}" dt="2024-08-29T15:33:37.296" v="3004" actId="1076"/>
          <ac:spMkLst>
            <pc:docMk/>
            <pc:sldMk cId="1656370965" sldId="449"/>
            <ac:spMk id="61" creationId="{942C5324-EAA0-B3B1-D59B-315408FA7834}"/>
          </ac:spMkLst>
        </pc:spChg>
        <pc:picChg chg="del">
          <ac:chgData name="Hill, Clive (STFC,DL,TECH)" userId="0e1aba8d-d701-415b-845f-efaa52324e68" providerId="ADAL" clId="{68404EE5-9CD2-4FDD-BCE0-82263BF77CCB}" dt="2024-08-29T15:31:24" v="2994" actId="478"/>
          <ac:picMkLst>
            <pc:docMk/>
            <pc:sldMk cId="1656370965" sldId="449"/>
            <ac:picMk id="3" creationId="{26BC9282-3FD6-9927-EB7B-0AFC814CD3E4}"/>
          </ac:picMkLst>
        </pc:picChg>
        <pc:picChg chg="mod">
          <ac:chgData name="Hill, Clive (STFC,DL,TECH)" userId="0e1aba8d-d701-415b-845f-efaa52324e68" providerId="ADAL" clId="{68404EE5-9CD2-4FDD-BCE0-82263BF77CCB}" dt="2024-08-29T15:33:51.343" v="3008" actId="1076"/>
          <ac:picMkLst>
            <pc:docMk/>
            <pc:sldMk cId="1656370965" sldId="449"/>
            <ac:picMk id="4" creationId="{0B421E06-C670-7558-99B8-9F72838D2B6C}"/>
          </ac:picMkLst>
        </pc:picChg>
        <pc:picChg chg="del">
          <ac:chgData name="Hill, Clive (STFC,DL,TECH)" userId="0e1aba8d-d701-415b-845f-efaa52324e68" providerId="ADAL" clId="{68404EE5-9CD2-4FDD-BCE0-82263BF77CCB}" dt="2024-08-29T15:31:24" v="2994" actId="478"/>
          <ac:picMkLst>
            <pc:docMk/>
            <pc:sldMk cId="1656370965" sldId="449"/>
            <ac:picMk id="5" creationId="{7F5D620D-288B-2301-EAFF-F0A300EB915D}"/>
          </ac:picMkLst>
        </pc:picChg>
        <pc:picChg chg="mod">
          <ac:chgData name="Hill, Clive (STFC,DL,TECH)" userId="0e1aba8d-d701-415b-845f-efaa52324e68" providerId="ADAL" clId="{68404EE5-9CD2-4FDD-BCE0-82263BF77CCB}" dt="2024-08-29T15:33:45.968" v="3005" actId="1076"/>
          <ac:picMkLst>
            <pc:docMk/>
            <pc:sldMk cId="1656370965" sldId="449"/>
            <ac:picMk id="10" creationId="{9E48FCAC-3B03-6871-B92E-9E0C61DDA63E}"/>
          </ac:picMkLst>
        </pc:picChg>
        <pc:picChg chg="add del mod">
          <ac:chgData name="Hill, Clive (STFC,DL,TECH)" userId="0e1aba8d-d701-415b-845f-efaa52324e68" providerId="ADAL" clId="{68404EE5-9CD2-4FDD-BCE0-82263BF77CCB}" dt="2024-08-29T15:29:00.910" v="2978" actId="478"/>
          <ac:picMkLst>
            <pc:docMk/>
            <pc:sldMk cId="1656370965" sldId="449"/>
            <ac:picMk id="22" creationId="{92215AFA-EB05-75ED-70A8-975403E80793}"/>
          </ac:picMkLst>
        </pc:picChg>
        <pc:picChg chg="add mod ord">
          <ac:chgData name="Hill, Clive (STFC,DL,TECH)" userId="0e1aba8d-d701-415b-845f-efaa52324e68" providerId="ADAL" clId="{68404EE5-9CD2-4FDD-BCE0-82263BF77CCB}" dt="2024-08-29T15:33:37.296" v="3004" actId="1076"/>
          <ac:picMkLst>
            <pc:docMk/>
            <pc:sldMk cId="1656370965" sldId="449"/>
            <ac:picMk id="46" creationId="{29083FE6-2B83-9BD1-940B-550C5149DE1F}"/>
          </ac:picMkLst>
        </pc:picChg>
        <pc:picChg chg="add del mod">
          <ac:chgData name="Hill, Clive (STFC,DL,TECH)" userId="0e1aba8d-d701-415b-845f-efaa52324e68" providerId="ADAL" clId="{68404EE5-9CD2-4FDD-BCE0-82263BF77CCB}" dt="2024-08-29T15:32:36.703" v="3001" actId="478"/>
          <ac:picMkLst>
            <pc:docMk/>
            <pc:sldMk cId="1656370965" sldId="449"/>
            <ac:picMk id="62" creationId="{6A3B2799-E706-1457-A66A-57F8F52414FC}"/>
          </ac:picMkLst>
        </pc:picChg>
        <pc:cxnChg chg="mod">
          <ac:chgData name="Hill, Clive (STFC,DL,TECH)" userId="0e1aba8d-d701-415b-845f-efaa52324e68" providerId="ADAL" clId="{68404EE5-9CD2-4FDD-BCE0-82263BF77CCB}" dt="2024-08-29T15:33:45.968" v="3005" actId="1076"/>
          <ac:cxnSpMkLst>
            <pc:docMk/>
            <pc:sldMk cId="1656370965" sldId="449"/>
            <ac:cxnSpMk id="2" creationId="{4CE91A34-FC5C-B58E-FF48-A183BC680BDA}"/>
          </ac:cxnSpMkLst>
        </pc:cxnChg>
        <pc:cxnChg chg="del">
          <ac:chgData name="Hill, Clive (STFC,DL,TECH)" userId="0e1aba8d-d701-415b-845f-efaa52324e68" providerId="ADAL" clId="{68404EE5-9CD2-4FDD-BCE0-82263BF77CCB}" dt="2024-08-29T15:31:24" v="2994" actId="478"/>
          <ac:cxnSpMkLst>
            <pc:docMk/>
            <pc:sldMk cId="1656370965" sldId="449"/>
            <ac:cxnSpMk id="6" creationId="{0AA0DC58-B58C-5688-E530-B612EEA02195}"/>
          </ac:cxnSpMkLst>
        </pc:cxnChg>
        <pc:cxnChg chg="del">
          <ac:chgData name="Hill, Clive (STFC,DL,TECH)" userId="0e1aba8d-d701-415b-845f-efaa52324e68" providerId="ADAL" clId="{68404EE5-9CD2-4FDD-BCE0-82263BF77CCB}" dt="2024-08-29T15:31:24" v="2994" actId="478"/>
          <ac:cxnSpMkLst>
            <pc:docMk/>
            <pc:sldMk cId="1656370965" sldId="449"/>
            <ac:cxnSpMk id="9" creationId="{A18FEAC7-1ECE-ECE0-8FE0-D615E1AEC350}"/>
          </ac:cxnSpMkLst>
        </pc:cxnChg>
        <pc:cxnChg chg="mod">
          <ac:chgData name="Hill, Clive (STFC,DL,TECH)" userId="0e1aba8d-d701-415b-845f-efaa52324e68" providerId="ADAL" clId="{68404EE5-9CD2-4FDD-BCE0-82263BF77CCB}" dt="2024-08-29T15:33:45.968" v="3005" actId="1076"/>
          <ac:cxnSpMkLst>
            <pc:docMk/>
            <pc:sldMk cId="1656370965" sldId="449"/>
            <ac:cxnSpMk id="14" creationId="{9B82BD32-57B4-478B-A257-D7ED9AEF950E}"/>
          </ac:cxnSpMkLst>
        </pc:cxnChg>
        <pc:cxnChg chg="mod">
          <ac:chgData name="Hill, Clive (STFC,DL,TECH)" userId="0e1aba8d-d701-415b-845f-efaa52324e68" providerId="ADAL" clId="{68404EE5-9CD2-4FDD-BCE0-82263BF77CCB}" dt="2024-08-29T15:33:45.968" v="3005" actId="1076"/>
          <ac:cxnSpMkLst>
            <pc:docMk/>
            <pc:sldMk cId="1656370965" sldId="449"/>
            <ac:cxnSpMk id="15" creationId="{702B3518-113C-D5BF-A2A7-0D78F4C23F95}"/>
          </ac:cxnSpMkLst>
        </pc:cxnChg>
        <pc:cxnChg chg="mod">
          <ac:chgData name="Hill, Clive (STFC,DL,TECH)" userId="0e1aba8d-d701-415b-845f-efaa52324e68" providerId="ADAL" clId="{68404EE5-9CD2-4FDD-BCE0-82263BF77CCB}" dt="2024-08-29T15:33:45.968" v="3005" actId="1076"/>
          <ac:cxnSpMkLst>
            <pc:docMk/>
            <pc:sldMk cId="1656370965" sldId="449"/>
            <ac:cxnSpMk id="16" creationId="{BBC082FC-0671-569A-1715-789F061A639B}"/>
          </ac:cxnSpMkLst>
        </pc:cxnChg>
        <pc:cxnChg chg="del">
          <ac:chgData name="Hill, Clive (STFC,DL,TECH)" userId="0e1aba8d-d701-415b-845f-efaa52324e68" providerId="ADAL" clId="{68404EE5-9CD2-4FDD-BCE0-82263BF77CCB}" dt="2024-08-29T15:31:24" v="2994" actId="478"/>
          <ac:cxnSpMkLst>
            <pc:docMk/>
            <pc:sldMk cId="1656370965" sldId="449"/>
            <ac:cxnSpMk id="21" creationId="{CB1D6C6C-C622-8349-EE40-84F2822AEB48}"/>
          </ac:cxnSpMkLst>
        </pc:cxnChg>
        <pc:cxnChg chg="del">
          <ac:chgData name="Hill, Clive (STFC,DL,TECH)" userId="0e1aba8d-d701-415b-845f-efaa52324e68" providerId="ADAL" clId="{68404EE5-9CD2-4FDD-BCE0-82263BF77CCB}" dt="2024-08-29T15:31:24" v="2994" actId="478"/>
          <ac:cxnSpMkLst>
            <pc:docMk/>
            <pc:sldMk cId="1656370965" sldId="449"/>
            <ac:cxnSpMk id="26" creationId="{47FB5215-3E38-7E2C-6D7C-20089E4CB28F}"/>
          </ac:cxnSpMkLst>
        </pc:cxnChg>
        <pc:cxnChg chg="mod">
          <ac:chgData name="Hill, Clive (STFC,DL,TECH)" userId="0e1aba8d-d701-415b-845f-efaa52324e68" providerId="ADAL" clId="{68404EE5-9CD2-4FDD-BCE0-82263BF77CCB}" dt="2024-08-29T15:33:45.968" v="3005" actId="1076"/>
          <ac:cxnSpMkLst>
            <pc:docMk/>
            <pc:sldMk cId="1656370965" sldId="449"/>
            <ac:cxnSpMk id="27" creationId="{0C813DEA-434F-D802-5C32-DBBCC6825DE1}"/>
          </ac:cxnSpMkLst>
        </pc:cxnChg>
        <pc:cxnChg chg="mod">
          <ac:chgData name="Hill, Clive (STFC,DL,TECH)" userId="0e1aba8d-d701-415b-845f-efaa52324e68" providerId="ADAL" clId="{68404EE5-9CD2-4FDD-BCE0-82263BF77CCB}" dt="2024-08-29T15:33:45.968" v="3005" actId="1076"/>
          <ac:cxnSpMkLst>
            <pc:docMk/>
            <pc:sldMk cId="1656370965" sldId="449"/>
            <ac:cxnSpMk id="28" creationId="{8ECF07C7-4250-7D38-0558-DC55D5CF7514}"/>
          </ac:cxnSpMkLst>
        </pc:cxnChg>
        <pc:cxnChg chg="mod">
          <ac:chgData name="Hill, Clive (STFC,DL,TECH)" userId="0e1aba8d-d701-415b-845f-efaa52324e68" providerId="ADAL" clId="{68404EE5-9CD2-4FDD-BCE0-82263BF77CCB}" dt="2024-08-29T15:33:45.968" v="3005" actId="1076"/>
          <ac:cxnSpMkLst>
            <pc:docMk/>
            <pc:sldMk cId="1656370965" sldId="449"/>
            <ac:cxnSpMk id="29" creationId="{E9783876-0A36-CFDB-BD92-08AA0BBE73A4}"/>
          </ac:cxnSpMkLst>
        </pc:cxnChg>
        <pc:cxnChg chg="mod">
          <ac:chgData name="Hill, Clive (STFC,DL,TECH)" userId="0e1aba8d-d701-415b-845f-efaa52324e68" providerId="ADAL" clId="{68404EE5-9CD2-4FDD-BCE0-82263BF77CCB}" dt="2024-08-29T15:33:45.968" v="3005" actId="1076"/>
          <ac:cxnSpMkLst>
            <pc:docMk/>
            <pc:sldMk cId="1656370965" sldId="449"/>
            <ac:cxnSpMk id="30" creationId="{533C10F6-1DFF-0F3C-EE0C-F0B91886D383}"/>
          </ac:cxnSpMkLst>
        </pc:cxnChg>
        <pc:cxnChg chg="del">
          <ac:chgData name="Hill, Clive (STFC,DL,TECH)" userId="0e1aba8d-d701-415b-845f-efaa52324e68" providerId="ADAL" clId="{68404EE5-9CD2-4FDD-BCE0-82263BF77CCB}" dt="2024-08-29T15:31:24" v="2994" actId="478"/>
          <ac:cxnSpMkLst>
            <pc:docMk/>
            <pc:sldMk cId="1656370965" sldId="449"/>
            <ac:cxnSpMk id="32" creationId="{D4EF6557-AB26-0247-8E28-978628603430}"/>
          </ac:cxnSpMkLst>
        </pc:cxnChg>
        <pc:cxnChg chg="add del mod">
          <ac:chgData name="Hill, Clive (STFC,DL,TECH)" userId="0e1aba8d-d701-415b-845f-efaa52324e68" providerId="ADAL" clId="{68404EE5-9CD2-4FDD-BCE0-82263BF77CCB}" dt="2024-08-29T15:29:47.470" v="2984" actId="478"/>
          <ac:cxnSpMkLst>
            <pc:docMk/>
            <pc:sldMk cId="1656370965" sldId="449"/>
            <ac:cxnSpMk id="33" creationId="{BA1BD06C-AFD4-EF94-B931-5834DB48B98A}"/>
          </ac:cxnSpMkLst>
        </pc:cxnChg>
        <pc:cxnChg chg="del">
          <ac:chgData name="Hill, Clive (STFC,DL,TECH)" userId="0e1aba8d-d701-415b-845f-efaa52324e68" providerId="ADAL" clId="{68404EE5-9CD2-4FDD-BCE0-82263BF77CCB}" dt="2024-08-29T15:31:24" v="2994" actId="478"/>
          <ac:cxnSpMkLst>
            <pc:docMk/>
            <pc:sldMk cId="1656370965" sldId="449"/>
            <ac:cxnSpMk id="34" creationId="{20874E3E-4EE2-DE3C-B5D2-1EB280B4BC48}"/>
          </ac:cxnSpMkLst>
        </pc:cxnChg>
        <pc:cxnChg chg="add del mod">
          <ac:chgData name="Hill, Clive (STFC,DL,TECH)" userId="0e1aba8d-d701-415b-845f-efaa52324e68" providerId="ADAL" clId="{68404EE5-9CD2-4FDD-BCE0-82263BF77CCB}" dt="2024-08-29T15:30:18.494" v="2992" actId="478"/>
          <ac:cxnSpMkLst>
            <pc:docMk/>
            <pc:sldMk cId="1656370965" sldId="449"/>
            <ac:cxnSpMk id="36" creationId="{50C32A86-876B-E8B4-BB6E-675E99F4285D}"/>
          </ac:cxnSpMkLst>
        </pc:cxnChg>
        <pc:cxnChg chg="mod">
          <ac:chgData name="Hill, Clive (STFC,DL,TECH)" userId="0e1aba8d-d701-415b-845f-efaa52324e68" providerId="ADAL" clId="{68404EE5-9CD2-4FDD-BCE0-82263BF77CCB}" dt="2024-08-29T15:33:45.968" v="3005" actId="1076"/>
          <ac:cxnSpMkLst>
            <pc:docMk/>
            <pc:sldMk cId="1656370965" sldId="449"/>
            <ac:cxnSpMk id="37" creationId="{D2783B8D-FFB0-2963-4A47-4B6F9DA18567}"/>
          </ac:cxnSpMkLst>
        </pc:cxnChg>
        <pc:cxnChg chg="mod">
          <ac:chgData name="Hill, Clive (STFC,DL,TECH)" userId="0e1aba8d-d701-415b-845f-efaa52324e68" providerId="ADAL" clId="{68404EE5-9CD2-4FDD-BCE0-82263BF77CCB}" dt="2024-08-29T15:33:45.968" v="3005" actId="1076"/>
          <ac:cxnSpMkLst>
            <pc:docMk/>
            <pc:sldMk cId="1656370965" sldId="449"/>
            <ac:cxnSpMk id="39" creationId="{49E783AE-5A00-878A-F856-2964BCCA8CC2}"/>
          </ac:cxnSpMkLst>
        </pc:cxnChg>
      </pc:sldChg>
      <pc:sldChg chg="delSp modSp mod ord">
        <pc:chgData name="Hill, Clive (STFC,DL,TECH)" userId="0e1aba8d-d701-415b-845f-efaa52324e68" providerId="ADAL" clId="{68404EE5-9CD2-4FDD-BCE0-82263BF77CCB}" dt="2024-08-29T15:46:32.065" v="3056" actId="1076"/>
        <pc:sldMkLst>
          <pc:docMk/>
          <pc:sldMk cId="2930831861" sldId="450"/>
        </pc:sldMkLst>
        <pc:spChg chg="mod">
          <ac:chgData name="Hill, Clive (STFC,DL,TECH)" userId="0e1aba8d-d701-415b-845f-efaa52324e68" providerId="ADAL" clId="{68404EE5-9CD2-4FDD-BCE0-82263BF77CCB}" dt="2024-08-29T15:46:32.065" v="3056" actId="1076"/>
          <ac:spMkLst>
            <pc:docMk/>
            <pc:sldMk cId="2930831861" sldId="450"/>
            <ac:spMk id="2" creationId="{8E4FF985-FD7F-2923-6357-360775F44B5A}"/>
          </ac:spMkLst>
        </pc:spChg>
        <pc:spChg chg="del mod">
          <ac:chgData name="Hill, Clive (STFC,DL,TECH)" userId="0e1aba8d-d701-415b-845f-efaa52324e68" providerId="ADAL" clId="{68404EE5-9CD2-4FDD-BCE0-82263BF77CCB}" dt="2024-08-28T10:38:28.180" v="274" actId="478"/>
          <ac:spMkLst>
            <pc:docMk/>
            <pc:sldMk cId="2930831861" sldId="450"/>
            <ac:spMk id="55" creationId="{E84863F7-1F13-904B-D4B6-6254775A623F}"/>
          </ac:spMkLst>
        </pc:spChg>
      </pc:sldChg>
      <pc:sldChg chg="addSp modSp mod">
        <pc:chgData name="Hill, Clive (STFC,DL,TECH)" userId="0e1aba8d-d701-415b-845f-efaa52324e68" providerId="ADAL" clId="{68404EE5-9CD2-4FDD-BCE0-82263BF77CCB}" dt="2024-08-28T13:33:50.109" v="627" actId="14100"/>
        <pc:sldMkLst>
          <pc:docMk/>
          <pc:sldMk cId="2554544201" sldId="451"/>
        </pc:sldMkLst>
        <pc:spChg chg="mod">
          <ac:chgData name="Hill, Clive (STFC,DL,TECH)" userId="0e1aba8d-d701-415b-845f-efaa52324e68" providerId="ADAL" clId="{68404EE5-9CD2-4FDD-BCE0-82263BF77CCB}" dt="2024-08-28T13:29:01.157" v="581" actId="20577"/>
          <ac:spMkLst>
            <pc:docMk/>
            <pc:sldMk cId="2554544201" sldId="451"/>
            <ac:spMk id="4" creationId="{885A8793-D172-0F96-0B77-854BEFB1A2B9}"/>
          </ac:spMkLst>
        </pc:spChg>
        <pc:spChg chg="add mod">
          <ac:chgData name="Hill, Clive (STFC,DL,TECH)" userId="0e1aba8d-d701-415b-845f-efaa52324e68" providerId="ADAL" clId="{68404EE5-9CD2-4FDD-BCE0-82263BF77CCB}" dt="2024-08-28T11:11:50.021" v="312" actId="1076"/>
          <ac:spMkLst>
            <pc:docMk/>
            <pc:sldMk cId="2554544201" sldId="451"/>
            <ac:spMk id="11" creationId="{B6B001E6-DA26-E592-5D3D-31E7D09723F0}"/>
          </ac:spMkLst>
        </pc:spChg>
        <pc:spChg chg="add mod">
          <ac:chgData name="Hill, Clive (STFC,DL,TECH)" userId="0e1aba8d-d701-415b-845f-efaa52324e68" providerId="ADAL" clId="{68404EE5-9CD2-4FDD-BCE0-82263BF77CCB}" dt="2024-08-28T13:32:40.982" v="594" actId="20577"/>
          <ac:spMkLst>
            <pc:docMk/>
            <pc:sldMk cId="2554544201" sldId="451"/>
            <ac:spMk id="12" creationId="{7F96E16D-3B12-25F0-E4EB-4DA49ECE1C76}"/>
          </ac:spMkLst>
        </pc:spChg>
        <pc:spChg chg="add mod">
          <ac:chgData name="Hill, Clive (STFC,DL,TECH)" userId="0e1aba8d-d701-415b-845f-efaa52324e68" providerId="ADAL" clId="{68404EE5-9CD2-4FDD-BCE0-82263BF77CCB}" dt="2024-08-28T13:33:05.014" v="600" actId="571"/>
          <ac:spMkLst>
            <pc:docMk/>
            <pc:sldMk cId="2554544201" sldId="451"/>
            <ac:spMk id="22" creationId="{124EBC54-D3A4-1B20-54A6-174187613150}"/>
          </ac:spMkLst>
        </pc:spChg>
        <pc:spChg chg="add mod">
          <ac:chgData name="Hill, Clive (STFC,DL,TECH)" userId="0e1aba8d-d701-415b-845f-efaa52324e68" providerId="ADAL" clId="{68404EE5-9CD2-4FDD-BCE0-82263BF77CCB}" dt="2024-08-28T13:33:37.189" v="624" actId="20577"/>
          <ac:spMkLst>
            <pc:docMk/>
            <pc:sldMk cId="2554544201" sldId="451"/>
            <ac:spMk id="23" creationId="{48BAA269-1573-2738-44D6-460186F1B2CD}"/>
          </ac:spMkLst>
        </pc:spChg>
        <pc:cxnChg chg="add mod">
          <ac:chgData name="Hill, Clive (STFC,DL,TECH)" userId="0e1aba8d-d701-415b-845f-efaa52324e68" providerId="ADAL" clId="{68404EE5-9CD2-4FDD-BCE0-82263BF77CCB}" dt="2024-08-28T13:32:52.381" v="596" actId="14100"/>
          <ac:cxnSpMkLst>
            <pc:docMk/>
            <pc:sldMk cId="2554544201" sldId="451"/>
            <ac:cxnSpMk id="16" creationId="{D5FEF67E-301D-FFCD-CD8F-6A9497B217FA}"/>
          </ac:cxnSpMkLst>
        </pc:cxnChg>
        <pc:cxnChg chg="add mod">
          <ac:chgData name="Hill, Clive (STFC,DL,TECH)" userId="0e1aba8d-d701-415b-845f-efaa52324e68" providerId="ADAL" clId="{68404EE5-9CD2-4FDD-BCE0-82263BF77CCB}" dt="2024-08-28T13:33:00.542" v="599" actId="1076"/>
          <ac:cxnSpMkLst>
            <pc:docMk/>
            <pc:sldMk cId="2554544201" sldId="451"/>
            <ac:cxnSpMk id="20" creationId="{D82623E9-6ADB-3964-01E8-60D3FA5240FB}"/>
          </ac:cxnSpMkLst>
        </pc:cxnChg>
        <pc:cxnChg chg="add mod">
          <ac:chgData name="Hill, Clive (STFC,DL,TECH)" userId="0e1aba8d-d701-415b-845f-efaa52324e68" providerId="ADAL" clId="{68404EE5-9CD2-4FDD-BCE0-82263BF77CCB}" dt="2024-08-28T13:33:50.109" v="627" actId="14100"/>
          <ac:cxnSpMkLst>
            <pc:docMk/>
            <pc:sldMk cId="2554544201" sldId="451"/>
            <ac:cxnSpMk id="24" creationId="{5326CDBC-4D8C-3ED8-AD52-19251A93BB1B}"/>
          </ac:cxnSpMkLst>
        </pc:cxnChg>
      </pc:sldChg>
      <pc:sldChg chg="addSp delSp modSp new mod">
        <pc:chgData name="Hill, Clive (STFC,DL,TECH)" userId="0e1aba8d-d701-415b-845f-efaa52324e68" providerId="ADAL" clId="{68404EE5-9CD2-4FDD-BCE0-82263BF77CCB}" dt="2024-08-29T15:17:14.676" v="2966" actId="14100"/>
        <pc:sldMkLst>
          <pc:docMk/>
          <pc:sldMk cId="2590412482" sldId="452"/>
        </pc:sldMkLst>
        <pc:spChg chg="add mod">
          <ac:chgData name="Hill, Clive (STFC,DL,TECH)" userId="0e1aba8d-d701-415b-845f-efaa52324e68" providerId="ADAL" clId="{68404EE5-9CD2-4FDD-BCE0-82263BF77CCB}" dt="2024-08-29T14:54:53.247" v="2709" actId="1076"/>
          <ac:spMkLst>
            <pc:docMk/>
            <pc:sldMk cId="2590412482" sldId="452"/>
            <ac:spMk id="8" creationId="{538632B8-3A33-7C42-83C5-C989A8BC469B}"/>
          </ac:spMkLst>
        </pc:spChg>
        <pc:spChg chg="add mod">
          <ac:chgData name="Hill, Clive (STFC,DL,TECH)" userId="0e1aba8d-d701-415b-845f-efaa52324e68" providerId="ADAL" clId="{68404EE5-9CD2-4FDD-BCE0-82263BF77CCB}" dt="2024-08-29T14:58:32.104" v="2818" actId="20577"/>
          <ac:spMkLst>
            <pc:docMk/>
            <pc:sldMk cId="2590412482" sldId="452"/>
            <ac:spMk id="9" creationId="{9943B001-7390-5FAE-7A86-24D792B982DA}"/>
          </ac:spMkLst>
        </pc:spChg>
        <pc:spChg chg="add mod">
          <ac:chgData name="Hill, Clive (STFC,DL,TECH)" userId="0e1aba8d-d701-415b-845f-efaa52324e68" providerId="ADAL" clId="{68404EE5-9CD2-4FDD-BCE0-82263BF77CCB}" dt="2024-08-29T14:55:17.927" v="2716" actId="20577"/>
          <ac:spMkLst>
            <pc:docMk/>
            <pc:sldMk cId="2590412482" sldId="452"/>
            <ac:spMk id="10" creationId="{0C4E9F71-F549-06AF-568A-7CBED6800A4E}"/>
          </ac:spMkLst>
        </pc:spChg>
        <pc:spChg chg="add mod">
          <ac:chgData name="Hill, Clive (STFC,DL,TECH)" userId="0e1aba8d-d701-415b-845f-efaa52324e68" providerId="ADAL" clId="{68404EE5-9CD2-4FDD-BCE0-82263BF77CCB}" dt="2024-08-29T14:59:20.303" v="2825" actId="1076"/>
          <ac:spMkLst>
            <pc:docMk/>
            <pc:sldMk cId="2590412482" sldId="452"/>
            <ac:spMk id="11" creationId="{0D78CA86-F426-CC04-6A31-0512B9C87D91}"/>
          </ac:spMkLst>
        </pc:spChg>
        <pc:spChg chg="add mod">
          <ac:chgData name="Hill, Clive (STFC,DL,TECH)" userId="0e1aba8d-d701-415b-845f-efaa52324e68" providerId="ADAL" clId="{68404EE5-9CD2-4FDD-BCE0-82263BF77CCB}" dt="2024-08-29T14:59:24.232" v="2826" actId="571"/>
          <ac:spMkLst>
            <pc:docMk/>
            <pc:sldMk cId="2590412482" sldId="452"/>
            <ac:spMk id="12" creationId="{8B4AABE2-FDB7-7FE8-C2EA-D540630782A4}"/>
          </ac:spMkLst>
        </pc:spChg>
        <pc:spChg chg="add del mod">
          <ac:chgData name="Hill, Clive (STFC,DL,TECH)" userId="0e1aba8d-d701-415b-845f-efaa52324e68" providerId="ADAL" clId="{68404EE5-9CD2-4FDD-BCE0-82263BF77CCB}" dt="2024-08-29T15:05:52.905" v="2838" actId="478"/>
          <ac:spMkLst>
            <pc:docMk/>
            <pc:sldMk cId="2590412482" sldId="452"/>
            <ac:spMk id="13" creationId="{55EDDEAA-AEE2-4BE0-6A71-F49B365A541A}"/>
          </ac:spMkLst>
        </pc:spChg>
        <pc:spChg chg="add del mod">
          <ac:chgData name="Hill, Clive (STFC,DL,TECH)" userId="0e1aba8d-d701-415b-845f-efaa52324e68" providerId="ADAL" clId="{68404EE5-9CD2-4FDD-BCE0-82263BF77CCB}" dt="2024-08-29T15:05:51.257" v="2837" actId="478"/>
          <ac:spMkLst>
            <pc:docMk/>
            <pc:sldMk cId="2590412482" sldId="452"/>
            <ac:spMk id="14" creationId="{EAFC0A1B-6D97-8E27-D482-7C0B0D087FF2}"/>
          </ac:spMkLst>
        </pc:spChg>
        <pc:spChg chg="add mod">
          <ac:chgData name="Hill, Clive (STFC,DL,TECH)" userId="0e1aba8d-d701-415b-845f-efaa52324e68" providerId="ADAL" clId="{68404EE5-9CD2-4FDD-BCE0-82263BF77CCB}" dt="2024-08-29T15:12:15.765" v="2848" actId="1076"/>
          <ac:spMkLst>
            <pc:docMk/>
            <pc:sldMk cId="2590412482" sldId="452"/>
            <ac:spMk id="18" creationId="{D81F2E68-EAB3-B3C7-9610-8516A85328A1}"/>
          </ac:spMkLst>
        </pc:spChg>
        <pc:spChg chg="add mod">
          <ac:chgData name="Hill, Clive (STFC,DL,TECH)" userId="0e1aba8d-d701-415b-845f-efaa52324e68" providerId="ADAL" clId="{68404EE5-9CD2-4FDD-BCE0-82263BF77CCB}" dt="2024-08-29T15:13:29.058" v="2892" actId="1076"/>
          <ac:spMkLst>
            <pc:docMk/>
            <pc:sldMk cId="2590412482" sldId="452"/>
            <ac:spMk id="19" creationId="{144D88F5-233A-8BB6-AFD5-765EBC73963C}"/>
          </ac:spMkLst>
        </pc:spChg>
        <pc:spChg chg="add mod">
          <ac:chgData name="Hill, Clive (STFC,DL,TECH)" userId="0e1aba8d-d701-415b-845f-efaa52324e68" providerId="ADAL" clId="{68404EE5-9CD2-4FDD-BCE0-82263BF77CCB}" dt="2024-08-29T15:15:40.716" v="2927" actId="1076"/>
          <ac:spMkLst>
            <pc:docMk/>
            <pc:sldMk cId="2590412482" sldId="452"/>
            <ac:spMk id="20" creationId="{AA6235E6-6FF2-87CA-B41C-7C43D777B2E1}"/>
          </ac:spMkLst>
        </pc:spChg>
        <pc:spChg chg="add mod">
          <ac:chgData name="Hill, Clive (STFC,DL,TECH)" userId="0e1aba8d-d701-415b-845f-efaa52324e68" providerId="ADAL" clId="{68404EE5-9CD2-4FDD-BCE0-82263BF77CCB}" dt="2024-08-29T15:17:14.676" v="2966" actId="14100"/>
          <ac:spMkLst>
            <pc:docMk/>
            <pc:sldMk cId="2590412482" sldId="452"/>
            <ac:spMk id="25" creationId="{F70E54CD-DF6C-3F60-F596-6494202A597F}"/>
          </ac:spMkLst>
        </pc:spChg>
        <pc:picChg chg="add mod">
          <ac:chgData name="Hill, Clive (STFC,DL,TECH)" userId="0e1aba8d-d701-415b-845f-efaa52324e68" providerId="ADAL" clId="{68404EE5-9CD2-4FDD-BCE0-82263BF77CCB}" dt="2024-08-29T15:04:32.371" v="2831" actId="1076"/>
          <ac:picMkLst>
            <pc:docMk/>
            <pc:sldMk cId="2590412482" sldId="452"/>
            <ac:picMk id="3" creationId="{A83C02C5-D3D7-9A84-658E-A40C6C639ECA}"/>
          </ac:picMkLst>
        </pc:picChg>
        <pc:picChg chg="add mod">
          <ac:chgData name="Hill, Clive (STFC,DL,TECH)" userId="0e1aba8d-d701-415b-845f-efaa52324e68" providerId="ADAL" clId="{68404EE5-9CD2-4FDD-BCE0-82263BF77CCB}" dt="2024-08-29T14:51:44.723" v="2682" actId="1076"/>
          <ac:picMkLst>
            <pc:docMk/>
            <pc:sldMk cId="2590412482" sldId="452"/>
            <ac:picMk id="5" creationId="{D9B1BAEE-0A75-572A-DBD5-D56EF1962A8B}"/>
          </ac:picMkLst>
        </pc:picChg>
        <pc:picChg chg="add mod">
          <ac:chgData name="Hill, Clive (STFC,DL,TECH)" userId="0e1aba8d-d701-415b-845f-efaa52324e68" providerId="ADAL" clId="{68404EE5-9CD2-4FDD-BCE0-82263BF77CCB}" dt="2024-08-29T14:51:44.723" v="2682" actId="1076"/>
          <ac:picMkLst>
            <pc:docMk/>
            <pc:sldMk cId="2590412482" sldId="452"/>
            <ac:picMk id="7" creationId="{25485349-CF4D-499A-76AE-7346C8345AB7}"/>
          </ac:picMkLst>
        </pc:picChg>
        <pc:cxnChg chg="add del mod">
          <ac:chgData name="Hill, Clive (STFC,DL,TECH)" userId="0e1aba8d-d701-415b-845f-efaa52324e68" providerId="ADAL" clId="{68404EE5-9CD2-4FDD-BCE0-82263BF77CCB}" dt="2024-08-29T15:12:17.421" v="2849" actId="478"/>
          <ac:cxnSpMkLst>
            <pc:docMk/>
            <pc:sldMk cId="2590412482" sldId="452"/>
            <ac:cxnSpMk id="15" creationId="{ED2A0B42-60D7-8A34-CE2C-50898DF6E9AB}"/>
          </ac:cxnSpMkLst>
        </pc:cxnChg>
        <pc:cxnChg chg="add mod">
          <ac:chgData name="Hill, Clive (STFC,DL,TECH)" userId="0e1aba8d-d701-415b-845f-efaa52324e68" providerId="ADAL" clId="{68404EE5-9CD2-4FDD-BCE0-82263BF77CCB}" dt="2024-08-29T15:14:55.004" v="2895" actId="14100"/>
          <ac:cxnSpMkLst>
            <pc:docMk/>
            <pc:sldMk cId="2590412482" sldId="452"/>
            <ac:cxnSpMk id="21" creationId="{8BE595F8-33E0-7076-8F55-2CE2C274598A}"/>
          </ac:cxnSpMkLst>
        </pc:cxnChg>
        <pc:cxnChg chg="add mod">
          <ac:chgData name="Hill, Clive (STFC,DL,TECH)" userId="0e1aba8d-d701-415b-845f-efaa52324e68" providerId="ADAL" clId="{68404EE5-9CD2-4FDD-BCE0-82263BF77CCB}" dt="2024-08-29T15:16:46.140" v="2934" actId="1076"/>
          <ac:cxnSpMkLst>
            <pc:docMk/>
            <pc:sldMk cId="2590412482" sldId="452"/>
            <ac:cxnSpMk id="23" creationId="{83944B13-DDAF-3E61-90BE-8A82BF8C3138}"/>
          </ac:cxnSpMkLst>
        </pc:cxnChg>
      </pc:sldChg>
      <pc:sldChg chg="addSp modSp new del mod">
        <pc:chgData name="Hill, Clive (STFC,DL,TECH)" userId="0e1aba8d-d701-415b-845f-efaa52324e68" providerId="ADAL" clId="{68404EE5-9CD2-4FDD-BCE0-82263BF77CCB}" dt="2024-08-29T15:24:15.017" v="2967" actId="2696"/>
        <pc:sldMkLst>
          <pc:docMk/>
          <pc:sldMk cId="2328612732" sldId="453"/>
        </pc:sldMkLst>
        <pc:spChg chg="add mod">
          <ac:chgData name="Hill, Clive (STFC,DL,TECH)" userId="0e1aba8d-d701-415b-845f-efaa52324e68" providerId="ADAL" clId="{68404EE5-9CD2-4FDD-BCE0-82263BF77CCB}" dt="2024-08-28T11:14:21.221" v="329" actId="20577"/>
          <ac:spMkLst>
            <pc:docMk/>
            <pc:sldMk cId="2328612732" sldId="453"/>
            <ac:spMk id="2" creationId="{078BE0D4-F131-BFB3-62F3-0C0E6BC31D31}"/>
          </ac:spMkLst>
        </pc:spChg>
      </pc:sldChg>
      <pc:sldChg chg="addSp modSp new mod">
        <pc:chgData name="Hill, Clive (STFC,DL,TECH)" userId="0e1aba8d-d701-415b-845f-efaa52324e68" providerId="ADAL" clId="{68404EE5-9CD2-4FDD-BCE0-82263BF77CCB}" dt="2024-08-29T15:43:13.835" v="3040" actId="1076"/>
        <pc:sldMkLst>
          <pc:docMk/>
          <pc:sldMk cId="3152810410" sldId="454"/>
        </pc:sldMkLst>
        <pc:spChg chg="add mod">
          <ac:chgData name="Hill, Clive (STFC,DL,TECH)" userId="0e1aba8d-d701-415b-845f-efaa52324e68" providerId="ADAL" clId="{68404EE5-9CD2-4FDD-BCE0-82263BF77CCB}" dt="2024-08-28T15:10:06.230" v="1301" actId="14100"/>
          <ac:spMkLst>
            <pc:docMk/>
            <pc:sldMk cId="3152810410" sldId="454"/>
            <ac:spMk id="4" creationId="{3A5202A9-FCD3-275A-8398-43190BD540C3}"/>
          </ac:spMkLst>
        </pc:spChg>
        <pc:spChg chg="add mod">
          <ac:chgData name="Hill, Clive (STFC,DL,TECH)" userId="0e1aba8d-d701-415b-845f-efaa52324e68" providerId="ADAL" clId="{68404EE5-9CD2-4FDD-BCE0-82263BF77CCB}" dt="2024-08-28T15:53:58.396" v="1423" actId="1076"/>
          <ac:spMkLst>
            <pc:docMk/>
            <pc:sldMk cId="3152810410" sldId="454"/>
            <ac:spMk id="5" creationId="{E7E9BDD2-8011-28E1-571F-B271B09C7885}"/>
          </ac:spMkLst>
        </pc:spChg>
        <pc:spChg chg="mod">
          <ac:chgData name="Hill, Clive (STFC,DL,TECH)" userId="0e1aba8d-d701-415b-845f-efaa52324e68" providerId="ADAL" clId="{68404EE5-9CD2-4FDD-BCE0-82263BF77CCB}" dt="2024-08-29T15:43:09.553" v="3039" actId="1076"/>
          <ac:spMkLst>
            <pc:docMk/>
            <pc:sldMk cId="3152810410" sldId="454"/>
            <ac:spMk id="6" creationId="{96089C8A-DD46-C38D-CCBA-F313D1BDAAD6}"/>
          </ac:spMkLst>
        </pc:spChg>
        <pc:spChg chg="mod">
          <ac:chgData name="Hill, Clive (STFC,DL,TECH)" userId="0e1aba8d-d701-415b-845f-efaa52324e68" providerId="ADAL" clId="{68404EE5-9CD2-4FDD-BCE0-82263BF77CCB}" dt="2024-08-29T15:43:13.835" v="3040" actId="1076"/>
          <ac:spMkLst>
            <pc:docMk/>
            <pc:sldMk cId="3152810410" sldId="454"/>
            <ac:spMk id="7" creationId="{8B3DE8CE-083D-63BA-7BD8-4B0AA327B049}"/>
          </ac:spMkLst>
        </pc:spChg>
        <pc:picChg chg="add mod">
          <ac:chgData name="Hill, Clive (STFC,DL,TECH)" userId="0e1aba8d-d701-415b-845f-efaa52324e68" providerId="ADAL" clId="{68404EE5-9CD2-4FDD-BCE0-82263BF77CCB}" dt="2024-08-28T15:11:27.893" v="1307" actId="1076"/>
          <ac:picMkLst>
            <pc:docMk/>
            <pc:sldMk cId="3152810410" sldId="454"/>
            <ac:picMk id="3" creationId="{5F162685-8A89-4142-BAFB-EEC3201249B3}"/>
          </ac:picMkLst>
        </pc:picChg>
      </pc:sldChg>
      <pc:sldChg chg="modSp mod">
        <pc:chgData name="Hill, Clive (STFC,DL,TECH)" userId="0e1aba8d-d701-415b-845f-efaa52324e68" providerId="ADAL" clId="{68404EE5-9CD2-4FDD-BCE0-82263BF77CCB}" dt="2024-08-29T15:44:14.217" v="3046" actId="1076"/>
        <pc:sldMkLst>
          <pc:docMk/>
          <pc:sldMk cId="3506027660" sldId="455"/>
        </pc:sldMkLst>
        <pc:spChg chg="mod">
          <ac:chgData name="Hill, Clive (STFC,DL,TECH)" userId="0e1aba8d-d701-415b-845f-efaa52324e68" providerId="ADAL" clId="{68404EE5-9CD2-4FDD-BCE0-82263BF77CCB}" dt="2024-08-29T15:44:14.217" v="3046" actId="1076"/>
          <ac:spMkLst>
            <pc:docMk/>
            <pc:sldMk cId="3506027660" sldId="455"/>
            <ac:spMk id="2" creationId="{32A52935-4C0E-DCA6-1C7E-6B59BBB02C62}"/>
          </ac:spMkLst>
        </pc:spChg>
      </pc:sldChg>
    </pc:docChg>
  </pc:docChgLst>
  <pc:docChgLst>
    <pc:chgData name="Hill, Clive (STFC,DL,TECH)" userId="0e1aba8d-d701-415b-845f-efaa52324e68" providerId="ADAL" clId="{3040C7A6-7497-4475-AA2B-9697FAF556CB}"/>
    <pc:docChg chg="custSel addSld delSld modSld sldOrd">
      <pc:chgData name="Hill, Clive (STFC,DL,TECH)" userId="0e1aba8d-d701-415b-845f-efaa52324e68" providerId="ADAL" clId="{3040C7A6-7497-4475-AA2B-9697FAF556CB}" dt="2024-08-15T10:57:39.534" v="191" actId="1076"/>
      <pc:docMkLst>
        <pc:docMk/>
      </pc:docMkLst>
      <pc:sldChg chg="addSp modSp new mod">
        <pc:chgData name="Hill, Clive (STFC,DL,TECH)" userId="0e1aba8d-d701-415b-845f-efaa52324e68" providerId="ADAL" clId="{3040C7A6-7497-4475-AA2B-9697FAF556CB}" dt="2024-08-09T15:02:32.745" v="3"/>
        <pc:sldMkLst>
          <pc:docMk/>
          <pc:sldMk cId="3090035840" sldId="256"/>
        </pc:sldMkLst>
        <pc:picChg chg="add mod">
          <ac:chgData name="Hill, Clive (STFC,DL,TECH)" userId="0e1aba8d-d701-415b-845f-efaa52324e68" providerId="ADAL" clId="{3040C7A6-7497-4475-AA2B-9697FAF556CB}" dt="2024-08-09T15:02:32.745" v="3"/>
          <ac:picMkLst>
            <pc:docMk/>
            <pc:sldMk cId="3090035840" sldId="256"/>
            <ac:picMk id="3" creationId="{5AC10C7D-0AA7-C568-57B1-0D27C203DD5C}"/>
          </ac:picMkLst>
        </pc:picChg>
      </pc:sldChg>
      <pc:sldChg chg="addSp modSp new mod">
        <pc:chgData name="Hill, Clive (STFC,DL,TECH)" userId="0e1aba8d-d701-415b-845f-efaa52324e68" providerId="ADAL" clId="{3040C7A6-7497-4475-AA2B-9697FAF556CB}" dt="2024-08-12T08:18:16.142" v="7" actId="962"/>
        <pc:sldMkLst>
          <pc:docMk/>
          <pc:sldMk cId="3383573938" sldId="257"/>
        </pc:sldMkLst>
        <pc:picChg chg="add mod">
          <ac:chgData name="Hill, Clive (STFC,DL,TECH)" userId="0e1aba8d-d701-415b-845f-efaa52324e68" providerId="ADAL" clId="{3040C7A6-7497-4475-AA2B-9697FAF556CB}" dt="2024-08-12T08:18:16.142" v="7" actId="962"/>
          <ac:picMkLst>
            <pc:docMk/>
            <pc:sldMk cId="3383573938" sldId="257"/>
            <ac:picMk id="3" creationId="{77CFF251-D79B-EB91-582B-9A3C2694986C}"/>
          </ac:picMkLst>
        </pc:picChg>
      </pc:sldChg>
      <pc:sldChg chg="addSp modSp new mod">
        <pc:chgData name="Hill, Clive (STFC,DL,TECH)" userId="0e1aba8d-d701-415b-845f-efaa52324e68" providerId="ADAL" clId="{3040C7A6-7497-4475-AA2B-9697FAF556CB}" dt="2024-08-12T08:18:31.023" v="11" actId="962"/>
        <pc:sldMkLst>
          <pc:docMk/>
          <pc:sldMk cId="2863359128" sldId="258"/>
        </pc:sldMkLst>
        <pc:picChg chg="add mod">
          <ac:chgData name="Hill, Clive (STFC,DL,TECH)" userId="0e1aba8d-d701-415b-845f-efaa52324e68" providerId="ADAL" clId="{3040C7A6-7497-4475-AA2B-9697FAF556CB}" dt="2024-08-12T08:18:31.023" v="11" actId="962"/>
          <ac:picMkLst>
            <pc:docMk/>
            <pc:sldMk cId="2863359128" sldId="258"/>
            <ac:picMk id="3" creationId="{E484126F-3CC6-475E-B27D-C57C1C2EF758}"/>
          </ac:picMkLst>
        </pc:picChg>
      </pc:sldChg>
      <pc:sldChg chg="addSp delSp modSp new mod ord">
        <pc:chgData name="Hill, Clive (STFC,DL,TECH)" userId="0e1aba8d-d701-415b-845f-efaa52324e68" providerId="ADAL" clId="{3040C7A6-7497-4475-AA2B-9697FAF556CB}" dt="2024-08-12T09:42:40.923" v="65" actId="14100"/>
        <pc:sldMkLst>
          <pc:docMk/>
          <pc:sldMk cId="2444799342" sldId="259"/>
        </pc:sldMkLst>
        <pc:picChg chg="add mod">
          <ac:chgData name="Hill, Clive (STFC,DL,TECH)" userId="0e1aba8d-d701-415b-845f-efaa52324e68" providerId="ADAL" clId="{3040C7A6-7497-4475-AA2B-9697FAF556CB}" dt="2024-08-12T09:42:40.923" v="65" actId="14100"/>
          <ac:picMkLst>
            <pc:docMk/>
            <pc:sldMk cId="2444799342" sldId="259"/>
            <ac:picMk id="3" creationId="{62C6D661-8C7E-F505-4FF2-24AB8BE50532}"/>
          </ac:picMkLst>
        </pc:picChg>
        <pc:picChg chg="add del mod">
          <ac:chgData name="Hill, Clive (STFC,DL,TECH)" userId="0e1aba8d-d701-415b-845f-efaa52324e68" providerId="ADAL" clId="{3040C7A6-7497-4475-AA2B-9697FAF556CB}" dt="2024-08-12T09:42:35.528" v="64" actId="478"/>
          <ac:picMkLst>
            <pc:docMk/>
            <pc:sldMk cId="2444799342" sldId="259"/>
            <ac:picMk id="5" creationId="{0C6CE722-CFE1-9C10-4FBA-F0AB1F83B628}"/>
          </ac:picMkLst>
        </pc:picChg>
      </pc:sldChg>
      <pc:sldChg chg="addSp modSp new mod ord">
        <pc:chgData name="Hill, Clive (STFC,DL,TECH)" userId="0e1aba8d-d701-415b-845f-efaa52324e68" providerId="ADAL" clId="{3040C7A6-7497-4475-AA2B-9697FAF556CB}" dt="2024-08-12T09:42:50.278" v="66" actId="14826"/>
        <pc:sldMkLst>
          <pc:docMk/>
          <pc:sldMk cId="663453416" sldId="260"/>
        </pc:sldMkLst>
        <pc:picChg chg="add mod">
          <ac:chgData name="Hill, Clive (STFC,DL,TECH)" userId="0e1aba8d-d701-415b-845f-efaa52324e68" providerId="ADAL" clId="{3040C7A6-7497-4475-AA2B-9697FAF556CB}" dt="2024-08-12T09:42:50.278" v="66" actId="14826"/>
          <ac:picMkLst>
            <pc:docMk/>
            <pc:sldMk cId="663453416" sldId="260"/>
            <ac:picMk id="3" creationId="{02C6D651-9AB2-BC3F-919E-67CB96F97B29}"/>
          </ac:picMkLst>
        </pc:picChg>
      </pc:sldChg>
      <pc:sldChg chg="addSp modSp new mod">
        <pc:chgData name="Hill, Clive (STFC,DL,TECH)" userId="0e1aba8d-d701-415b-845f-efaa52324e68" providerId="ADAL" clId="{3040C7A6-7497-4475-AA2B-9697FAF556CB}" dt="2024-08-12T08:32:15.534" v="26" actId="14826"/>
        <pc:sldMkLst>
          <pc:docMk/>
          <pc:sldMk cId="3331548413" sldId="261"/>
        </pc:sldMkLst>
        <pc:picChg chg="add mod">
          <ac:chgData name="Hill, Clive (STFC,DL,TECH)" userId="0e1aba8d-d701-415b-845f-efaa52324e68" providerId="ADAL" clId="{3040C7A6-7497-4475-AA2B-9697FAF556CB}" dt="2024-08-12T08:32:15.534" v="26" actId="14826"/>
          <ac:picMkLst>
            <pc:docMk/>
            <pc:sldMk cId="3331548413" sldId="261"/>
            <ac:picMk id="3" creationId="{69277DB1-1E03-2610-3697-A004DD81FD00}"/>
          </ac:picMkLst>
        </pc:picChg>
      </pc:sldChg>
      <pc:sldChg chg="addSp delSp modSp new del mod">
        <pc:chgData name="Hill, Clive (STFC,DL,TECH)" userId="0e1aba8d-d701-415b-845f-efaa52324e68" providerId="ADAL" clId="{3040C7A6-7497-4475-AA2B-9697FAF556CB}" dt="2024-08-12T09:20:09.852" v="43" actId="2696"/>
        <pc:sldMkLst>
          <pc:docMk/>
          <pc:sldMk cId="4162562135" sldId="262"/>
        </pc:sldMkLst>
        <pc:picChg chg="add mod">
          <ac:chgData name="Hill, Clive (STFC,DL,TECH)" userId="0e1aba8d-d701-415b-845f-efaa52324e68" providerId="ADAL" clId="{3040C7A6-7497-4475-AA2B-9697FAF556CB}" dt="2024-08-12T08:42:20.003" v="34" actId="962"/>
          <ac:picMkLst>
            <pc:docMk/>
            <pc:sldMk cId="4162562135" sldId="262"/>
            <ac:picMk id="3" creationId="{745B570B-A247-6795-D3F0-36687F9674F1}"/>
          </ac:picMkLst>
        </pc:picChg>
        <pc:picChg chg="add del mod">
          <ac:chgData name="Hill, Clive (STFC,DL,TECH)" userId="0e1aba8d-d701-415b-845f-efaa52324e68" providerId="ADAL" clId="{3040C7A6-7497-4475-AA2B-9697FAF556CB}" dt="2024-08-12T09:01:21.036" v="41" actId="478"/>
          <ac:picMkLst>
            <pc:docMk/>
            <pc:sldMk cId="4162562135" sldId="262"/>
            <ac:picMk id="5" creationId="{A651186D-7702-F270-D91D-733163211D66}"/>
          </ac:picMkLst>
        </pc:picChg>
      </pc:sldChg>
      <pc:sldChg chg="addSp delSp modSp add mod">
        <pc:chgData name="Hill, Clive (STFC,DL,TECH)" userId="0e1aba8d-d701-415b-845f-efaa52324e68" providerId="ADAL" clId="{3040C7A6-7497-4475-AA2B-9697FAF556CB}" dt="2024-08-12T10:19:03.357" v="103" actId="14100"/>
        <pc:sldMkLst>
          <pc:docMk/>
          <pc:sldMk cId="2494311029" sldId="263"/>
        </pc:sldMkLst>
        <pc:picChg chg="del">
          <ac:chgData name="Hill, Clive (STFC,DL,TECH)" userId="0e1aba8d-d701-415b-845f-efaa52324e68" providerId="ADAL" clId="{3040C7A6-7497-4475-AA2B-9697FAF556CB}" dt="2024-08-12T09:01:24.136" v="42" actId="478"/>
          <ac:picMkLst>
            <pc:docMk/>
            <pc:sldMk cId="2494311029" sldId="263"/>
            <ac:picMk id="3" creationId="{745B570B-A247-6795-D3F0-36687F9674F1}"/>
          </ac:picMkLst>
        </pc:picChg>
        <pc:picChg chg="add mod ord">
          <ac:chgData name="Hill, Clive (STFC,DL,TECH)" userId="0e1aba8d-d701-415b-845f-efaa52324e68" providerId="ADAL" clId="{3040C7A6-7497-4475-AA2B-9697FAF556CB}" dt="2024-08-12T10:19:03.357" v="103" actId="14100"/>
          <ac:picMkLst>
            <pc:docMk/>
            <pc:sldMk cId="2494311029" sldId="263"/>
            <ac:picMk id="4" creationId="{6A000691-7BA7-9C47-A9BE-485480FE40E8}"/>
          </ac:picMkLst>
        </pc:picChg>
        <pc:picChg chg="del">
          <ac:chgData name="Hill, Clive (STFC,DL,TECH)" userId="0e1aba8d-d701-415b-845f-efaa52324e68" providerId="ADAL" clId="{3040C7A6-7497-4475-AA2B-9697FAF556CB}" dt="2024-08-12T10:13:48.090" v="67" actId="478"/>
          <ac:picMkLst>
            <pc:docMk/>
            <pc:sldMk cId="2494311029" sldId="263"/>
            <ac:picMk id="5" creationId="{A651186D-7702-F270-D91D-733163211D66}"/>
          </ac:picMkLst>
        </pc:picChg>
        <pc:picChg chg="add mod">
          <ac:chgData name="Hill, Clive (STFC,DL,TECH)" userId="0e1aba8d-d701-415b-845f-efaa52324e68" providerId="ADAL" clId="{3040C7A6-7497-4475-AA2B-9697FAF556CB}" dt="2024-08-12T10:18:53.268" v="101" actId="14100"/>
          <ac:picMkLst>
            <pc:docMk/>
            <pc:sldMk cId="2494311029" sldId="263"/>
            <ac:picMk id="7" creationId="{7A28C8BF-E8A7-E024-D96E-AF9D8DE59C94}"/>
          </ac:picMkLst>
        </pc:picChg>
      </pc:sldChg>
      <pc:sldChg chg="modSp mod">
        <pc:chgData name="Hill, Clive (STFC,DL,TECH)" userId="0e1aba8d-d701-415b-845f-efaa52324e68" providerId="ADAL" clId="{3040C7A6-7497-4475-AA2B-9697FAF556CB}" dt="2024-08-12T09:21:03.155" v="48" actId="1076"/>
        <pc:sldMkLst>
          <pc:docMk/>
          <pc:sldMk cId="1892381753" sldId="271"/>
        </pc:sldMkLst>
        <pc:picChg chg="mod">
          <ac:chgData name="Hill, Clive (STFC,DL,TECH)" userId="0e1aba8d-d701-415b-845f-efaa52324e68" providerId="ADAL" clId="{3040C7A6-7497-4475-AA2B-9697FAF556CB}" dt="2024-08-12T09:21:03.155" v="48" actId="1076"/>
          <ac:picMkLst>
            <pc:docMk/>
            <pc:sldMk cId="1892381753" sldId="271"/>
            <ac:picMk id="3" creationId="{9A5044EF-F08D-E39E-C58E-0627BB21D723}"/>
          </ac:picMkLst>
        </pc:picChg>
      </pc:sldChg>
      <pc:sldChg chg="addSp modSp new mod">
        <pc:chgData name="Hill, Clive (STFC,DL,TECH)" userId="0e1aba8d-d701-415b-845f-efaa52324e68" providerId="ADAL" clId="{3040C7A6-7497-4475-AA2B-9697FAF556CB}" dt="2024-08-15T10:53:55.862" v="184" actId="1076"/>
        <pc:sldMkLst>
          <pc:docMk/>
          <pc:sldMk cId="3808036228" sldId="272"/>
        </pc:sldMkLst>
        <pc:picChg chg="add mod">
          <ac:chgData name="Hill, Clive (STFC,DL,TECH)" userId="0e1aba8d-d701-415b-845f-efaa52324e68" providerId="ADAL" clId="{3040C7A6-7497-4475-AA2B-9697FAF556CB}" dt="2024-08-15T10:52:54.478" v="177" actId="1076"/>
          <ac:picMkLst>
            <pc:docMk/>
            <pc:sldMk cId="3808036228" sldId="272"/>
            <ac:picMk id="3" creationId="{D5E56A85-69AD-FBE4-6C17-F99B8767E18E}"/>
          </ac:picMkLst>
        </pc:picChg>
        <pc:picChg chg="add mod">
          <ac:chgData name="Hill, Clive (STFC,DL,TECH)" userId="0e1aba8d-d701-415b-845f-efaa52324e68" providerId="ADAL" clId="{3040C7A6-7497-4475-AA2B-9697FAF556CB}" dt="2024-08-15T10:52:54.478" v="177" actId="1076"/>
          <ac:picMkLst>
            <pc:docMk/>
            <pc:sldMk cId="3808036228" sldId="272"/>
            <ac:picMk id="5" creationId="{77B27438-5F49-3886-346C-B7E1D5975F7A}"/>
          </ac:picMkLst>
        </pc:picChg>
        <pc:picChg chg="add mod">
          <ac:chgData name="Hill, Clive (STFC,DL,TECH)" userId="0e1aba8d-d701-415b-845f-efaa52324e68" providerId="ADAL" clId="{3040C7A6-7497-4475-AA2B-9697FAF556CB}" dt="2024-08-15T10:52:54.478" v="177" actId="1076"/>
          <ac:picMkLst>
            <pc:docMk/>
            <pc:sldMk cId="3808036228" sldId="272"/>
            <ac:picMk id="7" creationId="{AF30ED38-624B-4DF6-859B-2B8249002826}"/>
          </ac:picMkLst>
        </pc:picChg>
        <pc:picChg chg="add mod">
          <ac:chgData name="Hill, Clive (STFC,DL,TECH)" userId="0e1aba8d-d701-415b-845f-efaa52324e68" providerId="ADAL" clId="{3040C7A6-7497-4475-AA2B-9697FAF556CB}" dt="2024-08-15T10:52:54.478" v="177" actId="1076"/>
          <ac:picMkLst>
            <pc:docMk/>
            <pc:sldMk cId="3808036228" sldId="272"/>
            <ac:picMk id="9" creationId="{C30F18B1-8C34-DF57-577C-47E5447FDD65}"/>
          </ac:picMkLst>
        </pc:picChg>
        <pc:picChg chg="add mod">
          <ac:chgData name="Hill, Clive (STFC,DL,TECH)" userId="0e1aba8d-d701-415b-845f-efaa52324e68" providerId="ADAL" clId="{3040C7A6-7497-4475-AA2B-9697FAF556CB}" dt="2024-08-15T10:53:29.534" v="179" actId="1076"/>
          <ac:picMkLst>
            <pc:docMk/>
            <pc:sldMk cId="3808036228" sldId="272"/>
            <ac:picMk id="11" creationId="{7A8055BE-7FF8-9D4A-9A48-309D438078C9}"/>
          </ac:picMkLst>
        </pc:picChg>
        <pc:picChg chg="add mod">
          <ac:chgData name="Hill, Clive (STFC,DL,TECH)" userId="0e1aba8d-d701-415b-845f-efaa52324e68" providerId="ADAL" clId="{3040C7A6-7497-4475-AA2B-9697FAF556CB}" dt="2024-08-15T10:53:14.358" v="178" actId="1076"/>
          <ac:picMkLst>
            <pc:docMk/>
            <pc:sldMk cId="3808036228" sldId="272"/>
            <ac:picMk id="13" creationId="{D0A02DA2-FBD8-A21A-1042-A2AF9C7B9FA8}"/>
          </ac:picMkLst>
        </pc:picChg>
        <pc:picChg chg="add mod">
          <ac:chgData name="Hill, Clive (STFC,DL,TECH)" userId="0e1aba8d-d701-415b-845f-efaa52324e68" providerId="ADAL" clId="{3040C7A6-7497-4475-AA2B-9697FAF556CB}" dt="2024-08-15T10:52:42.854" v="176" actId="1076"/>
          <ac:picMkLst>
            <pc:docMk/>
            <pc:sldMk cId="3808036228" sldId="272"/>
            <ac:picMk id="15" creationId="{3B813417-97C3-0FEC-202F-0B3C2592B878}"/>
          </ac:picMkLst>
        </pc:picChg>
        <pc:picChg chg="add mod">
          <ac:chgData name="Hill, Clive (STFC,DL,TECH)" userId="0e1aba8d-d701-415b-845f-efaa52324e68" providerId="ADAL" clId="{3040C7A6-7497-4475-AA2B-9697FAF556CB}" dt="2024-08-15T10:52:42.854" v="176" actId="1076"/>
          <ac:picMkLst>
            <pc:docMk/>
            <pc:sldMk cId="3808036228" sldId="272"/>
            <ac:picMk id="17" creationId="{4C78370C-8F0E-15F2-7304-27D94AA99EDF}"/>
          </ac:picMkLst>
        </pc:picChg>
        <pc:picChg chg="add mod">
          <ac:chgData name="Hill, Clive (STFC,DL,TECH)" userId="0e1aba8d-d701-415b-845f-efaa52324e68" providerId="ADAL" clId="{3040C7A6-7497-4475-AA2B-9697FAF556CB}" dt="2024-08-15T10:52:42.854" v="176" actId="1076"/>
          <ac:picMkLst>
            <pc:docMk/>
            <pc:sldMk cId="3808036228" sldId="272"/>
            <ac:picMk id="19" creationId="{07BB89B9-967C-EC80-2616-C92E08CFA6A7}"/>
          </ac:picMkLst>
        </pc:picChg>
        <pc:picChg chg="add mod">
          <ac:chgData name="Hill, Clive (STFC,DL,TECH)" userId="0e1aba8d-d701-415b-845f-efaa52324e68" providerId="ADAL" clId="{3040C7A6-7497-4475-AA2B-9697FAF556CB}" dt="2024-08-15T10:53:55.862" v="184" actId="1076"/>
          <ac:picMkLst>
            <pc:docMk/>
            <pc:sldMk cId="3808036228" sldId="272"/>
            <ac:picMk id="21" creationId="{10234E49-18C6-659E-6C7F-0E3336CC8ED3}"/>
          </ac:picMkLst>
        </pc:picChg>
      </pc:sldChg>
      <pc:sldChg chg="addSp modSp new mod">
        <pc:chgData name="Hill, Clive (STFC,DL,TECH)" userId="0e1aba8d-d701-415b-845f-efaa52324e68" providerId="ADAL" clId="{3040C7A6-7497-4475-AA2B-9697FAF556CB}" dt="2024-08-15T10:57:39.534" v="191" actId="1076"/>
        <pc:sldMkLst>
          <pc:docMk/>
          <pc:sldMk cId="2981090708" sldId="273"/>
        </pc:sldMkLst>
        <pc:picChg chg="add mod">
          <ac:chgData name="Hill, Clive (STFC,DL,TECH)" userId="0e1aba8d-d701-415b-845f-efaa52324e68" providerId="ADAL" clId="{3040C7A6-7497-4475-AA2B-9697FAF556CB}" dt="2024-08-15T10:57:39.534" v="191" actId="1076"/>
          <ac:picMkLst>
            <pc:docMk/>
            <pc:sldMk cId="2981090708" sldId="273"/>
            <ac:picMk id="3" creationId="{1640F14F-D58E-589A-2FE9-3AB8F6A578F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62AFA-05C7-4A55-9D32-37BABD298B4C}" type="datetimeFigureOut">
              <a:rPr lang="en-GB" smtClean="0"/>
              <a:t>30/08/2024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74929-9068-47D4-A50B-8EB644B698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007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74929-9068-47D4-A50B-8EB644B6985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196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74929-9068-47D4-A50B-8EB644B6985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194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2AE3F-4F51-92A9-E0B4-919864089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9F3C6C-E144-403B-7CF9-D8E11BB579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195F1-514A-9F5D-93BD-16DD12EE6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9695A-C73D-B11C-3DA5-9D2DEF6B0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1272-pa1-wp2-prs-0010-v1.0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80B46-78ED-6699-014F-E2C1D756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88A3-8861-48D5-961D-419EE21F4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320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0EEEE-8CC0-4F9B-4A50-6F5DC2AF4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1CCC0A-711A-E2D8-4BF0-BCE69C9D1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6F206-EBDB-5816-6D4A-73146D2D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D74BA-3F4B-6EE7-0939-ACC05030C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1272-pa1-wp2-prs-0010-v1.0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3EFC1-BF85-93E7-2FC3-C3BBA3130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88A3-8861-48D5-961D-419EE21F4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739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69EA1E-7452-A57C-FCA3-E313ADA0DC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A693A-AC06-F9D0-5C90-E2BCE28EA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C3A5E-F416-00AB-A4D8-7C58933CF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737BF-38C7-E5B0-9C04-8CCC5EEED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1272-pa1-wp2-prs-0010-v1.0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19182-9675-876C-B4B7-BAE1BE91C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88A3-8861-48D5-961D-419EE21F4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150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62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1D753-083F-91D5-56D1-54521528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2D472-7CDE-B95A-2DE2-FF5A84369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88948-A17B-2188-2BED-2DBCBDE5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C4623-7B5A-ACA7-229D-9EBE7ADD0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1272-pa1-wp2-prs-0010-v1.0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CAE1D-2606-B244-3E18-316E8005B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88A3-8861-48D5-961D-419EE21F4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847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528F1-FC32-F9D0-43D2-65040DC5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F7D11-CB69-8E8D-C57F-D54584744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1C56B-5052-D27D-0198-81B4985D3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112A5-05C1-BDB9-438A-67D870C3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1272-pa1-wp2-prs-0010-v1.0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5B097-663A-A890-7326-E4FE6B2E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88A3-8861-48D5-961D-419EE21F4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540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DBFB-558E-86FF-F4A2-E8E279D4D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732B5-219B-3205-DBD8-9A624B752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B69535-21C5-53D3-0E0A-B13898144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FEA-9087-34F6-889D-95CA608CD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CEFF0-A94F-FDCE-F582-6437D7AC4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1272-pa1-wp2-prs-0010-v1.0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B68E3-EE98-40BE-9DDE-DABE79360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88A3-8861-48D5-961D-419EE21F4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55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8656-9033-8209-E7D0-9495871B1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1204E-0BC1-385B-246C-826697484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BE3CD4-93E7-21A8-E7A0-8E7E3C3CD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8EB269-2E70-F20C-1B78-038BB0D5E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DDCF10-4E14-709C-CEC8-BBB4AA88E7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2C301A-4DC1-D756-8CD1-FD9FD4DE6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14DB48-17EE-195C-6884-EDFB9D210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1272-pa1-wp2-prs-0010-v1.0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D9CF2D-FB7A-5D98-800C-62D5604AE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88A3-8861-48D5-961D-419EE21F4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751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B82B7-FAFA-58A8-67B2-56889EF12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4EDDCE-3022-5D20-B56A-37FDD30E7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D12A69-51B5-75C6-EBCB-C9EFE3396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1272-pa1-wp2-prs-0010-v1.0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7ECBD3-1D5C-B04F-E30E-0E85B342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88A3-8861-48D5-961D-419EE21F4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743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EBEDEA-DCEF-9934-92AC-EDA91340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D370F0-8606-8CBA-94A1-71FCDF553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1272-pa1-wp2-prs-0010-v1.0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66C84-39F3-87FF-0B73-DA229A00C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88A3-8861-48D5-961D-419EE21F4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553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8A8D4-3836-4629-0113-99582052C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EC91D-D5C7-0109-1F49-49414BC09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F788A-1EE2-1629-4B48-7C888E41B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BCDAF-4DE1-A125-C562-97D68A236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AA3772-784E-65A8-320C-761A07234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1272-pa1-wp2-prs-0010-v1.0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91890-7060-BF27-6BC7-1CFE7E8A4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88A3-8861-48D5-961D-419EE21F4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131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2CDD4-43D8-20AB-A964-D56D3D633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D3B0E0-EA35-FDBA-E975-DA13B5814E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1BF263-FD69-6C10-511D-BE9D5C266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7D2B0-B5A6-BB8A-13E8-C01B3AF7E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160B2-3CD7-5586-0B82-02EEF220F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1272-pa1-wp2-prs-0010-v1.0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AB55A-3860-4A7C-D574-55B6667D4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88A3-8861-48D5-961D-419EE21F4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38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CF8183-B964-C602-D52F-259626BA5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E8146-7B38-416D-9E1C-8B7C806D5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AB094-D76A-EFD7-CB15-065AA97454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41BFD-4E2C-09C5-5FC0-381B17CD5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1272-pa1-wp2-prs-0010-v1.0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DB711-97CE-48E4-19C3-A3BE89880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1588A3-8861-48D5-961D-419EE21F4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09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clive.hill@stfc.ac.uk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401033" y="2516956"/>
            <a:ext cx="850442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ITRF - LhARA</a:t>
            </a:r>
            <a:endParaRPr lang="en-GB" sz="2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Facility Infrastructure and Integration </a:t>
            </a:r>
          </a:p>
          <a:p>
            <a:r>
              <a:rPr lang="en-GB" sz="24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ITRF WP2 &amp; LhARA WP1.6 </a:t>
            </a:r>
          </a:p>
          <a:p>
            <a:r>
              <a:rPr lang="en-GB" sz="160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1272-pa1-wp2-prs-0010-v1.0-ITRF-24-month-design-review-WP6-infrastructure-2024-09-02</a:t>
            </a:r>
          </a:p>
          <a:p>
            <a:endParaRPr lang="en-GB" sz="2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spc="-1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Month Design Review</a:t>
            </a:r>
          </a:p>
          <a:p>
            <a:r>
              <a:rPr lang="en-GB" sz="2000" spc="-1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2nd September 2024</a:t>
            </a:r>
          </a:p>
          <a:p>
            <a:endParaRPr lang="en-GB" sz="2400" b="1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Clive Hill, UKRI-STFC-Daresbury Laboratory, On behalf of the team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achine&#10;&#10;Description automatically generated">
            <a:extLst>
              <a:ext uri="{FF2B5EF4-FFF2-40B4-BE49-F238E27FC236}">
                <a16:creationId xmlns:a16="http://schemas.microsoft.com/office/drawing/2014/main" id="{8FDB798F-A77E-36F5-209B-37943ADD0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6" y="3146660"/>
            <a:ext cx="6707500" cy="3711339"/>
          </a:xfrm>
          <a:prstGeom prst="rect">
            <a:avLst/>
          </a:prstGeom>
        </p:spPr>
      </p:pic>
      <p:pic>
        <p:nvPicPr>
          <p:cNvPr id="7" name="Picture 6" descr="A diagram of a machine&#10;&#10;Description automatically generated">
            <a:extLst>
              <a:ext uri="{FF2B5EF4-FFF2-40B4-BE49-F238E27FC236}">
                <a16:creationId xmlns:a16="http://schemas.microsoft.com/office/drawing/2014/main" id="{CD4BC721-159C-1E26-CB39-AC33E2145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94" y="452531"/>
            <a:ext cx="4468252" cy="2532147"/>
          </a:xfrm>
          <a:prstGeom prst="rect">
            <a:avLst/>
          </a:prstGeom>
        </p:spPr>
      </p:pic>
      <p:pic>
        <p:nvPicPr>
          <p:cNvPr id="9" name="Picture 8" descr="A yellow cylinder on a conveyor belt&#10;&#10;Description automatically generated">
            <a:extLst>
              <a:ext uri="{FF2B5EF4-FFF2-40B4-BE49-F238E27FC236}">
                <a16:creationId xmlns:a16="http://schemas.microsoft.com/office/drawing/2014/main" id="{C5E01CC9-763A-78E1-7CC7-9C9F9E657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964" y="228600"/>
            <a:ext cx="4530257" cy="2838284"/>
          </a:xfrm>
          <a:prstGeom prst="rect">
            <a:avLst/>
          </a:prstGeom>
        </p:spPr>
      </p:pic>
      <p:pic>
        <p:nvPicPr>
          <p:cNvPr id="11" name="Picture 10" descr="Diagram of a machine with different components&#10;&#10;Description automatically generated with medium confidence">
            <a:extLst>
              <a:ext uri="{FF2B5EF4-FFF2-40B4-BE49-F238E27FC236}">
                <a16:creationId xmlns:a16="http://schemas.microsoft.com/office/drawing/2014/main" id="{77E99783-C965-1DB4-3E71-A4C7B151E3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590" y="3146661"/>
            <a:ext cx="4377259" cy="34541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8FC3EE-1D20-B63D-334C-74231D2C1124}"/>
              </a:ext>
            </a:extLst>
          </p:cNvPr>
          <p:cNvSpPr txBox="1"/>
          <p:nvPr/>
        </p:nvSpPr>
        <p:spPr>
          <a:xfrm>
            <a:off x="192972" y="-9133"/>
            <a:ext cx="4746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Low Energy Line Support Systems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D2AFF5-A837-0BBC-DBDD-426E924A0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37450" y="6600825"/>
            <a:ext cx="4114800" cy="365125"/>
          </a:xfrm>
        </p:spPr>
        <p:txBody>
          <a:bodyPr/>
          <a:lstStyle/>
          <a:p>
            <a:r>
              <a:rPr lang="en-GB" dirty="0"/>
              <a:t>1272-pa1-wp2-prs-0010-v1.0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7AC0E5-3A47-EEF6-A001-5B7FD73D7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88A3-8861-48D5-961D-419EE21F400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427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chine with many wires and cables&#10;&#10;Description automatically generated with medium confidence">
            <a:extLst>
              <a:ext uri="{FF2B5EF4-FFF2-40B4-BE49-F238E27FC236}">
                <a16:creationId xmlns:a16="http://schemas.microsoft.com/office/drawing/2014/main" id="{B920D52B-36E7-442E-2253-736A99B37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802332"/>
            <a:ext cx="9339262" cy="52533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878FB9-9ABE-2E18-003A-140E3B19C466}"/>
              </a:ext>
            </a:extLst>
          </p:cNvPr>
          <p:cNvSpPr txBox="1"/>
          <p:nvPr/>
        </p:nvSpPr>
        <p:spPr>
          <a:xfrm>
            <a:off x="192972" y="-9132"/>
            <a:ext cx="5830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Low Energy Line Support Systems Example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A5B536-936C-D9D6-AB9B-485CC3D2FE41}"/>
              </a:ext>
            </a:extLst>
          </p:cNvPr>
          <p:cNvCxnSpPr>
            <a:cxnSpLocks/>
          </p:cNvCxnSpPr>
          <p:nvPr/>
        </p:nvCxnSpPr>
        <p:spPr>
          <a:xfrm flipH="1">
            <a:off x="9125146" y="4477732"/>
            <a:ext cx="1687398" cy="405353"/>
          </a:xfrm>
          <a:prstGeom prst="straightConnector1">
            <a:avLst/>
          </a:prstGeom>
          <a:ln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B64CB8-FFD7-D6DC-A976-318DC4EED2D1}"/>
              </a:ext>
            </a:extLst>
          </p:cNvPr>
          <p:cNvSpPr txBox="1"/>
          <p:nvPr/>
        </p:nvSpPr>
        <p:spPr>
          <a:xfrm>
            <a:off x="10892672" y="4027305"/>
            <a:ext cx="109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Support Beam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1C0CC84-437B-2B14-9275-0DC705389721}"/>
              </a:ext>
            </a:extLst>
          </p:cNvPr>
          <p:cNvCxnSpPr>
            <a:cxnSpLocks/>
          </p:cNvCxnSpPr>
          <p:nvPr/>
        </p:nvCxnSpPr>
        <p:spPr>
          <a:xfrm flipH="1" flipV="1">
            <a:off x="4817097" y="5373278"/>
            <a:ext cx="480767" cy="904974"/>
          </a:xfrm>
          <a:prstGeom prst="straightConnector1">
            <a:avLst/>
          </a:prstGeom>
          <a:ln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50570DA-2167-9EC4-6C03-9F5F44387FC9}"/>
              </a:ext>
            </a:extLst>
          </p:cNvPr>
          <p:cNvSpPr txBox="1"/>
          <p:nvPr/>
        </p:nvSpPr>
        <p:spPr>
          <a:xfrm>
            <a:off x="4817097" y="6278252"/>
            <a:ext cx="1880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Support Pedestal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7F32C6-497C-BBF9-F26C-5E1838EB17AB}"/>
              </a:ext>
            </a:extLst>
          </p:cNvPr>
          <p:cNvCxnSpPr>
            <a:cxnSpLocks/>
          </p:cNvCxnSpPr>
          <p:nvPr/>
        </p:nvCxnSpPr>
        <p:spPr>
          <a:xfrm>
            <a:off x="904040" y="3093168"/>
            <a:ext cx="2744133" cy="602139"/>
          </a:xfrm>
          <a:prstGeom prst="straightConnector1">
            <a:avLst/>
          </a:prstGeom>
          <a:ln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C942FC7-0EDA-50CB-BA6B-B85F9AB9B47E}"/>
              </a:ext>
            </a:extLst>
          </p:cNvPr>
          <p:cNvSpPr txBox="1"/>
          <p:nvPr/>
        </p:nvSpPr>
        <p:spPr>
          <a:xfrm>
            <a:off x="10854965" y="2434174"/>
            <a:ext cx="1258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Kinematic supports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FD4909-8FF0-C08B-94E2-406B1C06409D}"/>
              </a:ext>
            </a:extLst>
          </p:cNvPr>
          <p:cNvSpPr txBox="1"/>
          <p:nvPr/>
        </p:nvSpPr>
        <p:spPr>
          <a:xfrm>
            <a:off x="115479" y="2770003"/>
            <a:ext cx="1258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Lifting points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395A176-703D-7582-268F-1AFDF0F55688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8512404" y="2757340"/>
            <a:ext cx="2342561" cy="671659"/>
          </a:xfrm>
          <a:prstGeom prst="straightConnector1">
            <a:avLst/>
          </a:prstGeom>
          <a:ln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A52935-4C0E-DCA6-1C7E-6B59BBB02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7872" y="6405466"/>
            <a:ext cx="4114800" cy="365125"/>
          </a:xfrm>
        </p:spPr>
        <p:txBody>
          <a:bodyPr/>
          <a:lstStyle/>
          <a:p>
            <a:r>
              <a:rPr lang="en-GB" dirty="0"/>
              <a:t>1272-pa1-wp2-prs-0010-v1.0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53A714-63E2-1F28-D312-E367949A2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88A3-8861-48D5-961D-419EE21F400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027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5A8793-D172-0F96-0B77-854BEFB1A2B9}"/>
              </a:ext>
            </a:extLst>
          </p:cNvPr>
          <p:cNvSpPr txBox="1"/>
          <p:nvPr/>
        </p:nvSpPr>
        <p:spPr>
          <a:xfrm>
            <a:off x="115947" y="3373"/>
            <a:ext cx="574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FFA Injection Line &amp; Ring Magnet Yoke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227446-C592-1899-F81A-C833284D2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6012"/>
            <a:ext cx="5464417" cy="5652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730F8-1C06-28C7-F08D-B510CE709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8687" y="0"/>
            <a:ext cx="6763313" cy="6858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758B3-8216-F03D-B5BC-7E29BBAC2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1272-pa1-wp2-prs-0010-v1.0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ECDE3F0-0CEC-146E-8C28-62ACB3B567A9}"/>
              </a:ext>
            </a:extLst>
          </p:cNvPr>
          <p:cNvCxnSpPr>
            <a:cxnSpLocks/>
          </p:cNvCxnSpPr>
          <p:nvPr/>
        </p:nvCxnSpPr>
        <p:spPr>
          <a:xfrm flipV="1">
            <a:off x="9750669" y="400110"/>
            <a:ext cx="72155" cy="276898"/>
          </a:xfrm>
          <a:prstGeom prst="line">
            <a:avLst/>
          </a:prstGeom>
          <a:ln>
            <a:solidFill>
              <a:schemeClr val="tx1"/>
            </a:solidFill>
            <a:head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1C4A22E-F8C8-8010-D364-00CAE106BD8F}"/>
              </a:ext>
            </a:extLst>
          </p:cNvPr>
          <p:cNvSpPr txBox="1"/>
          <p:nvPr/>
        </p:nvSpPr>
        <p:spPr>
          <a:xfrm>
            <a:off x="9590143" y="-12016"/>
            <a:ext cx="1191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Extraction kicker magnet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987067-8C4F-F5A8-EFE8-E9F77C73868C}"/>
              </a:ext>
            </a:extLst>
          </p:cNvPr>
          <p:cNvSpPr txBox="1"/>
          <p:nvPr/>
        </p:nvSpPr>
        <p:spPr>
          <a:xfrm>
            <a:off x="6185139" y="26051"/>
            <a:ext cx="1360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Extraction septum magnet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2D8CCE-9565-26EE-2DF1-274311634938}"/>
              </a:ext>
            </a:extLst>
          </p:cNvPr>
          <p:cNvCxnSpPr>
            <a:cxnSpLocks/>
          </p:cNvCxnSpPr>
          <p:nvPr/>
        </p:nvCxnSpPr>
        <p:spPr>
          <a:xfrm flipH="1" flipV="1">
            <a:off x="6854504" y="293949"/>
            <a:ext cx="691201" cy="280267"/>
          </a:xfrm>
          <a:prstGeom prst="line">
            <a:avLst/>
          </a:prstGeom>
          <a:ln>
            <a:solidFill>
              <a:schemeClr val="tx1"/>
            </a:solidFill>
            <a:head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D01DBCB-5088-2350-5F1D-541DAF1D566C}"/>
              </a:ext>
            </a:extLst>
          </p:cNvPr>
          <p:cNvSpPr txBox="1"/>
          <p:nvPr/>
        </p:nvSpPr>
        <p:spPr>
          <a:xfrm>
            <a:off x="5191608" y="1344897"/>
            <a:ext cx="1360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Injection septum magnet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0F09A0-0540-CDB9-DD78-F88FE7AFE1E1}"/>
              </a:ext>
            </a:extLst>
          </p:cNvPr>
          <p:cNvSpPr txBox="1"/>
          <p:nvPr/>
        </p:nvSpPr>
        <p:spPr>
          <a:xfrm>
            <a:off x="7436028" y="2687223"/>
            <a:ext cx="1191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Injection kicker magnet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DEBBEC-1B8D-B6A1-9AB8-1CB75C9BA3C3}"/>
              </a:ext>
            </a:extLst>
          </p:cNvPr>
          <p:cNvCxnSpPr>
            <a:cxnSpLocks/>
          </p:cNvCxnSpPr>
          <p:nvPr/>
        </p:nvCxnSpPr>
        <p:spPr>
          <a:xfrm flipH="1" flipV="1">
            <a:off x="5843389" y="1621587"/>
            <a:ext cx="1753165" cy="224798"/>
          </a:xfrm>
          <a:prstGeom prst="line">
            <a:avLst/>
          </a:prstGeom>
          <a:ln>
            <a:solidFill>
              <a:schemeClr val="tx1"/>
            </a:solidFill>
            <a:head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DBCA18-E48F-0C30-4F81-DFB1462D9400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7060223" y="2804747"/>
            <a:ext cx="375805" cy="82531"/>
          </a:xfrm>
          <a:prstGeom prst="line">
            <a:avLst/>
          </a:prstGeom>
          <a:ln>
            <a:solidFill>
              <a:schemeClr val="tx1"/>
            </a:solidFill>
            <a:head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24A4B7A-3B5D-8A67-0AE8-68C06B701FF1}"/>
              </a:ext>
            </a:extLst>
          </p:cNvPr>
          <p:cNvSpPr txBox="1"/>
          <p:nvPr/>
        </p:nvSpPr>
        <p:spPr>
          <a:xfrm>
            <a:off x="6923692" y="1054751"/>
            <a:ext cx="1360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Ring Magnet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B001E6-DA26-E592-5D3D-31E7D09723F0}"/>
              </a:ext>
            </a:extLst>
          </p:cNvPr>
          <p:cNvSpPr txBox="1"/>
          <p:nvPr/>
        </p:nvSpPr>
        <p:spPr>
          <a:xfrm>
            <a:off x="404712" y="4784586"/>
            <a:ext cx="55169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Preliminary LhARA FFA magnet specification: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lattice : spiral scaling singlet,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N: 10,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2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ksi</a:t>
            </a:r>
            <a:r>
              <a:rPr lang="en-GB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: 48.7 degree,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R0: 3.477m,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2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Rmax</a:t>
            </a:r>
            <a:r>
              <a:rPr lang="en-GB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: 3.53m,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2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Rmin</a:t>
            </a:r>
            <a:r>
              <a:rPr lang="en-GB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: 2.88m,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Gap: 9.5cm.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96E16D-3B12-25F0-E4EB-4DA49ECE1C76}"/>
              </a:ext>
            </a:extLst>
          </p:cNvPr>
          <p:cNvSpPr txBox="1"/>
          <p:nvPr/>
        </p:nvSpPr>
        <p:spPr>
          <a:xfrm>
            <a:off x="11117102" y="1284124"/>
            <a:ext cx="1191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RF MA Cavity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FEF67E-301D-FFCD-CD8F-6A9497B217FA}"/>
              </a:ext>
            </a:extLst>
          </p:cNvPr>
          <p:cNvCxnSpPr>
            <a:cxnSpLocks/>
          </p:cNvCxnSpPr>
          <p:nvPr/>
        </p:nvCxnSpPr>
        <p:spPr>
          <a:xfrm flipV="1">
            <a:off x="11144463" y="1491449"/>
            <a:ext cx="183444" cy="419555"/>
          </a:xfrm>
          <a:prstGeom prst="line">
            <a:avLst/>
          </a:prstGeom>
          <a:ln>
            <a:solidFill>
              <a:schemeClr val="tx1"/>
            </a:solidFill>
            <a:head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2623E9-6ADB-3964-01E8-60D3FA5240FB}"/>
              </a:ext>
            </a:extLst>
          </p:cNvPr>
          <p:cNvCxnSpPr>
            <a:cxnSpLocks/>
          </p:cNvCxnSpPr>
          <p:nvPr/>
        </p:nvCxnSpPr>
        <p:spPr>
          <a:xfrm>
            <a:off x="10940277" y="5106965"/>
            <a:ext cx="449774" cy="210760"/>
          </a:xfrm>
          <a:prstGeom prst="line">
            <a:avLst/>
          </a:prstGeom>
          <a:ln>
            <a:solidFill>
              <a:schemeClr val="tx1"/>
            </a:solidFill>
            <a:head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24EBC54-D3A4-1B20-54A6-174187613150}"/>
              </a:ext>
            </a:extLst>
          </p:cNvPr>
          <p:cNvSpPr txBox="1"/>
          <p:nvPr/>
        </p:nvSpPr>
        <p:spPr>
          <a:xfrm>
            <a:off x="11276900" y="5323464"/>
            <a:ext cx="1191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RF MA Cavity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BAA269-1573-2738-44D6-460186F1B2CD}"/>
              </a:ext>
            </a:extLst>
          </p:cNvPr>
          <p:cNvSpPr txBox="1"/>
          <p:nvPr/>
        </p:nvSpPr>
        <p:spPr>
          <a:xfrm>
            <a:off x="7684603" y="3521724"/>
            <a:ext cx="1191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Injection Line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326CDBC-4D8C-3ED8-AD52-19251A93BB1B}"/>
              </a:ext>
            </a:extLst>
          </p:cNvPr>
          <p:cNvCxnSpPr>
            <a:cxnSpLocks/>
          </p:cNvCxnSpPr>
          <p:nvPr/>
        </p:nvCxnSpPr>
        <p:spPr>
          <a:xfrm flipH="1" flipV="1">
            <a:off x="8451542" y="3746377"/>
            <a:ext cx="424387" cy="523782"/>
          </a:xfrm>
          <a:prstGeom prst="line">
            <a:avLst/>
          </a:prstGeom>
          <a:ln>
            <a:solidFill>
              <a:schemeClr val="tx1"/>
            </a:solidFill>
            <a:head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2C900010-31E6-C884-539F-6D69B3E5F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88A3-8861-48D5-961D-419EE21F400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544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6A3EFB-8146-827F-7599-3F8C6A7E65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9638" y="3361445"/>
            <a:ext cx="4660175" cy="3300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BED84A-DCF9-EBE8-7631-A5769017323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9ECEE"/>
              </a:clrFrom>
              <a:clrTo>
                <a:srgbClr val="E9EC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945" y="450236"/>
            <a:ext cx="5308327" cy="57897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EB055E-CC22-4310-0553-F0D375204440}"/>
              </a:ext>
            </a:extLst>
          </p:cNvPr>
          <p:cNvSpPr txBox="1"/>
          <p:nvPr/>
        </p:nvSpPr>
        <p:spPr>
          <a:xfrm>
            <a:off x="207514" y="0"/>
            <a:ext cx="716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FFA Magnet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00E9D1-40C9-FAA5-5CBD-EEC6E4305574}"/>
              </a:ext>
            </a:extLst>
          </p:cNvPr>
          <p:cNvSpPr txBox="1"/>
          <p:nvPr/>
        </p:nvSpPr>
        <p:spPr>
          <a:xfrm>
            <a:off x="438539" y="5710335"/>
            <a:ext cx="1492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Field clamp plates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04D435-0990-5EC4-81B6-9389F9E5BE9B}"/>
              </a:ext>
            </a:extLst>
          </p:cNvPr>
          <p:cNvSpPr txBox="1"/>
          <p:nvPr/>
        </p:nvSpPr>
        <p:spPr>
          <a:xfrm>
            <a:off x="3045421" y="6204646"/>
            <a:ext cx="1492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Water cooling manifold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BE3BD8-8FE9-AFB0-61F8-87851FDEAD7C}"/>
              </a:ext>
            </a:extLst>
          </p:cNvPr>
          <p:cNvSpPr txBox="1"/>
          <p:nvPr/>
        </p:nvSpPr>
        <p:spPr>
          <a:xfrm>
            <a:off x="3966156" y="774168"/>
            <a:ext cx="1492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Steel yoke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254928-D70C-0D4D-17AA-FABA5E4FB8F3}"/>
              </a:ext>
            </a:extLst>
          </p:cNvPr>
          <p:cNvSpPr txBox="1"/>
          <p:nvPr/>
        </p:nvSpPr>
        <p:spPr>
          <a:xfrm>
            <a:off x="6557733" y="3804225"/>
            <a:ext cx="2006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18 Trim coils (2  layers)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623A9B-8CF8-6112-AEAA-92E6FE7A2B1F}"/>
              </a:ext>
            </a:extLst>
          </p:cNvPr>
          <p:cNvSpPr txBox="1"/>
          <p:nvPr/>
        </p:nvSpPr>
        <p:spPr>
          <a:xfrm>
            <a:off x="5825927" y="6121368"/>
            <a:ext cx="1066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Main coil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5909F2E-BA35-C8AE-6369-2AE3D0EF682C}"/>
              </a:ext>
            </a:extLst>
          </p:cNvPr>
          <p:cNvCxnSpPr>
            <a:cxnSpLocks/>
          </p:cNvCxnSpPr>
          <p:nvPr/>
        </p:nvCxnSpPr>
        <p:spPr>
          <a:xfrm flipH="1">
            <a:off x="3503445" y="1000473"/>
            <a:ext cx="523806" cy="337862"/>
          </a:xfrm>
          <a:prstGeom prst="straightConnector1">
            <a:avLst/>
          </a:prstGeom>
          <a:ln>
            <a:solidFill>
              <a:schemeClr val="tx1"/>
            </a:solidFill>
            <a:headEnd type="non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9DA4FF9-E9B2-1871-5F0C-2D48DE77DB5A}"/>
              </a:ext>
            </a:extLst>
          </p:cNvPr>
          <p:cNvCxnSpPr>
            <a:cxnSpLocks/>
          </p:cNvCxnSpPr>
          <p:nvPr/>
        </p:nvCxnSpPr>
        <p:spPr>
          <a:xfrm>
            <a:off x="7293463" y="4097355"/>
            <a:ext cx="936137" cy="577523"/>
          </a:xfrm>
          <a:prstGeom prst="straightConnector1">
            <a:avLst/>
          </a:prstGeom>
          <a:ln>
            <a:solidFill>
              <a:schemeClr val="tx1"/>
            </a:solidFill>
            <a:headEnd type="non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20A022C-CF94-5F0D-D682-1E41F24C5C48}"/>
              </a:ext>
            </a:extLst>
          </p:cNvPr>
          <p:cNvCxnSpPr>
            <a:cxnSpLocks/>
          </p:cNvCxnSpPr>
          <p:nvPr/>
        </p:nvCxnSpPr>
        <p:spPr>
          <a:xfrm flipV="1">
            <a:off x="6702358" y="5530912"/>
            <a:ext cx="992221" cy="686369"/>
          </a:xfrm>
          <a:prstGeom prst="straightConnector1">
            <a:avLst/>
          </a:prstGeom>
          <a:ln>
            <a:solidFill>
              <a:schemeClr val="tx1"/>
            </a:solidFill>
            <a:headEnd type="non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3724FFD-744B-25FD-F7AC-6EDD3586DC2D}"/>
              </a:ext>
            </a:extLst>
          </p:cNvPr>
          <p:cNvCxnSpPr>
            <a:cxnSpLocks/>
          </p:cNvCxnSpPr>
          <p:nvPr/>
        </p:nvCxnSpPr>
        <p:spPr>
          <a:xfrm flipH="1" flipV="1">
            <a:off x="3343523" y="4966707"/>
            <a:ext cx="146159" cy="1308549"/>
          </a:xfrm>
          <a:prstGeom prst="straightConnector1">
            <a:avLst/>
          </a:prstGeom>
          <a:ln>
            <a:solidFill>
              <a:schemeClr val="tx1"/>
            </a:solidFill>
            <a:headEnd type="non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A573623-D5CB-4C78-FB93-6290847DEF2A}"/>
              </a:ext>
            </a:extLst>
          </p:cNvPr>
          <p:cNvCxnSpPr>
            <a:cxnSpLocks/>
          </p:cNvCxnSpPr>
          <p:nvPr/>
        </p:nvCxnSpPr>
        <p:spPr>
          <a:xfrm flipV="1">
            <a:off x="1258243" y="4112002"/>
            <a:ext cx="1002611" cy="1559422"/>
          </a:xfrm>
          <a:prstGeom prst="straightConnector1">
            <a:avLst/>
          </a:prstGeom>
          <a:ln>
            <a:solidFill>
              <a:schemeClr val="tx1"/>
            </a:solidFill>
            <a:headEnd type="non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0E249B4-70E4-8057-2EEC-6B10993E488F}"/>
              </a:ext>
            </a:extLst>
          </p:cNvPr>
          <p:cNvCxnSpPr>
            <a:cxnSpLocks/>
          </p:cNvCxnSpPr>
          <p:nvPr/>
        </p:nvCxnSpPr>
        <p:spPr>
          <a:xfrm flipV="1">
            <a:off x="2328538" y="4957470"/>
            <a:ext cx="414621" cy="1259811"/>
          </a:xfrm>
          <a:prstGeom prst="straightConnector1">
            <a:avLst/>
          </a:prstGeom>
          <a:ln>
            <a:solidFill>
              <a:schemeClr val="tx1"/>
            </a:solidFill>
            <a:headEnd type="non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4EE7996-7956-2252-4E22-F74E0EBD1203}"/>
              </a:ext>
            </a:extLst>
          </p:cNvPr>
          <p:cNvSpPr txBox="1"/>
          <p:nvPr/>
        </p:nvSpPr>
        <p:spPr>
          <a:xfrm>
            <a:off x="1514405" y="6196467"/>
            <a:ext cx="1492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Electrical power cables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B168C44-F2A7-472B-15BF-2112EC408323}"/>
              </a:ext>
            </a:extLst>
          </p:cNvPr>
          <p:cNvCxnSpPr>
            <a:cxnSpLocks/>
          </p:cNvCxnSpPr>
          <p:nvPr/>
        </p:nvCxnSpPr>
        <p:spPr>
          <a:xfrm flipH="1" flipV="1">
            <a:off x="3860759" y="5068307"/>
            <a:ext cx="406923" cy="150238"/>
          </a:xfrm>
          <a:prstGeom prst="straightConnector1">
            <a:avLst/>
          </a:prstGeom>
          <a:ln w="22225">
            <a:solidFill>
              <a:srgbClr val="FF0000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76F8E11-C1E5-1F5D-8525-47C5DF8F3008}"/>
              </a:ext>
            </a:extLst>
          </p:cNvPr>
          <p:cNvCxnSpPr>
            <a:cxnSpLocks/>
          </p:cNvCxnSpPr>
          <p:nvPr/>
        </p:nvCxnSpPr>
        <p:spPr>
          <a:xfrm flipH="1" flipV="1">
            <a:off x="3888468" y="4809689"/>
            <a:ext cx="406923" cy="150238"/>
          </a:xfrm>
          <a:prstGeom prst="straightConnector1">
            <a:avLst/>
          </a:prstGeom>
          <a:ln w="22225">
            <a:solidFill>
              <a:srgbClr val="FF0000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E2C9981-FB2B-EC71-BB84-A8E3DDE1193B}"/>
              </a:ext>
            </a:extLst>
          </p:cNvPr>
          <p:cNvCxnSpPr>
            <a:cxnSpLocks/>
          </p:cNvCxnSpPr>
          <p:nvPr/>
        </p:nvCxnSpPr>
        <p:spPr>
          <a:xfrm flipH="1" flipV="1">
            <a:off x="3888468" y="4532598"/>
            <a:ext cx="406923" cy="150238"/>
          </a:xfrm>
          <a:prstGeom prst="straightConnector1">
            <a:avLst/>
          </a:prstGeom>
          <a:ln w="22225">
            <a:solidFill>
              <a:srgbClr val="FF0000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C10B79F-F94A-C935-3512-A903B513CFAB}"/>
              </a:ext>
            </a:extLst>
          </p:cNvPr>
          <p:cNvSpPr txBox="1"/>
          <p:nvPr/>
        </p:nvSpPr>
        <p:spPr>
          <a:xfrm rot="1217500">
            <a:off x="3822082" y="5353342"/>
            <a:ext cx="1492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Water feed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D8544AD-96F8-49C1-7C56-505F0639C9F5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4875509" y="4483744"/>
            <a:ext cx="392901" cy="291517"/>
          </a:xfrm>
          <a:prstGeom prst="straightConnector1">
            <a:avLst/>
          </a:prstGeom>
          <a:ln w="22225">
            <a:solidFill>
              <a:srgbClr val="FF0000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CEA3B8A-AC61-170D-5B03-72990FC7D193}"/>
              </a:ext>
            </a:extLst>
          </p:cNvPr>
          <p:cNvSpPr txBox="1"/>
          <p:nvPr/>
        </p:nvSpPr>
        <p:spPr>
          <a:xfrm rot="897747">
            <a:off x="5250082" y="4653219"/>
            <a:ext cx="1081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Water return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E78421-94E1-ABC8-8FD0-CF8C8A71B72A}"/>
              </a:ext>
            </a:extLst>
          </p:cNvPr>
          <p:cNvSpPr txBox="1"/>
          <p:nvPr/>
        </p:nvSpPr>
        <p:spPr>
          <a:xfrm>
            <a:off x="5275655" y="2750825"/>
            <a:ext cx="2485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Trim coils only shown on lower pole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967BA2F-7C93-F3EA-2F4D-3E5BE55C7021}"/>
              </a:ext>
            </a:extLst>
          </p:cNvPr>
          <p:cNvCxnSpPr>
            <a:cxnSpLocks/>
          </p:cNvCxnSpPr>
          <p:nvPr/>
        </p:nvCxnSpPr>
        <p:spPr>
          <a:xfrm flipH="1" flipV="1">
            <a:off x="433733" y="924363"/>
            <a:ext cx="37322" cy="3804655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3A36CCE-6DE2-582E-E500-80013890AE02}"/>
              </a:ext>
            </a:extLst>
          </p:cNvPr>
          <p:cNvCxnSpPr>
            <a:cxnSpLocks/>
          </p:cNvCxnSpPr>
          <p:nvPr/>
        </p:nvCxnSpPr>
        <p:spPr>
          <a:xfrm>
            <a:off x="207514" y="928056"/>
            <a:ext cx="591472" cy="0"/>
          </a:xfrm>
          <a:prstGeom prst="straightConnector1">
            <a:avLst/>
          </a:prstGeom>
          <a:ln>
            <a:solidFill>
              <a:schemeClr val="tx1"/>
            </a:solidFill>
            <a:headEnd type="non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87A87B0-304E-0A5F-9954-BB9F9300176A}"/>
              </a:ext>
            </a:extLst>
          </p:cNvPr>
          <p:cNvCxnSpPr>
            <a:cxnSpLocks/>
          </p:cNvCxnSpPr>
          <p:nvPr/>
        </p:nvCxnSpPr>
        <p:spPr>
          <a:xfrm>
            <a:off x="225987" y="4742674"/>
            <a:ext cx="591472" cy="0"/>
          </a:xfrm>
          <a:prstGeom prst="straightConnector1">
            <a:avLst/>
          </a:prstGeom>
          <a:ln>
            <a:solidFill>
              <a:schemeClr val="tx1"/>
            </a:solidFill>
            <a:headEnd type="non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A computer generated image of a fan&#10;&#10;Description automatically generated with medium confidence">
            <a:extLst>
              <a:ext uri="{FF2B5EF4-FFF2-40B4-BE49-F238E27FC236}">
                <a16:creationId xmlns:a16="http://schemas.microsoft.com/office/drawing/2014/main" id="{64C84ED4-EFBC-0714-DF1E-8FA0801514B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734" y="285522"/>
            <a:ext cx="5279162" cy="2799271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7BE7E1B-C769-1793-ABA2-B9CCBC553B81}"/>
              </a:ext>
            </a:extLst>
          </p:cNvPr>
          <p:cNvCxnSpPr>
            <a:cxnSpLocks/>
          </p:cNvCxnSpPr>
          <p:nvPr/>
        </p:nvCxnSpPr>
        <p:spPr>
          <a:xfrm>
            <a:off x="6599422" y="230832"/>
            <a:ext cx="0" cy="743406"/>
          </a:xfrm>
          <a:prstGeom prst="straightConnector1">
            <a:avLst/>
          </a:prstGeom>
          <a:ln>
            <a:solidFill>
              <a:schemeClr val="tx1"/>
            </a:solidFill>
            <a:headEnd type="non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E83FCAF-FF49-A3C1-1792-CC414313DAAE}"/>
              </a:ext>
            </a:extLst>
          </p:cNvPr>
          <p:cNvCxnSpPr>
            <a:cxnSpLocks/>
          </p:cNvCxnSpPr>
          <p:nvPr/>
        </p:nvCxnSpPr>
        <p:spPr>
          <a:xfrm>
            <a:off x="11526982" y="221673"/>
            <a:ext cx="4658" cy="1168202"/>
          </a:xfrm>
          <a:prstGeom prst="straightConnector1">
            <a:avLst/>
          </a:prstGeom>
          <a:ln>
            <a:solidFill>
              <a:schemeClr val="tx1"/>
            </a:solidFill>
            <a:headEnd type="non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A4259C1-CA5D-C157-6022-F8EFD6E196F0}"/>
              </a:ext>
            </a:extLst>
          </p:cNvPr>
          <p:cNvCxnSpPr>
            <a:cxnSpLocks/>
          </p:cNvCxnSpPr>
          <p:nvPr/>
        </p:nvCxnSpPr>
        <p:spPr>
          <a:xfrm flipV="1">
            <a:off x="6604000" y="295564"/>
            <a:ext cx="4922982" cy="27709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4B0353A-416B-B814-ED03-C2FE73CD3F8B}"/>
              </a:ext>
            </a:extLst>
          </p:cNvPr>
          <p:cNvCxnSpPr>
            <a:cxnSpLocks/>
          </p:cNvCxnSpPr>
          <p:nvPr/>
        </p:nvCxnSpPr>
        <p:spPr>
          <a:xfrm flipV="1">
            <a:off x="10649527" y="572655"/>
            <a:ext cx="1376218" cy="9236"/>
          </a:xfrm>
          <a:prstGeom prst="straightConnector1">
            <a:avLst/>
          </a:prstGeom>
          <a:ln>
            <a:solidFill>
              <a:schemeClr val="tx1"/>
            </a:solidFill>
            <a:headEnd type="non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6B4E03D-6F8F-40C0-5BC8-36009ECB6128}"/>
              </a:ext>
            </a:extLst>
          </p:cNvPr>
          <p:cNvCxnSpPr>
            <a:cxnSpLocks/>
          </p:cNvCxnSpPr>
          <p:nvPr/>
        </p:nvCxnSpPr>
        <p:spPr>
          <a:xfrm flipV="1">
            <a:off x="11055928" y="2253674"/>
            <a:ext cx="1025236" cy="18472"/>
          </a:xfrm>
          <a:prstGeom prst="straightConnector1">
            <a:avLst/>
          </a:prstGeom>
          <a:ln>
            <a:solidFill>
              <a:schemeClr val="tx1"/>
            </a:solidFill>
            <a:headEnd type="non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1DEFADB-9109-C339-3AFB-3F6CCA441E4A}"/>
              </a:ext>
            </a:extLst>
          </p:cNvPr>
          <p:cNvCxnSpPr>
            <a:cxnSpLocks/>
          </p:cNvCxnSpPr>
          <p:nvPr/>
        </p:nvCxnSpPr>
        <p:spPr>
          <a:xfrm flipH="1" flipV="1">
            <a:off x="11979187" y="554908"/>
            <a:ext cx="9613" cy="1717237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0CC6681B-6A0B-C467-827C-12F0E5E66BBA}"/>
              </a:ext>
            </a:extLst>
          </p:cNvPr>
          <p:cNvSpPr txBox="1"/>
          <p:nvPr/>
        </p:nvSpPr>
        <p:spPr>
          <a:xfrm rot="16200000">
            <a:off x="11498379" y="1273636"/>
            <a:ext cx="788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965mm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03DB273-0C13-A85B-8969-29C77DE9FE1E}"/>
              </a:ext>
            </a:extLst>
          </p:cNvPr>
          <p:cNvSpPr txBox="1"/>
          <p:nvPr/>
        </p:nvSpPr>
        <p:spPr>
          <a:xfrm rot="16200000">
            <a:off x="-175379" y="2733580"/>
            <a:ext cx="935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2000mm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1E09A49-FC7E-81CB-0E1D-6B634014875C}"/>
              </a:ext>
            </a:extLst>
          </p:cNvPr>
          <p:cNvSpPr txBox="1"/>
          <p:nvPr/>
        </p:nvSpPr>
        <p:spPr>
          <a:xfrm>
            <a:off x="8564559" y="8870"/>
            <a:ext cx="887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2710mm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83CBE-4D4E-82F0-C010-700F4D87AA1F}"/>
              </a:ext>
            </a:extLst>
          </p:cNvPr>
          <p:cNvSpPr txBox="1"/>
          <p:nvPr/>
        </p:nvSpPr>
        <p:spPr>
          <a:xfrm>
            <a:off x="2142931" y="1226042"/>
            <a:ext cx="248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Weight 22 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19A3C5-5C2C-5DC2-73D1-50DBDFD13BFD}"/>
              </a:ext>
            </a:extLst>
          </p:cNvPr>
          <p:cNvCxnSpPr>
            <a:cxnSpLocks/>
          </p:cNvCxnSpPr>
          <p:nvPr/>
        </p:nvCxnSpPr>
        <p:spPr>
          <a:xfrm>
            <a:off x="6599422" y="4775261"/>
            <a:ext cx="1104584" cy="237176"/>
          </a:xfrm>
          <a:prstGeom prst="straightConnector1">
            <a:avLst/>
          </a:prstGeom>
          <a:ln>
            <a:solidFill>
              <a:schemeClr val="tx1"/>
            </a:solidFill>
            <a:headEnd type="non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521247A-0993-1A34-57F0-3E73BC46224E}"/>
              </a:ext>
            </a:extLst>
          </p:cNvPr>
          <p:cNvSpPr txBox="1"/>
          <p:nvPr/>
        </p:nvSpPr>
        <p:spPr>
          <a:xfrm>
            <a:off x="6131923" y="4519071"/>
            <a:ext cx="1066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Pole</a:t>
            </a:r>
          </a:p>
        </p:txBody>
      </p:sp>
    </p:spTree>
    <p:extLst>
      <p:ext uri="{BB962C8B-B14F-4D97-AF65-F5344CB8AC3E}">
        <p14:creationId xmlns:p14="http://schemas.microsoft.com/office/powerpoint/2010/main" val="1013650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ribbon on a white background&#10;&#10;Description automatically generated">
            <a:extLst>
              <a:ext uri="{FF2B5EF4-FFF2-40B4-BE49-F238E27FC236}">
                <a16:creationId xmlns:a16="http://schemas.microsoft.com/office/drawing/2014/main" id="{D5E56A85-69AD-FBE4-6C17-F99B8767E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679" y="464522"/>
            <a:ext cx="3121534" cy="1163494"/>
          </a:xfrm>
          <a:prstGeom prst="rect">
            <a:avLst/>
          </a:prstGeom>
        </p:spPr>
      </p:pic>
      <p:pic>
        <p:nvPicPr>
          <p:cNvPr id="5" name="Picture 4" descr="A yellow object with black dots&#10;&#10;Description automatically generated">
            <a:extLst>
              <a:ext uri="{FF2B5EF4-FFF2-40B4-BE49-F238E27FC236}">
                <a16:creationId xmlns:a16="http://schemas.microsoft.com/office/drawing/2014/main" id="{77B27438-5F49-3886-346C-B7E1D5975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445" y="2010930"/>
            <a:ext cx="3990975" cy="1338313"/>
          </a:xfrm>
          <a:prstGeom prst="rect">
            <a:avLst/>
          </a:prstGeom>
        </p:spPr>
      </p:pic>
      <p:pic>
        <p:nvPicPr>
          <p:cNvPr id="7" name="Picture 6" descr="A yellow object with a white background&#10;&#10;Description automatically generated">
            <a:extLst>
              <a:ext uri="{FF2B5EF4-FFF2-40B4-BE49-F238E27FC236}">
                <a16:creationId xmlns:a16="http://schemas.microsoft.com/office/drawing/2014/main" id="{AF30ED38-624B-4DF6-859B-2B8249002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12" y="3294853"/>
            <a:ext cx="4076700" cy="1405076"/>
          </a:xfrm>
          <a:prstGeom prst="rect">
            <a:avLst/>
          </a:prstGeom>
        </p:spPr>
      </p:pic>
      <p:pic>
        <p:nvPicPr>
          <p:cNvPr id="9" name="Picture 8" descr="A yellow spiraled object with black dots&#10;&#10;Description automatically generated with medium confidence">
            <a:extLst>
              <a:ext uri="{FF2B5EF4-FFF2-40B4-BE49-F238E27FC236}">
                <a16:creationId xmlns:a16="http://schemas.microsoft.com/office/drawing/2014/main" id="{C30F18B1-8C34-DF57-577C-47E5447FD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312" y="450592"/>
            <a:ext cx="1935260" cy="3026774"/>
          </a:xfrm>
          <a:prstGeom prst="rect">
            <a:avLst/>
          </a:prstGeom>
        </p:spPr>
      </p:pic>
      <p:pic>
        <p:nvPicPr>
          <p:cNvPr id="11" name="Picture 10" descr="A green and yellow bed&#10;&#10;Description automatically generated with medium confidence">
            <a:extLst>
              <a:ext uri="{FF2B5EF4-FFF2-40B4-BE49-F238E27FC236}">
                <a16:creationId xmlns:a16="http://schemas.microsoft.com/office/drawing/2014/main" id="{7A8055BE-7FF8-9D4A-9A48-309D43807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67" y="4831429"/>
            <a:ext cx="6444932" cy="2026571"/>
          </a:xfrm>
          <a:prstGeom prst="rect">
            <a:avLst/>
          </a:prstGeom>
        </p:spPr>
      </p:pic>
      <p:pic>
        <p:nvPicPr>
          <p:cNvPr id="13" name="Picture 12" descr="A green ribbon with black dots&#10;&#10;Description automatically generated">
            <a:extLst>
              <a:ext uri="{FF2B5EF4-FFF2-40B4-BE49-F238E27FC236}">
                <a16:creationId xmlns:a16="http://schemas.microsoft.com/office/drawing/2014/main" id="{D0A02DA2-FBD8-A21A-1042-A2AF9C7B9F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2" y="379673"/>
            <a:ext cx="3019511" cy="1163494"/>
          </a:xfrm>
          <a:prstGeom prst="rect">
            <a:avLst/>
          </a:prstGeom>
        </p:spPr>
      </p:pic>
      <p:pic>
        <p:nvPicPr>
          <p:cNvPr id="15" name="Picture 14" descr="A green plastic object with holes&#10;&#10;Description automatically generated">
            <a:extLst>
              <a:ext uri="{FF2B5EF4-FFF2-40B4-BE49-F238E27FC236}">
                <a16:creationId xmlns:a16="http://schemas.microsoft.com/office/drawing/2014/main" id="{3B813417-97C3-0FEC-202F-0B3C2592B8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83" y="1907856"/>
            <a:ext cx="3493991" cy="1391273"/>
          </a:xfrm>
          <a:prstGeom prst="rect">
            <a:avLst/>
          </a:prstGeom>
        </p:spPr>
      </p:pic>
      <p:pic>
        <p:nvPicPr>
          <p:cNvPr id="17" name="Picture 16" descr="A green object with many holes&#10;&#10;Description automatically generated with medium confidence">
            <a:extLst>
              <a:ext uri="{FF2B5EF4-FFF2-40B4-BE49-F238E27FC236}">
                <a16:creationId xmlns:a16="http://schemas.microsoft.com/office/drawing/2014/main" id="{4C78370C-8F0E-15F2-7304-27D94AA99E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9" y="3172908"/>
            <a:ext cx="3799273" cy="1569746"/>
          </a:xfrm>
          <a:prstGeom prst="rect">
            <a:avLst/>
          </a:prstGeom>
        </p:spPr>
      </p:pic>
      <p:pic>
        <p:nvPicPr>
          <p:cNvPr id="19" name="Picture 18" descr="A green rack with white handles&#10;&#10;Description automatically generated with medium confidence">
            <a:extLst>
              <a:ext uri="{FF2B5EF4-FFF2-40B4-BE49-F238E27FC236}">
                <a16:creationId xmlns:a16="http://schemas.microsoft.com/office/drawing/2014/main" id="{07BB89B9-967C-EC80-2616-C92E08CFA6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32" y="450592"/>
            <a:ext cx="2047655" cy="3064242"/>
          </a:xfrm>
          <a:prstGeom prst="rect">
            <a:avLst/>
          </a:prstGeom>
        </p:spPr>
      </p:pic>
      <p:pic>
        <p:nvPicPr>
          <p:cNvPr id="21" name="Picture 20" descr="A green and yellow rectangular object&#10;&#10;Description automatically generated">
            <a:extLst>
              <a:ext uri="{FF2B5EF4-FFF2-40B4-BE49-F238E27FC236}">
                <a16:creationId xmlns:a16="http://schemas.microsoft.com/office/drawing/2014/main" id="{10234E49-18C6-659E-6C7F-0E3336CC8E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418" y="4779310"/>
            <a:ext cx="4897021" cy="1984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B8C6BD-810A-918D-E5A9-A0C23153B026}"/>
              </a:ext>
            </a:extLst>
          </p:cNvPr>
          <p:cNvSpPr txBox="1"/>
          <p:nvPr/>
        </p:nvSpPr>
        <p:spPr>
          <a:xfrm>
            <a:off x="207514" y="0"/>
            <a:ext cx="716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Trim Coils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111952-30FC-4C51-7003-592FA7CD63AC}"/>
              </a:ext>
            </a:extLst>
          </p:cNvPr>
          <p:cNvSpPr txBox="1"/>
          <p:nvPr/>
        </p:nvSpPr>
        <p:spPr>
          <a:xfrm>
            <a:off x="761086" y="1461175"/>
            <a:ext cx="26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Single trim coil wound with </a:t>
            </a:r>
            <a:r>
              <a:rPr lang="en-GB" sz="1200" dirty="0">
                <a:sym typeface="Wingdings" panose="05000000000000000000" pitchFamily="2" charset="2"/>
              </a:rPr>
              <a:t></a:t>
            </a:r>
            <a:r>
              <a:rPr lang="en-GB" sz="1200" dirty="0"/>
              <a:t>10mm conductor with Ø6mm hole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AA605A-7BE8-B617-6894-F0225993C585}"/>
              </a:ext>
            </a:extLst>
          </p:cNvPr>
          <p:cNvSpPr txBox="1"/>
          <p:nvPr/>
        </p:nvSpPr>
        <p:spPr>
          <a:xfrm>
            <a:off x="7522105" y="1516593"/>
            <a:ext cx="26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Single trim coil wound with </a:t>
            </a:r>
            <a:r>
              <a:rPr lang="en-GB" sz="1200" dirty="0">
                <a:sym typeface="Wingdings" panose="05000000000000000000" pitchFamily="2" charset="2"/>
              </a:rPr>
              <a:t></a:t>
            </a:r>
            <a:r>
              <a:rPr lang="en-GB" sz="1200" dirty="0"/>
              <a:t>10mm conductor with Ø6mm hole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F167C1-A80E-B2D2-676C-976F18913363}"/>
              </a:ext>
            </a:extLst>
          </p:cNvPr>
          <p:cNvSpPr txBox="1"/>
          <p:nvPr/>
        </p:nvSpPr>
        <p:spPr>
          <a:xfrm>
            <a:off x="4101943" y="5060212"/>
            <a:ext cx="2604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9 coils in each layer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906079-3437-B62B-47E9-31EC73FD6518}"/>
              </a:ext>
            </a:extLst>
          </p:cNvPr>
          <p:cNvSpPr txBox="1"/>
          <p:nvPr/>
        </p:nvSpPr>
        <p:spPr>
          <a:xfrm>
            <a:off x="4092707" y="4395193"/>
            <a:ext cx="26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Braze connector blocks for water and electrical connections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E5889E9-8A66-ED91-F89B-1FAB7C08844B}"/>
              </a:ext>
            </a:extLst>
          </p:cNvPr>
          <p:cNvCxnSpPr>
            <a:cxnSpLocks/>
          </p:cNvCxnSpPr>
          <p:nvPr/>
        </p:nvCxnSpPr>
        <p:spPr>
          <a:xfrm flipH="1" flipV="1">
            <a:off x="3278909" y="4097355"/>
            <a:ext cx="823034" cy="400754"/>
          </a:xfrm>
          <a:prstGeom prst="straightConnector1">
            <a:avLst/>
          </a:prstGeom>
          <a:ln>
            <a:solidFill>
              <a:schemeClr val="tx1"/>
            </a:solidFill>
            <a:headEnd type="non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19AEDF3-675F-ED44-0F31-20806331FDF8}"/>
              </a:ext>
            </a:extLst>
          </p:cNvPr>
          <p:cNvSpPr txBox="1"/>
          <p:nvPr/>
        </p:nvSpPr>
        <p:spPr>
          <a:xfrm>
            <a:off x="9521957" y="4414243"/>
            <a:ext cx="26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Braze connector blocks for water and electrical connections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722440A-01D2-F3F7-7ED6-45A7891B33E5}"/>
              </a:ext>
            </a:extLst>
          </p:cNvPr>
          <p:cNvCxnSpPr>
            <a:cxnSpLocks/>
          </p:cNvCxnSpPr>
          <p:nvPr/>
        </p:nvCxnSpPr>
        <p:spPr>
          <a:xfrm flipH="1" flipV="1">
            <a:off x="8708159" y="4116405"/>
            <a:ext cx="823034" cy="400754"/>
          </a:xfrm>
          <a:prstGeom prst="straightConnector1">
            <a:avLst/>
          </a:prstGeom>
          <a:ln>
            <a:solidFill>
              <a:schemeClr val="tx1"/>
            </a:solidFill>
            <a:headEnd type="non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A970171-A094-82D4-29CD-72C39789BE62}"/>
              </a:ext>
            </a:extLst>
          </p:cNvPr>
          <p:cNvSpPr txBox="1"/>
          <p:nvPr/>
        </p:nvSpPr>
        <p:spPr>
          <a:xfrm>
            <a:off x="2704797" y="3164737"/>
            <a:ext cx="2604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9 coils in each layer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FF6266-FDA5-F8CB-2E02-464D2720AE07}"/>
              </a:ext>
            </a:extLst>
          </p:cNvPr>
          <p:cNvSpPr txBox="1"/>
          <p:nvPr/>
        </p:nvSpPr>
        <p:spPr>
          <a:xfrm>
            <a:off x="8692993" y="3155212"/>
            <a:ext cx="2604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9 coils in each layer</a:t>
            </a: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F672F2CC-8595-B262-52BC-E672EA61A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1583" y="6465228"/>
            <a:ext cx="4114800" cy="365125"/>
          </a:xfrm>
        </p:spPr>
        <p:txBody>
          <a:bodyPr/>
          <a:lstStyle/>
          <a:p>
            <a:r>
              <a:rPr lang="en-GB" dirty="0"/>
              <a:t>1272-pa1-wp2-prs-0010-v1.0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B482A1C0-E779-DC99-B8EE-20BB0D62B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88A3-8861-48D5-961D-419EE21F400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036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84F2A459-14D1-CB2D-438E-A03E7DB1A667}"/>
              </a:ext>
            </a:extLst>
          </p:cNvPr>
          <p:cNvSpPr/>
          <p:nvPr/>
        </p:nvSpPr>
        <p:spPr>
          <a:xfrm>
            <a:off x="7078590" y="4417667"/>
            <a:ext cx="4266666" cy="352084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283229-6816-6963-83B2-CB693B619EC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BFCFC"/>
              </a:clrFrom>
              <a:clrTo>
                <a:srgbClr val="FB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11"/>
            <a:ext cx="6000098" cy="595247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043B2A-E125-998D-484A-CBD9CC220326}"/>
              </a:ext>
            </a:extLst>
          </p:cNvPr>
          <p:cNvCxnSpPr>
            <a:cxnSpLocks/>
          </p:cNvCxnSpPr>
          <p:nvPr/>
        </p:nvCxnSpPr>
        <p:spPr>
          <a:xfrm flipH="1">
            <a:off x="2963104" y="1588560"/>
            <a:ext cx="36945" cy="3519054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CA080E-B9C8-FBA7-2600-8E57352E1C98}"/>
              </a:ext>
            </a:extLst>
          </p:cNvPr>
          <p:cNvCxnSpPr>
            <a:cxnSpLocks/>
          </p:cNvCxnSpPr>
          <p:nvPr/>
        </p:nvCxnSpPr>
        <p:spPr>
          <a:xfrm flipH="1">
            <a:off x="1300558" y="2816996"/>
            <a:ext cx="3389746" cy="1062182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A72262-E215-197A-0AA5-FC456A5A56AC}"/>
              </a:ext>
            </a:extLst>
          </p:cNvPr>
          <p:cNvCxnSpPr>
            <a:cxnSpLocks/>
          </p:cNvCxnSpPr>
          <p:nvPr/>
        </p:nvCxnSpPr>
        <p:spPr>
          <a:xfrm flipH="1" flipV="1">
            <a:off x="1245140" y="2770814"/>
            <a:ext cx="3371273" cy="1126837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BA1E05F-A472-B187-519B-D0C1602FF45C}"/>
              </a:ext>
            </a:extLst>
          </p:cNvPr>
          <p:cNvCxnSpPr>
            <a:cxnSpLocks/>
          </p:cNvCxnSpPr>
          <p:nvPr/>
        </p:nvCxnSpPr>
        <p:spPr>
          <a:xfrm flipH="1">
            <a:off x="1919394" y="1985723"/>
            <a:ext cx="2087419" cy="280785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88EBD0-54EA-1B6F-70C7-85F7CB27CD64}"/>
              </a:ext>
            </a:extLst>
          </p:cNvPr>
          <p:cNvCxnSpPr>
            <a:cxnSpLocks/>
          </p:cNvCxnSpPr>
          <p:nvPr/>
        </p:nvCxnSpPr>
        <p:spPr>
          <a:xfrm flipH="1" flipV="1">
            <a:off x="1937867" y="1911832"/>
            <a:ext cx="2115127" cy="2927928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9DABDCFF-5E17-F4B5-49B2-9B9956D73F9B}"/>
              </a:ext>
            </a:extLst>
          </p:cNvPr>
          <p:cNvSpPr/>
          <p:nvPr/>
        </p:nvSpPr>
        <p:spPr>
          <a:xfrm rot="16418692">
            <a:off x="2123354" y="2407764"/>
            <a:ext cx="1750397" cy="1754925"/>
          </a:xfrm>
          <a:prstGeom prst="arc">
            <a:avLst>
              <a:gd name="adj1" fmla="val 19019413"/>
              <a:gd name="adj2" fmla="val 21356568"/>
            </a:avLst>
          </a:prstGeom>
          <a:ln>
            <a:solidFill>
              <a:srgbClr val="FF0000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277CDB-B1E2-8067-F97F-1981839A71AD}"/>
              </a:ext>
            </a:extLst>
          </p:cNvPr>
          <p:cNvSpPr txBox="1"/>
          <p:nvPr/>
        </p:nvSpPr>
        <p:spPr>
          <a:xfrm rot="20560384">
            <a:off x="2512192" y="2215606"/>
            <a:ext cx="30762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36°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9E4490B-EF49-C942-755E-01C627848E0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154" y="17382"/>
            <a:ext cx="6399309" cy="288702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42DED3F-F212-09EB-4AFD-071877B5ABB8}"/>
              </a:ext>
            </a:extLst>
          </p:cNvPr>
          <p:cNvSpPr/>
          <p:nvPr/>
        </p:nvSpPr>
        <p:spPr>
          <a:xfrm>
            <a:off x="7204765" y="4495390"/>
            <a:ext cx="4050268" cy="203200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3AC1A07-DBE7-E901-1720-79868D86EF06}"/>
              </a:ext>
            </a:extLst>
          </p:cNvPr>
          <p:cNvSpPr/>
          <p:nvPr/>
        </p:nvSpPr>
        <p:spPr>
          <a:xfrm>
            <a:off x="7129927" y="4271052"/>
            <a:ext cx="4159623" cy="1242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AF25E9-76A3-954C-5F21-4DE41D3C9F21}"/>
              </a:ext>
            </a:extLst>
          </p:cNvPr>
          <p:cNvSpPr txBox="1"/>
          <p:nvPr/>
        </p:nvSpPr>
        <p:spPr>
          <a:xfrm>
            <a:off x="216844" y="-43694"/>
            <a:ext cx="716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Ring Vacuum Chamber – Stainless Steel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C5C123F-3F24-3FE1-0BCE-F9F0BF28C48A}"/>
              </a:ext>
            </a:extLst>
          </p:cNvPr>
          <p:cNvCxnSpPr>
            <a:cxnSpLocks/>
          </p:cNvCxnSpPr>
          <p:nvPr/>
        </p:nvCxnSpPr>
        <p:spPr>
          <a:xfrm flipV="1">
            <a:off x="6125880" y="4506518"/>
            <a:ext cx="1011934" cy="9571"/>
          </a:xfrm>
          <a:prstGeom prst="straightConnector1">
            <a:avLst/>
          </a:prstGeom>
          <a:ln w="6350">
            <a:solidFill>
              <a:schemeClr val="tx1"/>
            </a:solidFill>
            <a:headEnd type="non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9A9AF98-314C-F321-3F01-F8DD3CB17823}"/>
              </a:ext>
            </a:extLst>
          </p:cNvPr>
          <p:cNvCxnSpPr>
            <a:cxnSpLocks/>
          </p:cNvCxnSpPr>
          <p:nvPr/>
        </p:nvCxnSpPr>
        <p:spPr>
          <a:xfrm flipV="1">
            <a:off x="6244385" y="3770571"/>
            <a:ext cx="0" cy="736772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5721EA1-A86F-F60A-05CC-CF62BCD5CD14}"/>
              </a:ext>
            </a:extLst>
          </p:cNvPr>
          <p:cNvSpPr txBox="1"/>
          <p:nvPr/>
        </p:nvSpPr>
        <p:spPr>
          <a:xfrm rot="16200000">
            <a:off x="5132278" y="3006067"/>
            <a:ext cx="2049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35mm vertical aperture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A4649E8-B2AA-4A76-A8D4-3EC357A432A5}"/>
              </a:ext>
            </a:extLst>
          </p:cNvPr>
          <p:cNvCxnSpPr>
            <a:cxnSpLocks/>
          </p:cNvCxnSpPr>
          <p:nvPr/>
        </p:nvCxnSpPr>
        <p:spPr>
          <a:xfrm flipV="1">
            <a:off x="6084045" y="4704162"/>
            <a:ext cx="1051387" cy="9150"/>
          </a:xfrm>
          <a:prstGeom prst="straightConnector1">
            <a:avLst/>
          </a:prstGeom>
          <a:ln w="6350">
            <a:solidFill>
              <a:schemeClr val="tx1"/>
            </a:solidFill>
            <a:headEnd type="non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E24AFA9-06E7-36D4-6D36-D5821FA03D8B}"/>
              </a:ext>
            </a:extLst>
          </p:cNvPr>
          <p:cNvCxnSpPr>
            <a:cxnSpLocks/>
          </p:cNvCxnSpPr>
          <p:nvPr/>
        </p:nvCxnSpPr>
        <p:spPr>
          <a:xfrm>
            <a:off x="6244385" y="4700224"/>
            <a:ext cx="0" cy="532434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8E9DF23A-704C-CB2A-7176-BA940A41ADC8}"/>
              </a:ext>
            </a:extLst>
          </p:cNvPr>
          <p:cNvSpPr txBox="1"/>
          <p:nvPr/>
        </p:nvSpPr>
        <p:spPr>
          <a:xfrm>
            <a:off x="5824905" y="5615067"/>
            <a:ext cx="1524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Vacuum chamber 8mm wall thickness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1BE095E-076C-F5A0-FCB9-721753EAF86A}"/>
              </a:ext>
            </a:extLst>
          </p:cNvPr>
          <p:cNvCxnSpPr>
            <a:cxnSpLocks/>
          </p:cNvCxnSpPr>
          <p:nvPr/>
        </p:nvCxnSpPr>
        <p:spPr>
          <a:xfrm flipV="1">
            <a:off x="6499005" y="4425726"/>
            <a:ext cx="550765" cy="3455"/>
          </a:xfrm>
          <a:prstGeom prst="straightConnector1">
            <a:avLst/>
          </a:prstGeom>
          <a:ln w="6350">
            <a:solidFill>
              <a:schemeClr val="tx1"/>
            </a:solidFill>
            <a:headEnd type="non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5292B6A-0A99-3883-9760-F35CD50CD0F3}"/>
              </a:ext>
            </a:extLst>
          </p:cNvPr>
          <p:cNvCxnSpPr>
            <a:cxnSpLocks/>
          </p:cNvCxnSpPr>
          <p:nvPr/>
        </p:nvCxnSpPr>
        <p:spPr>
          <a:xfrm flipV="1">
            <a:off x="6555943" y="3688954"/>
            <a:ext cx="0" cy="736772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5139B463-79FE-8B85-EB04-FF40D032BE46}"/>
              </a:ext>
            </a:extLst>
          </p:cNvPr>
          <p:cNvSpPr txBox="1"/>
          <p:nvPr/>
        </p:nvSpPr>
        <p:spPr>
          <a:xfrm rot="16200000">
            <a:off x="5713045" y="3250503"/>
            <a:ext cx="149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51mm chamber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FBB5E83-03AE-CCEC-D1F2-301CD69F9B5D}"/>
              </a:ext>
            </a:extLst>
          </p:cNvPr>
          <p:cNvCxnSpPr>
            <a:cxnSpLocks/>
          </p:cNvCxnSpPr>
          <p:nvPr/>
        </p:nvCxnSpPr>
        <p:spPr>
          <a:xfrm flipV="1">
            <a:off x="6491222" y="4769429"/>
            <a:ext cx="550765" cy="3455"/>
          </a:xfrm>
          <a:prstGeom prst="straightConnector1">
            <a:avLst/>
          </a:prstGeom>
          <a:ln w="6350">
            <a:solidFill>
              <a:schemeClr val="tx1"/>
            </a:solidFill>
            <a:headEnd type="non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E25FA81-BB63-88CC-2B89-5B581E2F8FB3}"/>
              </a:ext>
            </a:extLst>
          </p:cNvPr>
          <p:cNvCxnSpPr>
            <a:cxnSpLocks/>
          </p:cNvCxnSpPr>
          <p:nvPr/>
        </p:nvCxnSpPr>
        <p:spPr>
          <a:xfrm>
            <a:off x="6560258" y="4771468"/>
            <a:ext cx="0" cy="532434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791811C-CFA3-DA99-74D3-5E5A12479804}"/>
              </a:ext>
            </a:extLst>
          </p:cNvPr>
          <p:cNvCxnSpPr>
            <a:cxnSpLocks/>
          </p:cNvCxnSpPr>
          <p:nvPr/>
        </p:nvCxnSpPr>
        <p:spPr>
          <a:xfrm flipH="1">
            <a:off x="7076955" y="3475249"/>
            <a:ext cx="2359" cy="899836"/>
          </a:xfrm>
          <a:prstGeom prst="straightConnector1">
            <a:avLst/>
          </a:prstGeom>
          <a:ln w="6350">
            <a:solidFill>
              <a:schemeClr val="tx1"/>
            </a:solidFill>
            <a:headEnd type="non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425AAA2-0218-73AB-0887-547CEA550169}"/>
              </a:ext>
            </a:extLst>
          </p:cNvPr>
          <p:cNvCxnSpPr>
            <a:cxnSpLocks/>
          </p:cNvCxnSpPr>
          <p:nvPr/>
        </p:nvCxnSpPr>
        <p:spPr>
          <a:xfrm>
            <a:off x="11338489" y="3418233"/>
            <a:ext cx="10826" cy="984303"/>
          </a:xfrm>
          <a:prstGeom prst="straightConnector1">
            <a:avLst/>
          </a:prstGeom>
          <a:ln w="6350">
            <a:solidFill>
              <a:schemeClr val="tx1"/>
            </a:solidFill>
            <a:headEnd type="non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8E7DEC9-7D63-5FC1-123E-D7C3511C3A46}"/>
              </a:ext>
            </a:extLst>
          </p:cNvPr>
          <p:cNvCxnSpPr>
            <a:cxnSpLocks/>
          </p:cNvCxnSpPr>
          <p:nvPr/>
        </p:nvCxnSpPr>
        <p:spPr>
          <a:xfrm flipV="1">
            <a:off x="7088839" y="3494299"/>
            <a:ext cx="4238625" cy="28575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BC2B4204-D81A-F205-0EE5-38C7EE4631CB}"/>
              </a:ext>
            </a:extLst>
          </p:cNvPr>
          <p:cNvSpPr txBox="1"/>
          <p:nvPr/>
        </p:nvSpPr>
        <p:spPr>
          <a:xfrm>
            <a:off x="8700767" y="3230211"/>
            <a:ext cx="887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2710mm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F0575FA-6BB6-DFF5-81CF-C38646B553ED}"/>
              </a:ext>
            </a:extLst>
          </p:cNvPr>
          <p:cNvSpPr/>
          <p:nvPr/>
        </p:nvSpPr>
        <p:spPr>
          <a:xfrm>
            <a:off x="7129927" y="4145546"/>
            <a:ext cx="4159623" cy="124255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A967CA6-92BB-0A56-42EB-9226F99EC3AD}"/>
              </a:ext>
            </a:extLst>
          </p:cNvPr>
          <p:cNvSpPr/>
          <p:nvPr/>
        </p:nvSpPr>
        <p:spPr>
          <a:xfrm>
            <a:off x="7117974" y="4796981"/>
            <a:ext cx="4159623" cy="1242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6EEFDFC-083F-1FCB-3A26-0EB586D8AD92}"/>
              </a:ext>
            </a:extLst>
          </p:cNvPr>
          <p:cNvSpPr/>
          <p:nvPr/>
        </p:nvSpPr>
        <p:spPr>
          <a:xfrm>
            <a:off x="7117974" y="4922487"/>
            <a:ext cx="4159623" cy="124255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8D74DEB-1D18-E877-BB51-AAB441B03398}"/>
              </a:ext>
            </a:extLst>
          </p:cNvPr>
          <p:cNvSpPr/>
          <p:nvPr/>
        </p:nvSpPr>
        <p:spPr>
          <a:xfrm>
            <a:off x="7254647" y="3618124"/>
            <a:ext cx="3923988" cy="526171"/>
          </a:xfrm>
          <a:prstGeom prst="rect">
            <a:avLst/>
          </a:prstGeom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F6E1DBC-D904-8210-7DD7-46854E3E79C7}"/>
              </a:ext>
            </a:extLst>
          </p:cNvPr>
          <p:cNvSpPr/>
          <p:nvPr/>
        </p:nvSpPr>
        <p:spPr>
          <a:xfrm>
            <a:off x="7257518" y="5058901"/>
            <a:ext cx="3923988" cy="526171"/>
          </a:xfrm>
          <a:prstGeom prst="rect">
            <a:avLst/>
          </a:prstGeom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E7ED4BB-ADDC-F3A5-D6AD-77CEDE41E70D}"/>
              </a:ext>
            </a:extLst>
          </p:cNvPr>
          <p:cNvCxnSpPr>
            <a:cxnSpLocks/>
          </p:cNvCxnSpPr>
          <p:nvPr/>
        </p:nvCxnSpPr>
        <p:spPr>
          <a:xfrm flipH="1">
            <a:off x="6679269" y="4728585"/>
            <a:ext cx="670427" cy="935959"/>
          </a:xfrm>
          <a:prstGeom prst="straightConnector1">
            <a:avLst/>
          </a:prstGeom>
          <a:ln w="6350">
            <a:solidFill>
              <a:schemeClr val="tx1"/>
            </a:solidFill>
            <a:headEnd type="oval" w="sm" len="sm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5F31039D-25B2-032A-E79A-DE9D736DE7D3}"/>
              </a:ext>
            </a:extLst>
          </p:cNvPr>
          <p:cNvSpPr txBox="1"/>
          <p:nvPr/>
        </p:nvSpPr>
        <p:spPr>
          <a:xfrm>
            <a:off x="8227410" y="4730952"/>
            <a:ext cx="15247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Trim coil layer 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C60BC48-C2F3-DD74-8A9B-DEC135EEF4D2}"/>
              </a:ext>
            </a:extLst>
          </p:cNvPr>
          <p:cNvSpPr txBox="1"/>
          <p:nvPr/>
        </p:nvSpPr>
        <p:spPr>
          <a:xfrm>
            <a:off x="8227410" y="4868411"/>
            <a:ext cx="15247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Trim coil layer 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68DC7A1-D4FC-5D7F-4F73-B549DF62B8E6}"/>
              </a:ext>
            </a:extLst>
          </p:cNvPr>
          <p:cNvSpPr txBox="1"/>
          <p:nvPr/>
        </p:nvSpPr>
        <p:spPr>
          <a:xfrm>
            <a:off x="8700767" y="3738858"/>
            <a:ext cx="841813" cy="2470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Upper pole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703BC9A-CB48-0092-B16D-ADC8660EC080}"/>
              </a:ext>
            </a:extLst>
          </p:cNvPr>
          <p:cNvSpPr txBox="1"/>
          <p:nvPr/>
        </p:nvSpPr>
        <p:spPr>
          <a:xfrm>
            <a:off x="8700767" y="5191140"/>
            <a:ext cx="841813" cy="2470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Lower pole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257152A-33D6-02BE-8C49-411BA3FA7155}"/>
              </a:ext>
            </a:extLst>
          </p:cNvPr>
          <p:cNvSpPr txBox="1"/>
          <p:nvPr/>
        </p:nvSpPr>
        <p:spPr>
          <a:xfrm>
            <a:off x="8179599" y="4222952"/>
            <a:ext cx="15247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Trim coil layer 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2E581B9-0629-BAAE-D340-02A39C1A2B42}"/>
              </a:ext>
            </a:extLst>
          </p:cNvPr>
          <p:cNvSpPr txBox="1"/>
          <p:nvPr/>
        </p:nvSpPr>
        <p:spPr>
          <a:xfrm>
            <a:off x="8173622" y="4085494"/>
            <a:ext cx="15247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Trim coil layer 2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A371EF50-DC97-5CCE-4FC7-B203A988BEBF}"/>
              </a:ext>
            </a:extLst>
          </p:cNvPr>
          <p:cNvCxnSpPr>
            <a:cxnSpLocks/>
          </p:cNvCxnSpPr>
          <p:nvPr/>
        </p:nvCxnSpPr>
        <p:spPr>
          <a:xfrm>
            <a:off x="6772682" y="4284292"/>
            <a:ext cx="327118" cy="0"/>
          </a:xfrm>
          <a:prstGeom prst="straightConnector1">
            <a:avLst/>
          </a:prstGeom>
          <a:ln w="6350">
            <a:solidFill>
              <a:schemeClr val="tx1"/>
            </a:solidFill>
            <a:headEnd type="non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94FA98F-122D-5DA5-F7DD-0745F0A06A8B}"/>
              </a:ext>
            </a:extLst>
          </p:cNvPr>
          <p:cNvCxnSpPr>
            <a:cxnSpLocks/>
          </p:cNvCxnSpPr>
          <p:nvPr/>
        </p:nvCxnSpPr>
        <p:spPr>
          <a:xfrm flipV="1">
            <a:off x="6856391" y="3792936"/>
            <a:ext cx="4595" cy="489490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64032E60-2CFA-2BBA-AB8C-B114ABE6FBFC}"/>
              </a:ext>
            </a:extLst>
          </p:cNvPr>
          <p:cNvCxnSpPr>
            <a:cxnSpLocks/>
          </p:cNvCxnSpPr>
          <p:nvPr/>
        </p:nvCxnSpPr>
        <p:spPr>
          <a:xfrm>
            <a:off x="6853105" y="4412880"/>
            <a:ext cx="0" cy="532434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5EEC6A93-F644-9166-0171-DF5F88334C48}"/>
              </a:ext>
            </a:extLst>
          </p:cNvPr>
          <p:cNvSpPr txBox="1"/>
          <p:nvPr/>
        </p:nvSpPr>
        <p:spPr>
          <a:xfrm rot="16200000">
            <a:off x="6000236" y="3266765"/>
            <a:ext cx="149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10mm Trim coil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636F1CF-AC7C-D68F-DAA1-6D59EF9E7F97}"/>
              </a:ext>
            </a:extLst>
          </p:cNvPr>
          <p:cNvCxnSpPr>
            <a:cxnSpLocks/>
          </p:cNvCxnSpPr>
          <p:nvPr/>
        </p:nvCxnSpPr>
        <p:spPr>
          <a:xfrm flipV="1">
            <a:off x="11312282" y="4152808"/>
            <a:ext cx="550765" cy="3455"/>
          </a:xfrm>
          <a:prstGeom prst="straightConnector1">
            <a:avLst/>
          </a:prstGeom>
          <a:ln w="6350">
            <a:solidFill>
              <a:schemeClr val="tx1"/>
            </a:solidFill>
            <a:headEnd type="non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7E4F19E-F632-C251-137F-EE9B40A08B2D}"/>
              </a:ext>
            </a:extLst>
          </p:cNvPr>
          <p:cNvCxnSpPr>
            <a:cxnSpLocks/>
          </p:cNvCxnSpPr>
          <p:nvPr/>
        </p:nvCxnSpPr>
        <p:spPr>
          <a:xfrm flipV="1">
            <a:off x="11306305" y="5037327"/>
            <a:ext cx="550765" cy="3455"/>
          </a:xfrm>
          <a:prstGeom prst="straightConnector1">
            <a:avLst/>
          </a:prstGeom>
          <a:ln w="6350">
            <a:solidFill>
              <a:schemeClr val="tx1"/>
            </a:solidFill>
            <a:headEnd type="non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FD15C320-1E30-C6CC-C2C4-40B0DF6D75C7}"/>
              </a:ext>
            </a:extLst>
          </p:cNvPr>
          <p:cNvCxnSpPr>
            <a:cxnSpLocks/>
          </p:cNvCxnSpPr>
          <p:nvPr/>
        </p:nvCxnSpPr>
        <p:spPr>
          <a:xfrm>
            <a:off x="11789670" y="4137962"/>
            <a:ext cx="0" cy="899365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D0C465A1-2E3C-3AD3-0F98-5EA68022E83A}"/>
              </a:ext>
            </a:extLst>
          </p:cNvPr>
          <p:cNvSpPr txBox="1"/>
          <p:nvPr/>
        </p:nvSpPr>
        <p:spPr>
          <a:xfrm rot="16200000">
            <a:off x="11012316" y="3279733"/>
            <a:ext cx="149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95mm pole gap</a:t>
            </a: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E0E577FD-A86B-60B6-99E4-F0FA747AE0AB}"/>
              </a:ext>
            </a:extLst>
          </p:cNvPr>
          <p:cNvCxnSpPr>
            <a:cxnSpLocks/>
          </p:cNvCxnSpPr>
          <p:nvPr/>
        </p:nvCxnSpPr>
        <p:spPr>
          <a:xfrm flipV="1">
            <a:off x="11302281" y="4794462"/>
            <a:ext cx="320458" cy="2328"/>
          </a:xfrm>
          <a:prstGeom prst="straightConnector1">
            <a:avLst/>
          </a:prstGeom>
          <a:ln w="6350">
            <a:solidFill>
              <a:schemeClr val="tx1"/>
            </a:solidFill>
            <a:headEnd type="non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2ED66DF8-DA87-CDE2-88E9-A9340C6BEB21}"/>
              </a:ext>
            </a:extLst>
          </p:cNvPr>
          <p:cNvCxnSpPr>
            <a:cxnSpLocks/>
          </p:cNvCxnSpPr>
          <p:nvPr/>
        </p:nvCxnSpPr>
        <p:spPr>
          <a:xfrm>
            <a:off x="11359431" y="4763452"/>
            <a:ext cx="265689" cy="53"/>
          </a:xfrm>
          <a:prstGeom prst="straightConnector1">
            <a:avLst/>
          </a:prstGeom>
          <a:ln w="6350">
            <a:solidFill>
              <a:schemeClr val="tx1"/>
            </a:solidFill>
            <a:headEnd type="non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1B3E8DB0-A4EA-1691-1371-AED1C0AC580A}"/>
              </a:ext>
            </a:extLst>
          </p:cNvPr>
          <p:cNvCxnSpPr>
            <a:cxnSpLocks/>
          </p:cNvCxnSpPr>
          <p:nvPr/>
        </p:nvCxnSpPr>
        <p:spPr>
          <a:xfrm>
            <a:off x="11578085" y="4794215"/>
            <a:ext cx="0" cy="532434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33857DA3-1E22-C792-865D-0ECF3D7B98DC}"/>
              </a:ext>
            </a:extLst>
          </p:cNvPr>
          <p:cNvCxnSpPr>
            <a:cxnSpLocks/>
          </p:cNvCxnSpPr>
          <p:nvPr/>
        </p:nvCxnSpPr>
        <p:spPr>
          <a:xfrm flipV="1">
            <a:off x="11578517" y="4506366"/>
            <a:ext cx="4416" cy="262830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D2405A51-5371-8E82-BDA2-379D566B77AC}"/>
              </a:ext>
            </a:extLst>
          </p:cNvPr>
          <p:cNvSpPr txBox="1"/>
          <p:nvPr/>
        </p:nvSpPr>
        <p:spPr>
          <a:xfrm rot="16200000">
            <a:off x="10917335" y="5473340"/>
            <a:ext cx="1492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2mm clearance for deflection due to vacuum load and geometric flatness 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E014DD4-7779-D9A9-353C-FAC021385EF7}"/>
              </a:ext>
            </a:extLst>
          </p:cNvPr>
          <p:cNvSpPr txBox="1"/>
          <p:nvPr/>
        </p:nvSpPr>
        <p:spPr>
          <a:xfrm>
            <a:off x="8419044" y="1112059"/>
            <a:ext cx="1405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Pole region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F02CA83-2B01-7370-AA62-A9CE4190927E}"/>
              </a:ext>
            </a:extLst>
          </p:cNvPr>
          <p:cNvSpPr txBox="1"/>
          <p:nvPr/>
        </p:nvSpPr>
        <p:spPr>
          <a:xfrm>
            <a:off x="9971618" y="2302684"/>
            <a:ext cx="1812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Stengthening ribs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26A36DA8-A686-3EAF-D3D2-0B62072310E6}"/>
              </a:ext>
            </a:extLst>
          </p:cNvPr>
          <p:cNvCxnSpPr>
            <a:cxnSpLocks/>
          </p:cNvCxnSpPr>
          <p:nvPr/>
        </p:nvCxnSpPr>
        <p:spPr>
          <a:xfrm flipH="1">
            <a:off x="10492171" y="1718685"/>
            <a:ext cx="277000" cy="628182"/>
          </a:xfrm>
          <a:prstGeom prst="straightConnector1">
            <a:avLst/>
          </a:prstGeom>
          <a:ln w="6350">
            <a:solidFill>
              <a:schemeClr val="tx1"/>
            </a:solidFill>
            <a:headEnd type="oval" w="sm" len="sm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946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>
            <a:extLst>
              <a:ext uri="{FF2B5EF4-FFF2-40B4-BE49-F238E27FC236}">
                <a16:creationId xmlns:a16="http://schemas.microsoft.com/office/drawing/2014/main" id="{21FD3F4E-F2F0-30C1-65A7-4EC4682E0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3081764"/>
            <a:ext cx="4857749" cy="377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06ED4B-D9A3-4138-736A-223F27C90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7067" y="0"/>
            <a:ext cx="4999181" cy="2295525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00307B-E54F-5E56-24B2-92625B853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917" y="286781"/>
            <a:ext cx="4999181" cy="2255363"/>
          </a:xfrm>
          <a:prstGeom prst="rect">
            <a:avLst/>
          </a:prstGeom>
          <a:ln>
            <a:noFill/>
          </a:ln>
        </p:spPr>
      </p:pic>
      <p:pic>
        <p:nvPicPr>
          <p:cNvPr id="33" name="Picture 32" descr="A multicolored object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2750F0D9-C39D-C87D-C3E4-A90FD98BC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63" y="3177014"/>
            <a:ext cx="5287055" cy="3489455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0B021E-D4E7-9DC4-37EF-77D5FACF1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94" y="1826560"/>
            <a:ext cx="4011848" cy="12552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0B621B-7BE9-4788-DB58-61F74B777682}"/>
              </a:ext>
            </a:extLst>
          </p:cNvPr>
          <p:cNvSpPr txBox="1"/>
          <p:nvPr/>
        </p:nvSpPr>
        <p:spPr>
          <a:xfrm>
            <a:off x="216844" y="-43693"/>
            <a:ext cx="903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Ring Vacuum Chamber – Finite Element Analyses by Mitchell Kane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F9F43F-0EE1-90C2-C474-982ADB2E0320}"/>
              </a:ext>
            </a:extLst>
          </p:cNvPr>
          <p:cNvSpPr txBox="1"/>
          <p:nvPr/>
        </p:nvSpPr>
        <p:spPr>
          <a:xfrm>
            <a:off x="9041446" y="814488"/>
            <a:ext cx="1405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Pole region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E38868-F888-3B49-D5D5-036376D9B683}"/>
              </a:ext>
            </a:extLst>
          </p:cNvPr>
          <p:cNvSpPr txBox="1"/>
          <p:nvPr/>
        </p:nvSpPr>
        <p:spPr>
          <a:xfrm>
            <a:off x="2326321" y="1128813"/>
            <a:ext cx="1405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Pole region</a:t>
            </a:r>
          </a:p>
        </p:txBody>
      </p:sp>
    </p:spTree>
    <p:extLst>
      <p:ext uri="{BB962C8B-B14F-4D97-AF65-F5344CB8AC3E}">
        <p14:creationId xmlns:p14="http://schemas.microsoft.com/office/powerpoint/2010/main" val="2540036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circular object with many objects&#10;&#10;Description automatically generated with medium confidence">
            <a:extLst>
              <a:ext uri="{FF2B5EF4-FFF2-40B4-BE49-F238E27FC236}">
                <a16:creationId xmlns:a16="http://schemas.microsoft.com/office/drawing/2014/main" id="{29083FE6-2B83-9BD1-940B-550C5149D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4" y="687059"/>
            <a:ext cx="4951058" cy="486629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BC082FC-0671-569A-1715-789F061A639B}"/>
              </a:ext>
            </a:extLst>
          </p:cNvPr>
          <p:cNvCxnSpPr>
            <a:cxnSpLocks/>
          </p:cNvCxnSpPr>
          <p:nvPr/>
        </p:nvCxnSpPr>
        <p:spPr>
          <a:xfrm>
            <a:off x="6990100" y="789696"/>
            <a:ext cx="1190847" cy="0"/>
          </a:xfrm>
          <a:prstGeom prst="straightConnector1">
            <a:avLst/>
          </a:prstGeom>
          <a:ln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DD7C65D-CFEC-4B8C-A046-6F4CADF84B29}"/>
              </a:ext>
            </a:extLst>
          </p:cNvPr>
          <p:cNvSpPr txBox="1"/>
          <p:nvPr/>
        </p:nvSpPr>
        <p:spPr>
          <a:xfrm>
            <a:off x="7284045" y="567881"/>
            <a:ext cx="704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400mm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EFDF83-6FAE-A647-FAFE-9E5AFE4A6F8F}"/>
              </a:ext>
            </a:extLst>
          </p:cNvPr>
          <p:cNvSpPr txBox="1"/>
          <p:nvPr/>
        </p:nvSpPr>
        <p:spPr>
          <a:xfrm rot="16200000">
            <a:off x="8345874" y="3197160"/>
            <a:ext cx="704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915mm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33C10F6-1DFF-0F3C-EE0C-F0B91886D383}"/>
              </a:ext>
            </a:extLst>
          </p:cNvPr>
          <p:cNvCxnSpPr>
            <a:cxnSpLocks/>
          </p:cNvCxnSpPr>
          <p:nvPr/>
        </p:nvCxnSpPr>
        <p:spPr>
          <a:xfrm flipH="1">
            <a:off x="8804799" y="1951983"/>
            <a:ext cx="2092" cy="2777132"/>
          </a:xfrm>
          <a:prstGeom prst="straightConnector1">
            <a:avLst/>
          </a:prstGeom>
          <a:ln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25C5CE3-72FB-F726-11EE-B52F3DEBBE65}"/>
              </a:ext>
            </a:extLst>
          </p:cNvPr>
          <p:cNvSpPr txBox="1"/>
          <p:nvPr/>
        </p:nvSpPr>
        <p:spPr>
          <a:xfrm>
            <a:off x="8698299" y="5160785"/>
            <a:ext cx="180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FFA MA Cavity</a:t>
            </a:r>
          </a:p>
        </p:txBody>
      </p:sp>
      <p:pic>
        <p:nvPicPr>
          <p:cNvPr id="4" name="Picture 3" descr="A yellow and grey metal object&#10;&#10;Description automatically generated">
            <a:extLst>
              <a:ext uri="{FF2B5EF4-FFF2-40B4-BE49-F238E27FC236}">
                <a16:creationId xmlns:a16="http://schemas.microsoft.com/office/drawing/2014/main" id="{0B421E06-C670-7558-99B8-9F72838D2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225" y="1554163"/>
            <a:ext cx="2348892" cy="2992523"/>
          </a:xfrm>
          <a:prstGeom prst="rect">
            <a:avLst/>
          </a:prstGeom>
        </p:spPr>
      </p:pic>
      <p:pic>
        <p:nvPicPr>
          <p:cNvPr id="10" name="Picture 9" descr="A blue rectangular object with a corner&#10;&#10;Description automatically generated">
            <a:extLst>
              <a:ext uri="{FF2B5EF4-FFF2-40B4-BE49-F238E27FC236}">
                <a16:creationId xmlns:a16="http://schemas.microsoft.com/office/drawing/2014/main" id="{9E48FCAC-3B03-6871-B92E-9E0C61DDA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042" y="1036265"/>
            <a:ext cx="1653312" cy="3914872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2783B8D-FFB0-2963-4A47-4B6F9DA18567}"/>
              </a:ext>
            </a:extLst>
          </p:cNvPr>
          <p:cNvCxnSpPr>
            <a:cxnSpLocks/>
          </p:cNvCxnSpPr>
          <p:nvPr/>
        </p:nvCxnSpPr>
        <p:spPr>
          <a:xfrm>
            <a:off x="8180947" y="683371"/>
            <a:ext cx="7648" cy="1174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9E783AE-5A00-878A-F856-2964BCCA8CC2}"/>
              </a:ext>
            </a:extLst>
          </p:cNvPr>
          <p:cNvCxnSpPr>
            <a:cxnSpLocks/>
          </p:cNvCxnSpPr>
          <p:nvPr/>
        </p:nvCxnSpPr>
        <p:spPr>
          <a:xfrm>
            <a:off x="6986334" y="668955"/>
            <a:ext cx="6417" cy="969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ECF07C7-4250-7D38-0558-DC55D5CF7514}"/>
              </a:ext>
            </a:extLst>
          </p:cNvPr>
          <p:cNvCxnSpPr>
            <a:cxnSpLocks/>
          </p:cNvCxnSpPr>
          <p:nvPr/>
        </p:nvCxnSpPr>
        <p:spPr>
          <a:xfrm flipH="1">
            <a:off x="8257893" y="1951983"/>
            <a:ext cx="603811" cy="3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9783876-0A36-CFDB-BD92-08AA0BBE73A4}"/>
              </a:ext>
            </a:extLst>
          </p:cNvPr>
          <p:cNvCxnSpPr>
            <a:cxnSpLocks/>
          </p:cNvCxnSpPr>
          <p:nvPr/>
        </p:nvCxnSpPr>
        <p:spPr>
          <a:xfrm flipH="1" flipV="1">
            <a:off x="8285855" y="4694411"/>
            <a:ext cx="609600" cy="28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CE91A34-FC5C-B58E-FF48-A183BC680BDA}"/>
              </a:ext>
            </a:extLst>
          </p:cNvPr>
          <p:cNvCxnSpPr>
            <a:cxnSpLocks/>
          </p:cNvCxnSpPr>
          <p:nvPr/>
        </p:nvCxnSpPr>
        <p:spPr>
          <a:xfrm>
            <a:off x="7238818" y="918026"/>
            <a:ext cx="1386" cy="210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82BD32-57B4-478B-A257-D7ED9AEF950E}"/>
              </a:ext>
            </a:extLst>
          </p:cNvPr>
          <p:cNvCxnSpPr>
            <a:cxnSpLocks/>
          </p:cNvCxnSpPr>
          <p:nvPr/>
        </p:nvCxnSpPr>
        <p:spPr>
          <a:xfrm>
            <a:off x="7716490" y="918026"/>
            <a:ext cx="1386" cy="210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02B3518-113C-D5BF-A2A7-0D78F4C23F95}"/>
              </a:ext>
            </a:extLst>
          </p:cNvPr>
          <p:cNvCxnSpPr>
            <a:cxnSpLocks/>
          </p:cNvCxnSpPr>
          <p:nvPr/>
        </p:nvCxnSpPr>
        <p:spPr>
          <a:xfrm flipV="1">
            <a:off x="7235544" y="1040543"/>
            <a:ext cx="476435" cy="5919"/>
          </a:xfrm>
          <a:prstGeom prst="straightConnector1">
            <a:avLst/>
          </a:prstGeom>
          <a:ln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C813DEA-434F-D802-5C32-DBBCC6825DE1}"/>
              </a:ext>
            </a:extLst>
          </p:cNvPr>
          <p:cNvCxnSpPr>
            <a:cxnSpLocks/>
          </p:cNvCxnSpPr>
          <p:nvPr/>
        </p:nvCxnSpPr>
        <p:spPr>
          <a:xfrm flipH="1">
            <a:off x="6627361" y="1049420"/>
            <a:ext cx="603811" cy="3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4EE5796-63C0-76B6-D6DA-C12E8868AD9D}"/>
              </a:ext>
            </a:extLst>
          </p:cNvPr>
          <p:cNvSpPr txBox="1"/>
          <p:nvPr/>
        </p:nvSpPr>
        <p:spPr>
          <a:xfrm>
            <a:off x="5767626" y="810538"/>
            <a:ext cx="1040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5 cores 25mm thick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4668A7-8F4F-59DC-B8A7-C18AC1058057}"/>
              </a:ext>
            </a:extLst>
          </p:cNvPr>
          <p:cNvSpPr txBox="1"/>
          <p:nvPr/>
        </p:nvSpPr>
        <p:spPr>
          <a:xfrm>
            <a:off x="159640" y="41564"/>
            <a:ext cx="716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RF Cavity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F3F7C3DA-EF47-7AEA-3B73-15D76D8A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1272-pa1-wp2-prs-0010-v1.0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7AFA590-A7F9-438B-4A86-A12958A04559}"/>
              </a:ext>
            </a:extLst>
          </p:cNvPr>
          <p:cNvSpPr txBox="1"/>
          <p:nvPr/>
        </p:nvSpPr>
        <p:spPr>
          <a:xfrm rot="18943024">
            <a:off x="4851555" y="1622199"/>
            <a:ext cx="442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FF0000"/>
                </a:solidFill>
              </a:rPr>
              <a:t>BPM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705A4EB-A847-FADF-1A8F-38D1532B2328}"/>
              </a:ext>
            </a:extLst>
          </p:cNvPr>
          <p:cNvSpPr txBox="1"/>
          <p:nvPr/>
        </p:nvSpPr>
        <p:spPr>
          <a:xfrm rot="18943024">
            <a:off x="4951520" y="1734505"/>
            <a:ext cx="533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FF0000"/>
                </a:solidFill>
              </a:rPr>
              <a:t>Cavity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9A81E0-098D-0D23-507C-02062D5C0D17}"/>
              </a:ext>
            </a:extLst>
          </p:cNvPr>
          <p:cNvSpPr txBox="1"/>
          <p:nvPr/>
        </p:nvSpPr>
        <p:spPr>
          <a:xfrm rot="1069696">
            <a:off x="4928667" y="4287198"/>
            <a:ext cx="533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FF0000"/>
                </a:solidFill>
              </a:rPr>
              <a:t>Cavity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7C0EA44-813B-0B96-15F7-6C8B4A861CDC}"/>
              </a:ext>
            </a:extLst>
          </p:cNvPr>
          <p:cNvSpPr txBox="1"/>
          <p:nvPr/>
        </p:nvSpPr>
        <p:spPr>
          <a:xfrm>
            <a:off x="5296886" y="2935885"/>
            <a:ext cx="442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FF0000"/>
                </a:solidFill>
              </a:rPr>
              <a:t>BPM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084E64-BE9E-E089-1326-72DEE032BD12}"/>
              </a:ext>
            </a:extLst>
          </p:cNvPr>
          <p:cNvSpPr txBox="1"/>
          <p:nvPr/>
        </p:nvSpPr>
        <p:spPr>
          <a:xfrm rot="1184808">
            <a:off x="5004613" y="4169702"/>
            <a:ext cx="481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FF0000"/>
                </a:solidFill>
              </a:rPr>
              <a:t>BPM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79CD72-ABF4-5A4F-01ED-5F2B566EEAD2}"/>
              </a:ext>
            </a:extLst>
          </p:cNvPr>
          <p:cNvSpPr txBox="1"/>
          <p:nvPr/>
        </p:nvSpPr>
        <p:spPr>
          <a:xfrm rot="3711531">
            <a:off x="3853993" y="4954562"/>
            <a:ext cx="481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FF0000"/>
                </a:solidFill>
              </a:rPr>
              <a:t>BPM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EC66129-60B5-3F7A-982E-085E829CB9DE}"/>
              </a:ext>
            </a:extLst>
          </p:cNvPr>
          <p:cNvSpPr txBox="1"/>
          <p:nvPr/>
        </p:nvSpPr>
        <p:spPr>
          <a:xfrm rot="17824508">
            <a:off x="2621457" y="4991138"/>
            <a:ext cx="481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FF0000"/>
                </a:solidFill>
              </a:rPr>
              <a:t>BPM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6EC422A-3758-F3F8-CAAC-89E83DD49323}"/>
              </a:ext>
            </a:extLst>
          </p:cNvPr>
          <p:cNvSpPr txBox="1"/>
          <p:nvPr/>
        </p:nvSpPr>
        <p:spPr>
          <a:xfrm rot="17824508">
            <a:off x="2481026" y="4917151"/>
            <a:ext cx="559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FF0000"/>
                </a:solidFill>
              </a:rPr>
              <a:t>WCM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9A9D0A6-C722-DBA4-55AE-595C3B93A304}"/>
              </a:ext>
            </a:extLst>
          </p:cNvPr>
          <p:cNvSpPr txBox="1"/>
          <p:nvPr/>
        </p:nvSpPr>
        <p:spPr>
          <a:xfrm rot="19043788">
            <a:off x="1563888" y="4307865"/>
            <a:ext cx="481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FF0000"/>
                </a:solidFill>
              </a:rPr>
              <a:t>BPM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3C14A5B-C85F-1413-D6B9-7A908DA0A654}"/>
              </a:ext>
            </a:extLst>
          </p:cNvPr>
          <p:cNvSpPr txBox="1"/>
          <p:nvPr/>
        </p:nvSpPr>
        <p:spPr>
          <a:xfrm rot="19043788">
            <a:off x="1468932" y="4208185"/>
            <a:ext cx="481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FF0000"/>
                </a:solidFill>
              </a:rPr>
              <a:t>WS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E9683A2-87E7-D6DB-08DB-3B65B674B9A7}"/>
              </a:ext>
            </a:extLst>
          </p:cNvPr>
          <p:cNvSpPr txBox="1"/>
          <p:nvPr/>
        </p:nvSpPr>
        <p:spPr>
          <a:xfrm rot="344050">
            <a:off x="1114307" y="2939243"/>
            <a:ext cx="481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FF0000"/>
                </a:solidFill>
              </a:rPr>
              <a:t>BPM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70CF98D-646E-B751-D499-76C2A22EB520}"/>
              </a:ext>
            </a:extLst>
          </p:cNvPr>
          <p:cNvSpPr txBox="1"/>
          <p:nvPr/>
        </p:nvSpPr>
        <p:spPr>
          <a:xfrm rot="1805941">
            <a:off x="1407082" y="1723094"/>
            <a:ext cx="481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FF0000"/>
                </a:solidFill>
              </a:rPr>
              <a:t>BPM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834CB30-73DE-A317-17BF-6C930528F6F7}"/>
              </a:ext>
            </a:extLst>
          </p:cNvPr>
          <p:cNvSpPr txBox="1"/>
          <p:nvPr/>
        </p:nvSpPr>
        <p:spPr>
          <a:xfrm rot="17538435">
            <a:off x="4013355" y="935684"/>
            <a:ext cx="442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FF0000"/>
                </a:solidFill>
              </a:rPr>
              <a:t>BPM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4CABEEE-00E8-524B-66EE-72B6C95F8A8A}"/>
              </a:ext>
            </a:extLst>
          </p:cNvPr>
          <p:cNvSpPr txBox="1"/>
          <p:nvPr/>
        </p:nvSpPr>
        <p:spPr>
          <a:xfrm>
            <a:off x="5296886" y="3085812"/>
            <a:ext cx="481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FF0000"/>
                </a:solidFill>
              </a:rPr>
              <a:t>WS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42C5324-EAA0-B3B1-D59B-315408FA7834}"/>
              </a:ext>
            </a:extLst>
          </p:cNvPr>
          <p:cNvSpPr txBox="1"/>
          <p:nvPr/>
        </p:nvSpPr>
        <p:spPr>
          <a:xfrm rot="15270824">
            <a:off x="2672288" y="745184"/>
            <a:ext cx="442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FF0000"/>
                </a:solidFill>
              </a:rPr>
              <a:t>BPM</a:t>
            </a:r>
          </a:p>
        </p:txBody>
      </p:sp>
      <p:sp>
        <p:nvSpPr>
          <p:cNvPr id="63" name="Slide Number Placeholder 62">
            <a:extLst>
              <a:ext uri="{FF2B5EF4-FFF2-40B4-BE49-F238E27FC236}">
                <a16:creationId xmlns:a16="http://schemas.microsoft.com/office/drawing/2014/main" id="{7DAC2710-E89C-CD89-0E88-5611F0028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88A3-8861-48D5-961D-419EE21F400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370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3C02C5-D3D7-9A84-658E-A40C6C639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45" y="0"/>
            <a:ext cx="920805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B1BAEE-0A75-572A-DBD5-D56EF1962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63" y="816506"/>
            <a:ext cx="2327657" cy="4095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485349-CF4D-499A-76AE-7346C8345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8153">
            <a:off x="2592614" y="698164"/>
            <a:ext cx="2143881" cy="41416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8632B8-3A33-7C42-83C5-C989A8BC469B}"/>
              </a:ext>
            </a:extLst>
          </p:cNvPr>
          <p:cNvSpPr txBox="1"/>
          <p:nvPr/>
        </p:nvSpPr>
        <p:spPr>
          <a:xfrm>
            <a:off x="3782888" y="4912256"/>
            <a:ext cx="18115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Spiral angle</a:t>
            </a:r>
            <a:r>
              <a:rPr lang="en-GB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12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53</a:t>
            </a:r>
            <a:r>
              <a:rPr lang="en-GB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.9 degree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43B001-7390-5FAE-7A86-24D792B982DA}"/>
              </a:ext>
            </a:extLst>
          </p:cNvPr>
          <p:cNvSpPr txBox="1"/>
          <p:nvPr/>
        </p:nvSpPr>
        <p:spPr>
          <a:xfrm>
            <a:off x="234779" y="55053"/>
            <a:ext cx="716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FFA Ring - spiral angle 53.9 degrees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4E9F71-F549-06AF-568A-7CBED6800A4E}"/>
              </a:ext>
            </a:extLst>
          </p:cNvPr>
          <p:cNvSpPr txBox="1"/>
          <p:nvPr/>
        </p:nvSpPr>
        <p:spPr>
          <a:xfrm>
            <a:off x="1049213" y="4940831"/>
            <a:ext cx="18115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Spiral angle</a:t>
            </a:r>
            <a:r>
              <a:rPr lang="en-GB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48.</a:t>
            </a:r>
            <a:r>
              <a:rPr lang="en-GB" sz="12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7</a:t>
            </a:r>
            <a:r>
              <a:rPr lang="en-GB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degree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78CA86-F426-CC04-6A31-0512B9C87D91}"/>
              </a:ext>
            </a:extLst>
          </p:cNvPr>
          <p:cNvSpPr txBox="1"/>
          <p:nvPr/>
        </p:nvSpPr>
        <p:spPr>
          <a:xfrm>
            <a:off x="1338555" y="2711981"/>
            <a:ext cx="5033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Pole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4AABE2-FDB7-7FE8-C2EA-D540630782A4}"/>
              </a:ext>
            </a:extLst>
          </p:cNvPr>
          <p:cNvSpPr txBox="1"/>
          <p:nvPr/>
        </p:nvSpPr>
        <p:spPr>
          <a:xfrm>
            <a:off x="3948405" y="2731031"/>
            <a:ext cx="5033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Pole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D2A0B42-60D7-8A34-CE2C-50898DF6E9AB}"/>
              </a:ext>
            </a:extLst>
          </p:cNvPr>
          <p:cNvCxnSpPr>
            <a:cxnSpLocks/>
          </p:cNvCxnSpPr>
          <p:nvPr/>
        </p:nvCxnSpPr>
        <p:spPr>
          <a:xfrm flipV="1">
            <a:off x="8486775" y="5381625"/>
            <a:ext cx="813080" cy="857250"/>
          </a:xfrm>
          <a:prstGeom prst="straightConnector1">
            <a:avLst/>
          </a:prstGeom>
          <a:ln w="22225">
            <a:solidFill>
              <a:srgbClr val="FF0000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44D88F5-233A-8BB6-AFD5-765EBC73963C}"/>
              </a:ext>
            </a:extLst>
          </p:cNvPr>
          <p:cNvSpPr txBox="1"/>
          <p:nvPr/>
        </p:nvSpPr>
        <p:spPr>
          <a:xfrm>
            <a:off x="7435571" y="6238875"/>
            <a:ext cx="1811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Injection line requires change in angle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6235E6-6FF2-87CA-B41C-7C43D777B2E1}"/>
              </a:ext>
            </a:extLst>
          </p:cNvPr>
          <p:cNvSpPr txBox="1"/>
          <p:nvPr/>
        </p:nvSpPr>
        <p:spPr>
          <a:xfrm>
            <a:off x="10781408" y="643235"/>
            <a:ext cx="1136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RF cavity size increase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BE595F8-33E0-7076-8F55-2CE2C274598A}"/>
              </a:ext>
            </a:extLst>
          </p:cNvPr>
          <p:cNvCxnSpPr>
            <a:cxnSpLocks/>
          </p:cNvCxnSpPr>
          <p:nvPr/>
        </p:nvCxnSpPr>
        <p:spPr>
          <a:xfrm flipH="1">
            <a:off x="10909580" y="1104900"/>
            <a:ext cx="206095" cy="714375"/>
          </a:xfrm>
          <a:prstGeom prst="straightConnector1">
            <a:avLst/>
          </a:prstGeom>
          <a:ln w="22225">
            <a:solidFill>
              <a:srgbClr val="FF0000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3944B13-DDAF-3E61-90BE-8A82BF8C3138}"/>
              </a:ext>
            </a:extLst>
          </p:cNvPr>
          <p:cNvCxnSpPr>
            <a:cxnSpLocks/>
          </p:cNvCxnSpPr>
          <p:nvPr/>
        </p:nvCxnSpPr>
        <p:spPr>
          <a:xfrm flipV="1">
            <a:off x="6934200" y="4914900"/>
            <a:ext cx="304800" cy="714375"/>
          </a:xfrm>
          <a:prstGeom prst="straightConnector1">
            <a:avLst/>
          </a:prstGeom>
          <a:ln w="22225">
            <a:solidFill>
              <a:srgbClr val="FF0000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0E54CD-DF6C-3F60-F596-6494202A597F}"/>
              </a:ext>
            </a:extLst>
          </p:cNvPr>
          <p:cNvSpPr txBox="1"/>
          <p:nvPr/>
        </p:nvSpPr>
        <p:spPr>
          <a:xfrm>
            <a:off x="5915026" y="5672435"/>
            <a:ext cx="14694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Reduced space between magnets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83CBFF9A-C53B-728E-8C74-41DED8FE6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1272-pa1-wp2-prs-0010-v1.0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6DBC898F-61C5-DB5E-9E74-09C213A2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88A3-8861-48D5-961D-419EE21F400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412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video game graphics of a person playing a video game&#10;&#10;Description automatically generated">
            <a:extLst>
              <a:ext uri="{FF2B5EF4-FFF2-40B4-BE49-F238E27FC236}">
                <a16:creationId xmlns:a16="http://schemas.microsoft.com/office/drawing/2014/main" id="{7A28C8BF-E8A7-E024-D96E-AF9D8DE59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79" y="3548601"/>
            <a:ext cx="11104776" cy="3165507"/>
          </a:xfrm>
          <a:prstGeom prst="rect">
            <a:avLst/>
          </a:prstGeom>
        </p:spPr>
      </p:pic>
      <p:pic>
        <p:nvPicPr>
          <p:cNvPr id="4" name="Picture 3" descr="A model of a building&#10;&#10;Description automatically generated">
            <a:extLst>
              <a:ext uri="{FF2B5EF4-FFF2-40B4-BE49-F238E27FC236}">
                <a16:creationId xmlns:a16="http://schemas.microsoft.com/office/drawing/2014/main" id="{6A000691-7BA7-9C47-A9BE-485480FE40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0" y="-133176"/>
            <a:ext cx="11194473" cy="4280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82515C-BC28-05BD-7B56-3F539A1BCFFA}"/>
              </a:ext>
            </a:extLst>
          </p:cNvPr>
          <p:cNvSpPr txBox="1"/>
          <p:nvPr/>
        </p:nvSpPr>
        <p:spPr>
          <a:xfrm>
            <a:off x="173517" y="85823"/>
            <a:ext cx="24471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High Energy 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EFC465-D55B-5563-2C2D-FABFEC58A3FC}"/>
              </a:ext>
            </a:extLst>
          </p:cNvPr>
          <p:cNvSpPr txBox="1"/>
          <p:nvPr/>
        </p:nvSpPr>
        <p:spPr>
          <a:xfrm>
            <a:off x="4927950" y="1002718"/>
            <a:ext cx="116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High Energy In Vitro Station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80EA0-CE6A-6FDE-8F66-AFF84748C284}"/>
              </a:ext>
            </a:extLst>
          </p:cNvPr>
          <p:cNvSpPr txBox="1"/>
          <p:nvPr/>
        </p:nvSpPr>
        <p:spPr>
          <a:xfrm>
            <a:off x="1178080" y="3230827"/>
            <a:ext cx="116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High Energy In Vivo Station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2D44BC-4187-F8F0-3160-730167384524}"/>
              </a:ext>
            </a:extLst>
          </p:cNvPr>
          <p:cNvSpPr txBox="1"/>
          <p:nvPr/>
        </p:nvSpPr>
        <p:spPr>
          <a:xfrm>
            <a:off x="4512407" y="4003831"/>
            <a:ext cx="116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High Energy In Vitro Station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80ECA-1EFC-0179-FCE0-0A9A1FF48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2500" y="6602475"/>
            <a:ext cx="4114800" cy="365125"/>
          </a:xfrm>
        </p:spPr>
        <p:txBody>
          <a:bodyPr/>
          <a:lstStyle/>
          <a:p>
            <a:r>
              <a:rPr lang="en-GB" dirty="0"/>
              <a:t>1272-pa1-wp2-prs-0010-v1.0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B449C8-6660-5FB8-2727-6E0C5DC78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81588A3-8861-48D5-961D-419EE21F400E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1285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3d model of a building&#10;&#10;Description automatically generated">
            <a:extLst>
              <a:ext uri="{FF2B5EF4-FFF2-40B4-BE49-F238E27FC236}">
                <a16:creationId xmlns:a16="http://schemas.microsoft.com/office/drawing/2014/main" id="{8680BA5F-9C45-BD8A-B6B0-74B23410AC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734" y="2817752"/>
            <a:ext cx="6479037" cy="4001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277DB1-1E03-2610-3697-A004DD81FD0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9F8"/>
              </a:clrFrom>
              <a:clrTo>
                <a:srgbClr val="F9F9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674" y="361637"/>
            <a:ext cx="7696201" cy="3448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8FF920-E48B-2DE7-2DB2-B7A9EDAC50EE}"/>
              </a:ext>
            </a:extLst>
          </p:cNvPr>
          <p:cNvSpPr txBox="1"/>
          <p:nvPr/>
        </p:nvSpPr>
        <p:spPr>
          <a:xfrm>
            <a:off x="9208653" y="1"/>
            <a:ext cx="2907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Facility Layout Ground Floor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C246143-231C-5B18-881D-47DDA91651FC}"/>
              </a:ext>
            </a:extLst>
          </p:cNvPr>
          <p:cNvCxnSpPr>
            <a:cxnSpLocks/>
          </p:cNvCxnSpPr>
          <p:nvPr/>
        </p:nvCxnSpPr>
        <p:spPr>
          <a:xfrm>
            <a:off x="448323" y="219723"/>
            <a:ext cx="7674745" cy="19974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33875E5-033E-5249-CC18-AA47809EE6E2}"/>
              </a:ext>
            </a:extLst>
          </p:cNvPr>
          <p:cNvCxnSpPr>
            <a:cxnSpLocks/>
          </p:cNvCxnSpPr>
          <p:nvPr/>
        </p:nvCxnSpPr>
        <p:spPr>
          <a:xfrm flipV="1">
            <a:off x="275577" y="347431"/>
            <a:ext cx="0" cy="3457575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B4693B6-CFFA-06B5-86DC-CDB558109847}"/>
              </a:ext>
            </a:extLst>
          </p:cNvPr>
          <p:cNvSpPr txBox="1"/>
          <p:nvPr/>
        </p:nvSpPr>
        <p:spPr>
          <a:xfrm>
            <a:off x="3931948" y="-63399"/>
            <a:ext cx="79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71m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FF26B1-4FFA-20CE-4A59-996D7A0A19EE}"/>
              </a:ext>
            </a:extLst>
          </p:cNvPr>
          <p:cNvSpPr txBox="1"/>
          <p:nvPr/>
        </p:nvSpPr>
        <p:spPr>
          <a:xfrm rot="16200000">
            <a:off x="7290747" y="1132178"/>
            <a:ext cx="766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Water chiller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31451-DBCB-C91C-4AD7-01F697C20F22}"/>
              </a:ext>
            </a:extLst>
          </p:cNvPr>
          <p:cNvSpPr txBox="1"/>
          <p:nvPr/>
        </p:nvSpPr>
        <p:spPr>
          <a:xfrm rot="16200000">
            <a:off x="6592345" y="1133318"/>
            <a:ext cx="766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Water chiller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13CC3-6CC7-D922-1A24-A90034BF5C13}"/>
              </a:ext>
            </a:extLst>
          </p:cNvPr>
          <p:cNvSpPr txBox="1"/>
          <p:nvPr/>
        </p:nvSpPr>
        <p:spPr>
          <a:xfrm>
            <a:off x="6764107" y="2175249"/>
            <a:ext cx="461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Water</a:t>
            </a:r>
          </a:p>
          <a:p>
            <a:pPr algn="ctr"/>
            <a:r>
              <a:rPr lang="en-GB" sz="700" dirty="0"/>
              <a:t>Tank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582FC7-6FEA-52E3-E6D6-7E2B8E3B2529}"/>
              </a:ext>
            </a:extLst>
          </p:cNvPr>
          <p:cNvSpPr txBox="1"/>
          <p:nvPr/>
        </p:nvSpPr>
        <p:spPr>
          <a:xfrm>
            <a:off x="6758599" y="2606938"/>
            <a:ext cx="4618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Pumps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9CE198-7415-C63E-EFE0-1426B04F9C47}"/>
              </a:ext>
            </a:extLst>
          </p:cNvPr>
          <p:cNvSpPr txBox="1"/>
          <p:nvPr/>
        </p:nvSpPr>
        <p:spPr>
          <a:xfrm rot="16200000">
            <a:off x="6673383" y="3173908"/>
            <a:ext cx="8301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Transformers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CD0D4B-9758-85BB-6190-B3F8A1EC4187}"/>
              </a:ext>
            </a:extLst>
          </p:cNvPr>
          <p:cNvSpPr txBox="1"/>
          <p:nvPr/>
        </p:nvSpPr>
        <p:spPr>
          <a:xfrm>
            <a:off x="3223492" y="443348"/>
            <a:ext cx="4618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Access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97A77B-D3E2-91C5-16EF-1BCDFCF95C4A}"/>
              </a:ext>
            </a:extLst>
          </p:cNvPr>
          <p:cNvSpPr txBox="1"/>
          <p:nvPr/>
        </p:nvSpPr>
        <p:spPr>
          <a:xfrm>
            <a:off x="3121893" y="628075"/>
            <a:ext cx="7176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Rack Room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8361B2-9ED7-37F9-6DFF-42AA9F58F4EB}"/>
              </a:ext>
            </a:extLst>
          </p:cNvPr>
          <p:cNvSpPr txBox="1"/>
          <p:nvPr/>
        </p:nvSpPr>
        <p:spPr>
          <a:xfrm rot="16200000">
            <a:off x="5891188" y="1329260"/>
            <a:ext cx="7176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Rack Room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50E0F1-9504-5CEC-7441-0E4B8D648DA7}"/>
              </a:ext>
            </a:extLst>
          </p:cNvPr>
          <p:cNvSpPr txBox="1"/>
          <p:nvPr/>
        </p:nvSpPr>
        <p:spPr>
          <a:xfrm>
            <a:off x="5711161" y="2167097"/>
            <a:ext cx="6650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Water Plant Room Heat Exchangers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23C8C0-AD44-1302-ED10-B0DC01D248E1}"/>
              </a:ext>
            </a:extLst>
          </p:cNvPr>
          <p:cNvSpPr txBox="1"/>
          <p:nvPr/>
        </p:nvSpPr>
        <p:spPr>
          <a:xfrm rot="16200000">
            <a:off x="6186750" y="2035731"/>
            <a:ext cx="4618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Access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BA8AD6-D590-3271-F7F4-6A5F7B92A863}"/>
              </a:ext>
            </a:extLst>
          </p:cNvPr>
          <p:cNvSpPr txBox="1"/>
          <p:nvPr/>
        </p:nvSpPr>
        <p:spPr>
          <a:xfrm>
            <a:off x="7816116" y="2546522"/>
            <a:ext cx="6650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Fenced Area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E311BAE-4216-F389-08AB-281090C644EA}"/>
              </a:ext>
            </a:extLst>
          </p:cNvPr>
          <p:cNvCxnSpPr/>
          <p:nvPr/>
        </p:nvCxnSpPr>
        <p:spPr>
          <a:xfrm flipH="1" flipV="1">
            <a:off x="8091055" y="1685779"/>
            <a:ext cx="461818" cy="143023"/>
          </a:xfrm>
          <a:prstGeom prst="straightConnector1">
            <a:avLst/>
          </a:prstGeom>
          <a:ln>
            <a:solidFill>
              <a:schemeClr val="tx1"/>
            </a:solidFill>
            <a:headEnd w="sm" len="lg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21DADB2-0D5B-A0A4-02DF-DDD004DFF5BD}"/>
              </a:ext>
            </a:extLst>
          </p:cNvPr>
          <p:cNvSpPr txBox="1"/>
          <p:nvPr/>
        </p:nvSpPr>
        <p:spPr>
          <a:xfrm>
            <a:off x="8543636" y="1739915"/>
            <a:ext cx="6650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Outside Pen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50838C4-62C8-165A-8EF3-7E6A2F214675}"/>
              </a:ext>
            </a:extLst>
          </p:cNvPr>
          <p:cNvCxnSpPr/>
          <p:nvPr/>
        </p:nvCxnSpPr>
        <p:spPr>
          <a:xfrm flipH="1" flipV="1">
            <a:off x="7392512" y="2475347"/>
            <a:ext cx="461818" cy="143023"/>
          </a:xfrm>
          <a:prstGeom prst="straightConnector1">
            <a:avLst/>
          </a:prstGeom>
          <a:ln>
            <a:solidFill>
              <a:schemeClr val="tx1"/>
            </a:solidFill>
            <a:headEnd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1ECB769-CBD7-8DB1-3B17-5FEF32061560}"/>
              </a:ext>
            </a:extLst>
          </p:cNvPr>
          <p:cNvSpPr txBox="1"/>
          <p:nvPr/>
        </p:nvSpPr>
        <p:spPr>
          <a:xfrm rot="16200000">
            <a:off x="5791752" y="2899394"/>
            <a:ext cx="7176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Switchboard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1559B5-66BB-2235-1A56-966B1D06CCE6}"/>
              </a:ext>
            </a:extLst>
          </p:cNvPr>
          <p:cNvSpPr txBox="1"/>
          <p:nvPr/>
        </p:nvSpPr>
        <p:spPr>
          <a:xfrm>
            <a:off x="4895723" y="3406185"/>
            <a:ext cx="7176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Rack Room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A66073-B9F3-0C71-99B9-952D64B5D82B}"/>
              </a:ext>
            </a:extLst>
          </p:cNvPr>
          <p:cNvSpPr txBox="1"/>
          <p:nvPr/>
        </p:nvSpPr>
        <p:spPr>
          <a:xfrm>
            <a:off x="4200717" y="3301309"/>
            <a:ext cx="7176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RF Room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4411D6-6A08-4FCA-0CDE-555137F1503F}"/>
              </a:ext>
            </a:extLst>
          </p:cNvPr>
          <p:cNvSpPr txBox="1"/>
          <p:nvPr/>
        </p:nvSpPr>
        <p:spPr>
          <a:xfrm>
            <a:off x="3217906" y="3408422"/>
            <a:ext cx="7176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Rack Room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0AF2DA-7321-EE19-3978-6C933DD17AFD}"/>
              </a:ext>
            </a:extLst>
          </p:cNvPr>
          <p:cNvSpPr txBox="1"/>
          <p:nvPr/>
        </p:nvSpPr>
        <p:spPr>
          <a:xfrm>
            <a:off x="4271722" y="2755595"/>
            <a:ext cx="7176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Area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CD115D-9E7D-F1DB-9E05-2050FE406632}"/>
              </a:ext>
            </a:extLst>
          </p:cNvPr>
          <p:cNvSpPr txBox="1"/>
          <p:nvPr/>
        </p:nvSpPr>
        <p:spPr>
          <a:xfrm>
            <a:off x="2817705" y="2790339"/>
            <a:ext cx="7176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Area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8C435B-851A-AAD1-00B6-EC4A63CA3FD5}"/>
              </a:ext>
            </a:extLst>
          </p:cNvPr>
          <p:cNvSpPr txBox="1"/>
          <p:nvPr/>
        </p:nvSpPr>
        <p:spPr>
          <a:xfrm>
            <a:off x="1265384" y="2493821"/>
            <a:ext cx="7176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Area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20F2A4-6C6C-F353-3568-6118D46D896F}"/>
              </a:ext>
            </a:extLst>
          </p:cNvPr>
          <p:cNvSpPr txBox="1"/>
          <p:nvPr/>
        </p:nvSpPr>
        <p:spPr>
          <a:xfrm>
            <a:off x="1732322" y="2393793"/>
            <a:ext cx="7176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Laser Room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4C074F-2C30-ECEF-A2A3-3AD7D18DB84F}"/>
              </a:ext>
            </a:extLst>
          </p:cNvPr>
          <p:cNvSpPr txBox="1"/>
          <p:nvPr/>
        </p:nvSpPr>
        <p:spPr>
          <a:xfrm>
            <a:off x="3129758" y="2434688"/>
            <a:ext cx="1117600" cy="200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Target &amp; Capture Room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3FE05B-8588-9E35-7790-C0129691D8C1}"/>
              </a:ext>
            </a:extLst>
          </p:cNvPr>
          <p:cNvSpPr txBox="1"/>
          <p:nvPr/>
        </p:nvSpPr>
        <p:spPr>
          <a:xfrm>
            <a:off x="1240782" y="2153954"/>
            <a:ext cx="142986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Laser Room Technical Corridor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1339E5C-159C-7EAD-0D55-6A9D7EB55C06}"/>
              </a:ext>
            </a:extLst>
          </p:cNvPr>
          <p:cNvSpPr txBox="1"/>
          <p:nvPr/>
        </p:nvSpPr>
        <p:spPr>
          <a:xfrm>
            <a:off x="4262010" y="2349083"/>
            <a:ext cx="81390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Low Energy Line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98B74E-6B17-D3F1-57C4-9617FAA3FCD3}"/>
              </a:ext>
            </a:extLst>
          </p:cNvPr>
          <p:cNvSpPr txBox="1"/>
          <p:nvPr/>
        </p:nvSpPr>
        <p:spPr>
          <a:xfrm>
            <a:off x="4713753" y="2749620"/>
            <a:ext cx="81390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solidFill>
                  <a:srgbClr val="FF0000"/>
                </a:solidFill>
              </a:rPr>
              <a:t>15 MeV Protons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B4BC2B-B177-6718-664A-4736B1D53865}"/>
              </a:ext>
            </a:extLst>
          </p:cNvPr>
          <p:cNvSpPr txBox="1"/>
          <p:nvPr/>
        </p:nvSpPr>
        <p:spPr>
          <a:xfrm>
            <a:off x="3947212" y="1914214"/>
            <a:ext cx="1015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solidFill>
                  <a:srgbClr val="FF0000"/>
                </a:solidFill>
              </a:rPr>
              <a:t>15-127 MeV Protons</a:t>
            </a:r>
          </a:p>
          <a:p>
            <a:r>
              <a:rPr lang="en-GB" sz="700" dirty="0">
                <a:solidFill>
                  <a:srgbClr val="FF0000"/>
                </a:solidFill>
              </a:rPr>
              <a:t>5-34 MeV/u 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8FBA6E-FA34-A596-77A0-BFC68EF5C5CB}"/>
              </a:ext>
            </a:extLst>
          </p:cNvPr>
          <p:cNvSpPr txBox="1"/>
          <p:nvPr/>
        </p:nvSpPr>
        <p:spPr>
          <a:xfrm>
            <a:off x="4957577" y="889266"/>
            <a:ext cx="813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Fixed Field Accelerator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56A75C-2C12-9F73-2FE8-1910996C3CCC}"/>
              </a:ext>
            </a:extLst>
          </p:cNvPr>
          <p:cNvSpPr txBox="1"/>
          <p:nvPr/>
        </p:nvSpPr>
        <p:spPr>
          <a:xfrm>
            <a:off x="2789930" y="1109940"/>
            <a:ext cx="948606" cy="200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High Energy Line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AA7B06-C20D-A9ED-7D00-48678783E0D2}"/>
              </a:ext>
            </a:extLst>
          </p:cNvPr>
          <p:cNvSpPr txBox="1"/>
          <p:nvPr/>
        </p:nvSpPr>
        <p:spPr>
          <a:xfrm>
            <a:off x="2216568" y="1070441"/>
            <a:ext cx="7176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Area 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26C9FCB-E9BD-878A-5634-A61BFF680307}"/>
              </a:ext>
            </a:extLst>
          </p:cNvPr>
          <p:cNvSpPr txBox="1"/>
          <p:nvPr/>
        </p:nvSpPr>
        <p:spPr>
          <a:xfrm>
            <a:off x="4049454" y="1703889"/>
            <a:ext cx="7176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Area 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14AB543-CDF8-5ABA-4C9F-261F6934835B}"/>
              </a:ext>
            </a:extLst>
          </p:cNvPr>
          <p:cNvSpPr txBox="1"/>
          <p:nvPr/>
        </p:nvSpPr>
        <p:spPr>
          <a:xfrm>
            <a:off x="1388719" y="1082638"/>
            <a:ext cx="7176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Area 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4C228F8-6FA5-D129-1A81-B5573EF3A065}"/>
              </a:ext>
            </a:extLst>
          </p:cNvPr>
          <p:cNvSpPr txBox="1"/>
          <p:nvPr/>
        </p:nvSpPr>
        <p:spPr>
          <a:xfrm>
            <a:off x="378694" y="434112"/>
            <a:ext cx="71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In Vivo Control Room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1DCD1A-D541-93DA-7243-446CC6839375}"/>
              </a:ext>
            </a:extLst>
          </p:cNvPr>
          <p:cNvSpPr txBox="1"/>
          <p:nvPr/>
        </p:nvSpPr>
        <p:spPr>
          <a:xfrm>
            <a:off x="415639" y="1099130"/>
            <a:ext cx="58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In Vivo Prep Room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5C3A47-5DF6-B1C3-222F-86F68EC46ECA}"/>
              </a:ext>
            </a:extLst>
          </p:cNvPr>
          <p:cNvSpPr txBox="1"/>
          <p:nvPr/>
        </p:nvSpPr>
        <p:spPr>
          <a:xfrm>
            <a:off x="402357" y="1745675"/>
            <a:ext cx="613643" cy="603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Assembly and Clean Room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D9935B0-FD59-379B-2A31-2BD291BFBF3E}"/>
              </a:ext>
            </a:extLst>
          </p:cNvPr>
          <p:cNvSpPr txBox="1"/>
          <p:nvPr/>
        </p:nvSpPr>
        <p:spPr>
          <a:xfrm>
            <a:off x="443349" y="2475347"/>
            <a:ext cx="58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Acc Control Room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63996D5-9098-794D-E1FF-D3C7CA744F60}"/>
              </a:ext>
            </a:extLst>
          </p:cNvPr>
          <p:cNvSpPr txBox="1"/>
          <p:nvPr/>
        </p:nvSpPr>
        <p:spPr>
          <a:xfrm>
            <a:off x="434112" y="3140364"/>
            <a:ext cx="581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Meeting Room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1FBC6E-07DA-E36C-AB63-DD733564BC06}"/>
              </a:ext>
            </a:extLst>
          </p:cNvPr>
          <p:cNvSpPr txBox="1"/>
          <p:nvPr/>
        </p:nvSpPr>
        <p:spPr>
          <a:xfrm>
            <a:off x="443349" y="3583681"/>
            <a:ext cx="5818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Office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AD1F2D-E7D9-1225-97A1-546AD59952EE}"/>
              </a:ext>
            </a:extLst>
          </p:cNvPr>
          <p:cNvSpPr txBox="1"/>
          <p:nvPr/>
        </p:nvSpPr>
        <p:spPr>
          <a:xfrm rot="16200000">
            <a:off x="-248453" y="1953695"/>
            <a:ext cx="79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32m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A4E61D1-09FF-9856-0164-E755F24B49BB}"/>
              </a:ext>
            </a:extLst>
          </p:cNvPr>
          <p:cNvCxnSpPr>
            <a:cxnSpLocks/>
          </p:cNvCxnSpPr>
          <p:nvPr/>
        </p:nvCxnSpPr>
        <p:spPr>
          <a:xfrm flipV="1">
            <a:off x="2112885" y="1649724"/>
            <a:ext cx="290376" cy="267853"/>
          </a:xfrm>
          <a:prstGeom prst="straightConnector1">
            <a:avLst/>
          </a:prstGeom>
          <a:ln>
            <a:solidFill>
              <a:schemeClr val="tx1"/>
            </a:solidFill>
            <a:headEnd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3DA1336E-7483-D910-770A-CC944E42BBDD}"/>
              </a:ext>
            </a:extLst>
          </p:cNvPr>
          <p:cNvSpPr txBox="1"/>
          <p:nvPr/>
        </p:nvSpPr>
        <p:spPr>
          <a:xfrm>
            <a:off x="1605024" y="1768441"/>
            <a:ext cx="665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Concrete Shielding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F057D3B-7B42-C4C3-A37D-8A1CD36E84A5}"/>
              </a:ext>
            </a:extLst>
          </p:cNvPr>
          <p:cNvSpPr txBox="1"/>
          <p:nvPr/>
        </p:nvSpPr>
        <p:spPr>
          <a:xfrm>
            <a:off x="1280973" y="1208125"/>
            <a:ext cx="948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In Vivo User</a:t>
            </a:r>
          </a:p>
          <a:p>
            <a:r>
              <a:rPr lang="en-GB" sz="700" dirty="0"/>
              <a:t>Station</a:t>
            </a:r>
          </a:p>
        </p:txBody>
      </p:sp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BC7B9E02-6646-7BBE-0568-FE8D35A7A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16116" y="6475054"/>
            <a:ext cx="4114800" cy="365125"/>
          </a:xfrm>
        </p:spPr>
        <p:txBody>
          <a:bodyPr/>
          <a:lstStyle/>
          <a:p>
            <a:r>
              <a:rPr lang="en-GB" dirty="0"/>
              <a:t>1272-pa1-wp2-prs-0010-v1.0</a:t>
            </a:r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8846AC3E-3CE4-7C9C-3DD1-00281139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88A3-8861-48D5-961D-419EE21F400E}" type="slidenum">
              <a:rPr lang="en-GB" smtClean="0"/>
              <a:t>2</a:t>
            </a:fld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503083-5A9B-E3BF-9F3E-0D7C324042E8}"/>
              </a:ext>
            </a:extLst>
          </p:cNvPr>
          <p:cNvSpPr txBox="1"/>
          <p:nvPr/>
        </p:nvSpPr>
        <p:spPr>
          <a:xfrm>
            <a:off x="2993032" y="2214694"/>
            <a:ext cx="7176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Rack Room 4</a:t>
            </a:r>
          </a:p>
        </p:txBody>
      </p:sp>
    </p:spTree>
    <p:extLst>
      <p:ext uri="{BB962C8B-B14F-4D97-AF65-F5344CB8AC3E}">
        <p14:creationId xmlns:p14="http://schemas.microsoft.com/office/powerpoint/2010/main" val="3331548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2AC102-7A60-DF0E-B54C-582880A4AE27}"/>
              </a:ext>
            </a:extLst>
          </p:cNvPr>
          <p:cNvSpPr txBox="1"/>
          <p:nvPr/>
        </p:nvSpPr>
        <p:spPr>
          <a:xfrm flipH="1">
            <a:off x="882312" y="593887"/>
            <a:ext cx="109294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Questions</a:t>
            </a:r>
          </a:p>
          <a:p>
            <a:endParaRPr lang="en-GB" sz="2400" u="sng" dirty="0"/>
          </a:p>
          <a:p>
            <a:r>
              <a:rPr lang="en-GB" sz="2400" dirty="0"/>
              <a:t>Any questions that cannot be answered by the team in attendance can be sent to myself at</a:t>
            </a:r>
          </a:p>
          <a:p>
            <a:endParaRPr lang="en-GB" sz="2400" dirty="0"/>
          </a:p>
          <a:p>
            <a:r>
              <a:rPr lang="en-GB" sz="2400" dirty="0">
                <a:solidFill>
                  <a:schemeClr val="accent5">
                    <a:lumMod val="75000"/>
                  </a:schemeClr>
                </a:solidFill>
                <a:hlinkClick r:id="rId2"/>
              </a:rPr>
              <a:t>clive.hill@stfc.ac.uk</a:t>
            </a:r>
            <a:endParaRPr lang="en-GB" sz="24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GB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GB" sz="2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725588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66F4D5-DC03-CC64-ACE8-D8C884EDC1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4644" y="434354"/>
            <a:ext cx="5404948" cy="2598799"/>
          </a:xfrm>
          <a:prstGeom prst="rect">
            <a:avLst/>
          </a:prstGeom>
        </p:spPr>
      </p:pic>
      <p:pic>
        <p:nvPicPr>
          <p:cNvPr id="7" name="Picture 6" descr="A white and grey rectangular object&#10;&#10;Description automatically generated with medium confidence">
            <a:extLst>
              <a:ext uri="{FF2B5EF4-FFF2-40B4-BE49-F238E27FC236}">
                <a16:creationId xmlns:a16="http://schemas.microsoft.com/office/drawing/2014/main" id="{8B3E843A-84B0-541F-F97C-7575E8F29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911" y="3130385"/>
            <a:ext cx="6352862" cy="3392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C6D651-9AB2-BC3F-919E-67CB96F97B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81" y="209152"/>
            <a:ext cx="6038050" cy="2749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01945F-7454-B88C-4510-A1E432A8F576}"/>
              </a:ext>
            </a:extLst>
          </p:cNvPr>
          <p:cNvSpPr txBox="1"/>
          <p:nvPr/>
        </p:nvSpPr>
        <p:spPr>
          <a:xfrm>
            <a:off x="82408" y="0"/>
            <a:ext cx="428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Concrete Bunker Shielding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8CBA20-4F37-EA90-2100-79F91AFC70C5}"/>
              </a:ext>
            </a:extLst>
          </p:cNvPr>
          <p:cNvSpPr txBox="1"/>
          <p:nvPr/>
        </p:nvSpPr>
        <p:spPr>
          <a:xfrm>
            <a:off x="10245187" y="4299416"/>
            <a:ext cx="1041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FFA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3BBFD3-FCF1-B38D-9D67-AE20AC72EF79}"/>
              </a:ext>
            </a:extLst>
          </p:cNvPr>
          <p:cNvSpPr txBox="1"/>
          <p:nvPr/>
        </p:nvSpPr>
        <p:spPr>
          <a:xfrm>
            <a:off x="7851130" y="5675903"/>
            <a:ext cx="1764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Target and Capture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C61847-694A-E976-E3FE-73F15DC7E2AA}"/>
              </a:ext>
            </a:extLst>
          </p:cNvPr>
          <p:cNvSpPr txBox="1"/>
          <p:nvPr/>
        </p:nvSpPr>
        <p:spPr>
          <a:xfrm>
            <a:off x="9955758" y="5646170"/>
            <a:ext cx="1948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Low Energy 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7EF80A-772A-9BC9-49C9-96601495C5F2}"/>
              </a:ext>
            </a:extLst>
          </p:cNvPr>
          <p:cNvSpPr txBox="1"/>
          <p:nvPr/>
        </p:nvSpPr>
        <p:spPr>
          <a:xfrm>
            <a:off x="6224505" y="5676201"/>
            <a:ext cx="1168050" cy="276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Laser Room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85A6E8-8663-28AB-AF28-AF50E0FC01EC}"/>
              </a:ext>
            </a:extLst>
          </p:cNvPr>
          <p:cNvSpPr txBox="1"/>
          <p:nvPr/>
        </p:nvSpPr>
        <p:spPr>
          <a:xfrm>
            <a:off x="7636548" y="3850526"/>
            <a:ext cx="1948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High Energy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7C6CA3-5B44-C77A-3474-2F9050A03ED7}"/>
              </a:ext>
            </a:extLst>
          </p:cNvPr>
          <p:cNvSpPr txBox="1"/>
          <p:nvPr/>
        </p:nvSpPr>
        <p:spPr>
          <a:xfrm>
            <a:off x="6054203" y="3691387"/>
            <a:ext cx="754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In Vivo Station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E4E7039-02C9-79BD-908A-CBDF699C64B2}"/>
              </a:ext>
            </a:extLst>
          </p:cNvPr>
          <p:cNvCxnSpPr>
            <a:cxnSpLocks/>
          </p:cNvCxnSpPr>
          <p:nvPr/>
        </p:nvCxnSpPr>
        <p:spPr>
          <a:xfrm>
            <a:off x="7977590" y="633649"/>
            <a:ext cx="633009" cy="500786"/>
          </a:xfrm>
          <a:prstGeom prst="straightConnector1">
            <a:avLst/>
          </a:prstGeom>
          <a:ln>
            <a:solidFill>
              <a:schemeClr val="tx1"/>
            </a:solidFill>
            <a:headEnd w="sm" len="lg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14E2226-6F47-2F08-DDCD-A2566C20CE21}"/>
              </a:ext>
            </a:extLst>
          </p:cNvPr>
          <p:cNvCxnSpPr>
            <a:cxnSpLocks/>
          </p:cNvCxnSpPr>
          <p:nvPr/>
        </p:nvCxnSpPr>
        <p:spPr>
          <a:xfrm flipH="1">
            <a:off x="11219612" y="582102"/>
            <a:ext cx="134188" cy="339237"/>
          </a:xfrm>
          <a:prstGeom prst="straightConnector1">
            <a:avLst/>
          </a:prstGeom>
          <a:ln>
            <a:solidFill>
              <a:schemeClr val="tx1"/>
            </a:solidFill>
            <a:headEnd w="sm" len="lg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ED1DC0B-107F-4AB0-5E77-9670A18332A7}"/>
              </a:ext>
            </a:extLst>
          </p:cNvPr>
          <p:cNvCxnSpPr>
            <a:cxnSpLocks/>
          </p:cNvCxnSpPr>
          <p:nvPr/>
        </p:nvCxnSpPr>
        <p:spPr>
          <a:xfrm>
            <a:off x="6535803" y="3012724"/>
            <a:ext cx="106493" cy="303949"/>
          </a:xfrm>
          <a:prstGeom prst="straightConnector1">
            <a:avLst/>
          </a:prstGeom>
          <a:ln>
            <a:solidFill>
              <a:schemeClr val="tx1"/>
            </a:solidFill>
            <a:headEnd w="sm" len="lg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4A24636-E665-2232-4600-84760778D957}"/>
              </a:ext>
            </a:extLst>
          </p:cNvPr>
          <p:cNvSpPr txBox="1"/>
          <p:nvPr/>
        </p:nvSpPr>
        <p:spPr>
          <a:xfrm>
            <a:off x="82408" y="4290908"/>
            <a:ext cx="458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Concrete Shielding Thickness (Assumptions)</a:t>
            </a:r>
          </a:p>
          <a:p>
            <a:r>
              <a:rPr lang="en-GB" sz="1400" dirty="0"/>
              <a:t>Target and Capture	0.5m</a:t>
            </a:r>
          </a:p>
          <a:p>
            <a:r>
              <a:rPr lang="en-GB" sz="1400" dirty="0"/>
              <a:t>Low Energy Line 	0.5m</a:t>
            </a:r>
          </a:p>
          <a:p>
            <a:r>
              <a:rPr lang="en-GB" sz="1400" dirty="0"/>
              <a:t>FFA Area		1.0m</a:t>
            </a:r>
          </a:p>
          <a:p>
            <a:r>
              <a:rPr lang="en-GB" sz="1400" dirty="0"/>
              <a:t>High Energy Line 	1.0m</a:t>
            </a:r>
          </a:p>
          <a:p>
            <a:r>
              <a:rPr lang="en-GB" sz="1400" dirty="0"/>
              <a:t>In Vivo Station	1.0m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10C5FC-5ADE-66D8-22AD-6FC61D108A0D}"/>
              </a:ext>
            </a:extLst>
          </p:cNvPr>
          <p:cNvSpPr txBox="1"/>
          <p:nvPr/>
        </p:nvSpPr>
        <p:spPr>
          <a:xfrm>
            <a:off x="5804944" y="2743949"/>
            <a:ext cx="1948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Access doors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24E812-C90A-DE41-B489-25C4FB573270}"/>
              </a:ext>
            </a:extLst>
          </p:cNvPr>
          <p:cNvSpPr txBox="1"/>
          <p:nvPr/>
        </p:nvSpPr>
        <p:spPr>
          <a:xfrm>
            <a:off x="10912650" y="120437"/>
            <a:ext cx="116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Low Energy In Vitro Station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EF6CA1-F461-DDA5-0557-14E2788DD6FF}"/>
              </a:ext>
            </a:extLst>
          </p:cNvPr>
          <p:cNvSpPr txBox="1"/>
          <p:nvPr/>
        </p:nvSpPr>
        <p:spPr>
          <a:xfrm>
            <a:off x="7442549" y="199219"/>
            <a:ext cx="116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High Energy In Vitro Station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02EF3AC3-E69B-A81F-D989-5EF1C676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81875" y="6492875"/>
            <a:ext cx="4114800" cy="365125"/>
          </a:xfrm>
        </p:spPr>
        <p:txBody>
          <a:bodyPr/>
          <a:lstStyle/>
          <a:p>
            <a:r>
              <a:rPr lang="en-GB" dirty="0"/>
              <a:t>1272-pa1-wp2-prs-0010-v1.0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575A2866-DDDE-AF00-28A3-5849B38F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88A3-8861-48D5-961D-419EE21F400E}" type="slidenum">
              <a:rPr lang="en-GB" smtClean="0"/>
              <a:t>3</a:t>
            </a:fld>
            <a:endParaRPr lang="en-GB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E47AB45-C047-34A8-10D6-FBC31830FAB2}"/>
              </a:ext>
            </a:extLst>
          </p:cNvPr>
          <p:cNvCxnSpPr>
            <a:cxnSpLocks/>
          </p:cNvCxnSpPr>
          <p:nvPr/>
        </p:nvCxnSpPr>
        <p:spPr>
          <a:xfrm flipV="1">
            <a:off x="5998464" y="4284133"/>
            <a:ext cx="842603" cy="6775"/>
          </a:xfrm>
          <a:prstGeom prst="straightConnector1">
            <a:avLst/>
          </a:prstGeom>
          <a:ln w="3175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683AE98-A73B-29F7-5230-4759FD8A7FF4}"/>
              </a:ext>
            </a:extLst>
          </p:cNvPr>
          <p:cNvCxnSpPr>
            <a:cxnSpLocks/>
          </p:cNvCxnSpPr>
          <p:nvPr/>
        </p:nvCxnSpPr>
        <p:spPr>
          <a:xfrm>
            <a:off x="5510893" y="3532414"/>
            <a:ext cx="14018" cy="905501"/>
          </a:xfrm>
          <a:prstGeom prst="straightConnector1">
            <a:avLst/>
          </a:prstGeom>
          <a:ln w="3175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A760256-3077-80FA-1BCE-40B21DF7FE99}"/>
              </a:ext>
            </a:extLst>
          </p:cNvPr>
          <p:cNvCxnSpPr/>
          <p:nvPr/>
        </p:nvCxnSpPr>
        <p:spPr>
          <a:xfrm flipH="1">
            <a:off x="5476743" y="4437915"/>
            <a:ext cx="359248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FFAC89E-0EE7-7D25-1277-8CBACEF006CC}"/>
              </a:ext>
            </a:extLst>
          </p:cNvPr>
          <p:cNvCxnSpPr/>
          <p:nvPr/>
        </p:nvCxnSpPr>
        <p:spPr>
          <a:xfrm flipH="1">
            <a:off x="5474022" y="3542565"/>
            <a:ext cx="359248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C5C80DC-B359-39DC-BAD4-44E7647BE803}"/>
              </a:ext>
            </a:extLst>
          </p:cNvPr>
          <p:cNvCxnSpPr>
            <a:cxnSpLocks/>
          </p:cNvCxnSpPr>
          <p:nvPr/>
        </p:nvCxnSpPr>
        <p:spPr>
          <a:xfrm>
            <a:off x="6980597" y="4290908"/>
            <a:ext cx="2349670" cy="10159"/>
          </a:xfrm>
          <a:prstGeom prst="straightConnector1">
            <a:avLst/>
          </a:prstGeom>
          <a:ln w="3175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CAADB3B-7FA9-8B21-DD82-074B923FB6D0}"/>
              </a:ext>
            </a:extLst>
          </p:cNvPr>
          <p:cNvCxnSpPr>
            <a:cxnSpLocks/>
          </p:cNvCxnSpPr>
          <p:nvPr/>
        </p:nvCxnSpPr>
        <p:spPr>
          <a:xfrm flipV="1">
            <a:off x="9499788" y="4977925"/>
            <a:ext cx="2131038" cy="443"/>
          </a:xfrm>
          <a:prstGeom prst="straightConnector1">
            <a:avLst/>
          </a:prstGeom>
          <a:ln w="3175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D2AB45B-F54A-CAFB-9AFA-4806C77E7E74}"/>
              </a:ext>
            </a:extLst>
          </p:cNvPr>
          <p:cNvCxnSpPr>
            <a:cxnSpLocks/>
          </p:cNvCxnSpPr>
          <p:nvPr/>
        </p:nvCxnSpPr>
        <p:spPr>
          <a:xfrm>
            <a:off x="11225893" y="3540881"/>
            <a:ext cx="16100" cy="1659235"/>
          </a:xfrm>
          <a:prstGeom prst="straightConnector1">
            <a:avLst/>
          </a:prstGeom>
          <a:ln w="3175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E21C52A-2FBA-8182-60D5-64B2834D6030}"/>
              </a:ext>
            </a:extLst>
          </p:cNvPr>
          <p:cNvCxnSpPr>
            <a:cxnSpLocks/>
          </p:cNvCxnSpPr>
          <p:nvPr/>
        </p:nvCxnSpPr>
        <p:spPr>
          <a:xfrm>
            <a:off x="5550998" y="5492224"/>
            <a:ext cx="907" cy="802519"/>
          </a:xfrm>
          <a:prstGeom prst="straightConnector1">
            <a:avLst/>
          </a:prstGeom>
          <a:ln w="3175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814AAB0-10E3-3A84-7350-356129DFA2F2}"/>
              </a:ext>
            </a:extLst>
          </p:cNvPr>
          <p:cNvCxnSpPr/>
          <p:nvPr/>
        </p:nvCxnSpPr>
        <p:spPr>
          <a:xfrm flipH="1">
            <a:off x="5448622" y="5498365"/>
            <a:ext cx="359248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274B1BE-83E3-14E8-4041-887936D6A5BA}"/>
              </a:ext>
            </a:extLst>
          </p:cNvPr>
          <p:cNvCxnSpPr/>
          <p:nvPr/>
        </p:nvCxnSpPr>
        <p:spPr>
          <a:xfrm flipH="1">
            <a:off x="5448622" y="6277298"/>
            <a:ext cx="359248" cy="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6C08A8A-3CAF-8BA0-CD2B-613D2E7B3F03}"/>
              </a:ext>
            </a:extLst>
          </p:cNvPr>
          <p:cNvCxnSpPr>
            <a:cxnSpLocks/>
          </p:cNvCxnSpPr>
          <p:nvPr/>
        </p:nvCxnSpPr>
        <p:spPr>
          <a:xfrm flipV="1">
            <a:off x="5879930" y="6129867"/>
            <a:ext cx="1731603" cy="15241"/>
          </a:xfrm>
          <a:prstGeom prst="straightConnector1">
            <a:avLst/>
          </a:prstGeom>
          <a:ln w="3175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347D1B26-0814-7EB6-B18A-DC368DC526BA}"/>
              </a:ext>
            </a:extLst>
          </p:cNvPr>
          <p:cNvCxnSpPr>
            <a:cxnSpLocks/>
          </p:cNvCxnSpPr>
          <p:nvPr/>
        </p:nvCxnSpPr>
        <p:spPr>
          <a:xfrm flipV="1">
            <a:off x="7691797" y="6121400"/>
            <a:ext cx="2087203" cy="6774"/>
          </a:xfrm>
          <a:prstGeom prst="straightConnector1">
            <a:avLst/>
          </a:prstGeom>
          <a:ln w="3175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19B94FFD-2C35-5180-5A21-996BF5A07903}"/>
              </a:ext>
            </a:extLst>
          </p:cNvPr>
          <p:cNvCxnSpPr>
            <a:cxnSpLocks/>
          </p:cNvCxnSpPr>
          <p:nvPr/>
        </p:nvCxnSpPr>
        <p:spPr>
          <a:xfrm flipV="1">
            <a:off x="9842331" y="6112933"/>
            <a:ext cx="1782402" cy="6774"/>
          </a:xfrm>
          <a:prstGeom prst="straightConnector1">
            <a:avLst/>
          </a:prstGeom>
          <a:ln w="3175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86D1327-4C8A-1194-2223-CA749F23BFBC}"/>
              </a:ext>
            </a:extLst>
          </p:cNvPr>
          <p:cNvCxnSpPr>
            <a:cxnSpLocks/>
          </p:cNvCxnSpPr>
          <p:nvPr/>
        </p:nvCxnSpPr>
        <p:spPr>
          <a:xfrm>
            <a:off x="11386760" y="5259614"/>
            <a:ext cx="9057" cy="910450"/>
          </a:xfrm>
          <a:prstGeom prst="straightConnector1">
            <a:avLst/>
          </a:prstGeom>
          <a:ln w="3175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E483BBE2-C431-E177-5E27-368590A51654}"/>
              </a:ext>
            </a:extLst>
          </p:cNvPr>
          <p:cNvSpPr txBox="1"/>
          <p:nvPr/>
        </p:nvSpPr>
        <p:spPr>
          <a:xfrm>
            <a:off x="6263575" y="4131410"/>
            <a:ext cx="481600" cy="15388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GB" sz="1000" dirty="0"/>
              <a:t>6m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6C9E32B-E487-7799-1DB6-0CDF16328A3E}"/>
              </a:ext>
            </a:extLst>
          </p:cNvPr>
          <p:cNvSpPr txBox="1"/>
          <p:nvPr/>
        </p:nvSpPr>
        <p:spPr>
          <a:xfrm>
            <a:off x="7947096" y="4127137"/>
            <a:ext cx="481600" cy="15388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GB" sz="1000" dirty="0"/>
              <a:t>16.7m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2A7818E-5F0B-E197-CED2-D0263002CA93}"/>
              </a:ext>
            </a:extLst>
          </p:cNvPr>
          <p:cNvSpPr txBox="1"/>
          <p:nvPr/>
        </p:nvSpPr>
        <p:spPr>
          <a:xfrm>
            <a:off x="10455287" y="4822042"/>
            <a:ext cx="481600" cy="15388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GB" sz="1000" dirty="0"/>
              <a:t>15.3m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5C07D3E-7096-3173-BA3C-8BA6DDF18AD1}"/>
              </a:ext>
            </a:extLst>
          </p:cNvPr>
          <p:cNvSpPr txBox="1"/>
          <p:nvPr/>
        </p:nvSpPr>
        <p:spPr>
          <a:xfrm>
            <a:off x="10520601" y="5926942"/>
            <a:ext cx="481600" cy="15388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GB" sz="1000" dirty="0"/>
              <a:t>12.6m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054AC58-0F1A-A1DB-1382-777D0428AC74}"/>
              </a:ext>
            </a:extLst>
          </p:cNvPr>
          <p:cNvSpPr txBox="1"/>
          <p:nvPr/>
        </p:nvSpPr>
        <p:spPr>
          <a:xfrm>
            <a:off x="8408772" y="5943270"/>
            <a:ext cx="481600" cy="15388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GB" sz="1000" dirty="0"/>
              <a:t>14.8m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E2017C2-DD8B-DEEE-7834-470BFC4BB8FA}"/>
              </a:ext>
            </a:extLst>
          </p:cNvPr>
          <p:cNvSpPr txBox="1"/>
          <p:nvPr/>
        </p:nvSpPr>
        <p:spPr>
          <a:xfrm>
            <a:off x="6536429" y="5959599"/>
            <a:ext cx="481600" cy="15388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GB" sz="1000" dirty="0"/>
              <a:t>12.3m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A469E17-4CBE-473D-7F69-3B23B94FE20E}"/>
              </a:ext>
            </a:extLst>
          </p:cNvPr>
          <p:cNvSpPr txBox="1"/>
          <p:nvPr/>
        </p:nvSpPr>
        <p:spPr>
          <a:xfrm rot="16200000">
            <a:off x="5201730" y="3795397"/>
            <a:ext cx="481600" cy="15388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GB" sz="1000" dirty="0"/>
              <a:t>6.3m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288B7F6-8243-34D4-B385-5C5C294E92F0}"/>
              </a:ext>
            </a:extLst>
          </p:cNvPr>
          <p:cNvSpPr txBox="1"/>
          <p:nvPr/>
        </p:nvSpPr>
        <p:spPr>
          <a:xfrm rot="16200000">
            <a:off x="10889516" y="4209055"/>
            <a:ext cx="481600" cy="15388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GB" sz="1000" dirty="0"/>
              <a:t>12m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88DD5E3-4428-5832-88DC-81E9E49A7191}"/>
              </a:ext>
            </a:extLst>
          </p:cNvPr>
          <p:cNvSpPr txBox="1"/>
          <p:nvPr/>
        </p:nvSpPr>
        <p:spPr>
          <a:xfrm rot="16200000">
            <a:off x="5223502" y="5722169"/>
            <a:ext cx="481600" cy="15388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GB" sz="1000" dirty="0"/>
              <a:t>5.6m</a:t>
            </a:r>
          </a:p>
        </p:txBody>
      </p:sp>
    </p:spTree>
    <p:extLst>
      <p:ext uri="{BB962C8B-B14F-4D97-AF65-F5344CB8AC3E}">
        <p14:creationId xmlns:p14="http://schemas.microsoft.com/office/powerpoint/2010/main" val="663453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3d model of a building&#10;&#10;Description automatically generated">
            <a:extLst>
              <a:ext uri="{FF2B5EF4-FFF2-40B4-BE49-F238E27FC236}">
                <a16:creationId xmlns:a16="http://schemas.microsoft.com/office/drawing/2014/main" id="{E484126F-3CC6-475E-B27D-C57C1C2EF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3" y="0"/>
            <a:ext cx="1199811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E5F64F-76AC-560F-60CF-E1F0A82D6EBA}"/>
              </a:ext>
            </a:extLst>
          </p:cNvPr>
          <p:cNvSpPr txBox="1"/>
          <p:nvPr/>
        </p:nvSpPr>
        <p:spPr>
          <a:xfrm>
            <a:off x="9671585" y="4740676"/>
            <a:ext cx="116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Low Energy In Vitro Station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EFD8EB-A5A6-B6A6-B96B-D09BE1107EAD}"/>
              </a:ext>
            </a:extLst>
          </p:cNvPr>
          <p:cNvSpPr txBox="1"/>
          <p:nvPr/>
        </p:nvSpPr>
        <p:spPr>
          <a:xfrm>
            <a:off x="2542101" y="1004271"/>
            <a:ext cx="116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High Energy In Vitro Station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8675E3D-380B-0BF0-4D8D-AD7C88B4E4AB}"/>
              </a:ext>
            </a:extLst>
          </p:cNvPr>
          <p:cNvCxnSpPr>
            <a:cxnSpLocks/>
          </p:cNvCxnSpPr>
          <p:nvPr/>
        </p:nvCxnSpPr>
        <p:spPr>
          <a:xfrm>
            <a:off x="3444536" y="1465936"/>
            <a:ext cx="878889" cy="1090833"/>
          </a:xfrm>
          <a:prstGeom prst="straightConnector1">
            <a:avLst/>
          </a:prstGeom>
          <a:ln>
            <a:solidFill>
              <a:schemeClr val="tx1"/>
            </a:solidFill>
            <a:headEnd w="sm" len="lg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39985F9-0FB2-B365-36A4-40B4E0085B57}"/>
              </a:ext>
            </a:extLst>
          </p:cNvPr>
          <p:cNvCxnSpPr>
            <a:cxnSpLocks/>
          </p:cNvCxnSpPr>
          <p:nvPr/>
        </p:nvCxnSpPr>
        <p:spPr>
          <a:xfrm flipH="1" flipV="1">
            <a:off x="8531441" y="2672179"/>
            <a:ext cx="1491448" cy="2068497"/>
          </a:xfrm>
          <a:prstGeom prst="straightConnector1">
            <a:avLst/>
          </a:prstGeom>
          <a:ln>
            <a:solidFill>
              <a:schemeClr val="tx1"/>
            </a:solidFill>
            <a:headEnd w="sm" len="lg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A8C74D0-9173-247E-2297-852E7B462DB9}"/>
              </a:ext>
            </a:extLst>
          </p:cNvPr>
          <p:cNvSpPr txBox="1"/>
          <p:nvPr/>
        </p:nvSpPr>
        <p:spPr>
          <a:xfrm rot="20340115">
            <a:off x="6298069" y="3187510"/>
            <a:ext cx="1970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Low Energy 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784D36-64D7-87EC-165F-43B8A88C6012}"/>
              </a:ext>
            </a:extLst>
          </p:cNvPr>
          <p:cNvSpPr txBox="1"/>
          <p:nvPr/>
        </p:nvSpPr>
        <p:spPr>
          <a:xfrm rot="20340115">
            <a:off x="5969595" y="2388521"/>
            <a:ext cx="1970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High Energy 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BD63AB-1BF1-3FEF-B24C-E1D45A1A091D}"/>
              </a:ext>
            </a:extLst>
          </p:cNvPr>
          <p:cNvSpPr txBox="1"/>
          <p:nvPr/>
        </p:nvSpPr>
        <p:spPr>
          <a:xfrm>
            <a:off x="82408" y="0"/>
            <a:ext cx="428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Facility Layout First Floor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9246883-BBC2-0127-E934-DDA9DBBED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1272-pa1-wp2-prs-0010-v1.0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BC7A16E-7F43-A1AF-F328-9802C5EA4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88A3-8861-48D5-961D-419EE21F400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359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3d model of a building&#10;&#10;Description automatically generated">
            <a:extLst>
              <a:ext uri="{FF2B5EF4-FFF2-40B4-BE49-F238E27FC236}">
                <a16:creationId xmlns:a16="http://schemas.microsoft.com/office/drawing/2014/main" id="{5AC10C7D-0AA7-C568-57B1-0D27C203DD5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3" y="0"/>
            <a:ext cx="1095893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69CF88-CC79-D853-309D-8F3A7A171862}"/>
              </a:ext>
            </a:extLst>
          </p:cNvPr>
          <p:cNvSpPr txBox="1"/>
          <p:nvPr/>
        </p:nvSpPr>
        <p:spPr>
          <a:xfrm>
            <a:off x="7674109" y="2263806"/>
            <a:ext cx="116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Low Energy In Vitro Station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720266-B612-2C50-4CE7-829DF9627693}"/>
              </a:ext>
            </a:extLst>
          </p:cNvPr>
          <p:cNvSpPr txBox="1"/>
          <p:nvPr/>
        </p:nvSpPr>
        <p:spPr>
          <a:xfrm>
            <a:off x="4025260" y="2184975"/>
            <a:ext cx="116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High Energy In Vitro Station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CC97D6-086A-5036-2B58-46635EBD35D9}"/>
              </a:ext>
            </a:extLst>
          </p:cNvPr>
          <p:cNvSpPr txBox="1"/>
          <p:nvPr/>
        </p:nvSpPr>
        <p:spPr>
          <a:xfrm>
            <a:off x="3334393" y="2566741"/>
            <a:ext cx="75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Control Station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CCC926-4C89-23F8-EA7C-634469C418F4}"/>
              </a:ext>
            </a:extLst>
          </p:cNvPr>
          <p:cNvSpPr txBox="1"/>
          <p:nvPr/>
        </p:nvSpPr>
        <p:spPr>
          <a:xfrm>
            <a:off x="6998691" y="2646640"/>
            <a:ext cx="742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Control Station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429173-2CC7-06A2-06DB-A0ED3D6B4826}"/>
              </a:ext>
            </a:extLst>
          </p:cNvPr>
          <p:cNvSpPr txBox="1"/>
          <p:nvPr/>
        </p:nvSpPr>
        <p:spPr>
          <a:xfrm>
            <a:off x="82408" y="0"/>
            <a:ext cx="428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Facility Layout Second Floor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5374BE2-AEC6-CACC-98AE-6A0F24AC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1272-pa1-wp2-prs-0010-v1.0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F481CFC-3EDA-CD84-9AEB-FD030B37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88A3-8861-48D5-961D-419EE21F400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035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5044EF-F08D-E39E-C58E-0627BB21D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852" y="0"/>
            <a:ext cx="11093703" cy="5257491"/>
          </a:xfrm>
          <a:prstGeom prst="rect">
            <a:avLst/>
          </a:prstGeom>
        </p:spPr>
      </p:pic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6548B6EE-1EAC-8107-6CC5-20D538478A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" y="3726572"/>
            <a:ext cx="11744325" cy="2977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F355DA-8B7B-11DC-0862-59C22BBA2029}"/>
              </a:ext>
            </a:extLst>
          </p:cNvPr>
          <p:cNvSpPr txBox="1"/>
          <p:nvPr/>
        </p:nvSpPr>
        <p:spPr>
          <a:xfrm>
            <a:off x="173517" y="22231"/>
            <a:ext cx="24471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Low Energy 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8AA6E4-195F-9E62-E407-C16A43D1E4A6}"/>
              </a:ext>
            </a:extLst>
          </p:cNvPr>
          <p:cNvSpPr txBox="1"/>
          <p:nvPr/>
        </p:nvSpPr>
        <p:spPr>
          <a:xfrm>
            <a:off x="2249384" y="5058339"/>
            <a:ext cx="1517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100 TW </a:t>
            </a:r>
            <a:r>
              <a:rPr lang="en-GB" sz="1000" dirty="0" err="1"/>
              <a:t>Ti:Sapphire</a:t>
            </a:r>
            <a:r>
              <a:rPr lang="en-GB" sz="1000" dirty="0"/>
              <a:t> Laser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21B5D1-66AF-1F13-8B50-BDE0F3F83B99}"/>
              </a:ext>
            </a:extLst>
          </p:cNvPr>
          <p:cNvSpPr txBox="1"/>
          <p:nvPr/>
        </p:nvSpPr>
        <p:spPr>
          <a:xfrm>
            <a:off x="4600280" y="4983419"/>
            <a:ext cx="1517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Target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CE6ECD-70C5-84D0-7F62-0BD6952E7F38}"/>
              </a:ext>
            </a:extLst>
          </p:cNvPr>
          <p:cNvSpPr txBox="1"/>
          <p:nvPr/>
        </p:nvSpPr>
        <p:spPr>
          <a:xfrm>
            <a:off x="5618633" y="4772857"/>
            <a:ext cx="1517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Capture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734C91-B76B-DB93-E7B5-886A2DBBD9AC}"/>
              </a:ext>
            </a:extLst>
          </p:cNvPr>
          <p:cNvSpPr txBox="1"/>
          <p:nvPr/>
        </p:nvSpPr>
        <p:spPr>
          <a:xfrm>
            <a:off x="9678949" y="980272"/>
            <a:ext cx="1300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Low Energy In Vitro End Station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966E08-5433-63DE-4EDC-B83854DD22B4}"/>
              </a:ext>
            </a:extLst>
          </p:cNvPr>
          <p:cNvSpPr txBox="1"/>
          <p:nvPr/>
        </p:nvSpPr>
        <p:spPr>
          <a:xfrm>
            <a:off x="10218657" y="4191700"/>
            <a:ext cx="1300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Low Energy In Vitro End Station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639C5D-1B69-3BA0-4C56-9C59CCDDF55E}"/>
              </a:ext>
            </a:extLst>
          </p:cNvPr>
          <p:cNvCxnSpPr>
            <a:cxnSpLocks/>
          </p:cNvCxnSpPr>
          <p:nvPr/>
        </p:nvCxnSpPr>
        <p:spPr>
          <a:xfrm flipH="1">
            <a:off x="5274261" y="5011270"/>
            <a:ext cx="595876" cy="1216220"/>
          </a:xfrm>
          <a:prstGeom prst="straightConnector1">
            <a:avLst/>
          </a:prstGeom>
          <a:ln w="12700">
            <a:solidFill>
              <a:schemeClr val="tx1"/>
            </a:solidFill>
            <a:headEnd w="med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632D46-4A03-637D-393F-1FD73A7D7ED0}"/>
              </a:ext>
            </a:extLst>
          </p:cNvPr>
          <p:cNvCxnSpPr>
            <a:cxnSpLocks/>
          </p:cNvCxnSpPr>
          <p:nvPr/>
        </p:nvCxnSpPr>
        <p:spPr>
          <a:xfrm flipH="1" flipV="1">
            <a:off x="5485565" y="3910716"/>
            <a:ext cx="384572" cy="858236"/>
          </a:xfrm>
          <a:prstGeom prst="straightConnector1">
            <a:avLst/>
          </a:prstGeom>
          <a:ln w="12700">
            <a:solidFill>
              <a:schemeClr val="tx1"/>
            </a:solidFill>
            <a:headEnd w="med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3256CFF-9C23-033C-7B39-34C0C1D98054}"/>
              </a:ext>
            </a:extLst>
          </p:cNvPr>
          <p:cNvCxnSpPr>
            <a:cxnSpLocks/>
          </p:cNvCxnSpPr>
          <p:nvPr/>
        </p:nvCxnSpPr>
        <p:spPr>
          <a:xfrm flipH="1" flipV="1">
            <a:off x="4908074" y="4093791"/>
            <a:ext cx="128884" cy="917479"/>
          </a:xfrm>
          <a:prstGeom prst="straightConnector1">
            <a:avLst/>
          </a:prstGeom>
          <a:ln w="12700">
            <a:solidFill>
              <a:schemeClr val="tx1"/>
            </a:solidFill>
            <a:headEnd w="med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358B9EC-2168-AF74-9049-F8DC24FFA1D6}"/>
              </a:ext>
            </a:extLst>
          </p:cNvPr>
          <p:cNvCxnSpPr>
            <a:cxnSpLocks/>
          </p:cNvCxnSpPr>
          <p:nvPr/>
        </p:nvCxnSpPr>
        <p:spPr>
          <a:xfrm flipH="1">
            <a:off x="4600280" y="5215537"/>
            <a:ext cx="436678" cy="867147"/>
          </a:xfrm>
          <a:prstGeom prst="straightConnector1">
            <a:avLst/>
          </a:prstGeom>
          <a:ln w="12700">
            <a:solidFill>
              <a:schemeClr val="tx1"/>
            </a:solidFill>
            <a:headEnd w="med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01ECD9-7247-850A-5E65-3195F1A3A5C2}"/>
              </a:ext>
            </a:extLst>
          </p:cNvPr>
          <p:cNvCxnSpPr>
            <a:cxnSpLocks/>
          </p:cNvCxnSpPr>
          <p:nvPr/>
        </p:nvCxnSpPr>
        <p:spPr>
          <a:xfrm flipH="1">
            <a:off x="2620652" y="5304560"/>
            <a:ext cx="261742" cy="881819"/>
          </a:xfrm>
          <a:prstGeom prst="straightConnector1">
            <a:avLst/>
          </a:prstGeom>
          <a:ln w="12700">
            <a:solidFill>
              <a:schemeClr val="tx1"/>
            </a:solidFill>
            <a:headEnd w="med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3AC9A6C-AF87-B8B7-2A2E-461F5A645C6D}"/>
              </a:ext>
            </a:extLst>
          </p:cNvPr>
          <p:cNvCxnSpPr>
            <a:cxnSpLocks/>
          </p:cNvCxnSpPr>
          <p:nvPr/>
        </p:nvCxnSpPr>
        <p:spPr>
          <a:xfrm flipH="1" flipV="1">
            <a:off x="2577494" y="4667970"/>
            <a:ext cx="304900" cy="437437"/>
          </a:xfrm>
          <a:prstGeom prst="straightConnector1">
            <a:avLst/>
          </a:prstGeom>
          <a:ln w="12700">
            <a:solidFill>
              <a:schemeClr val="tx1"/>
            </a:solidFill>
            <a:headEnd w="med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20FE98F-4439-E404-75CC-E2345D22754B}"/>
              </a:ext>
            </a:extLst>
          </p:cNvPr>
          <p:cNvSpPr txBox="1"/>
          <p:nvPr/>
        </p:nvSpPr>
        <p:spPr>
          <a:xfrm>
            <a:off x="8076150" y="4391755"/>
            <a:ext cx="1517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Low Energy Line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1B37A5-C410-5023-75C0-7C4CEF18A881}"/>
              </a:ext>
            </a:extLst>
          </p:cNvPr>
          <p:cNvCxnSpPr>
            <a:cxnSpLocks/>
          </p:cNvCxnSpPr>
          <p:nvPr/>
        </p:nvCxnSpPr>
        <p:spPr>
          <a:xfrm>
            <a:off x="8340436" y="4667970"/>
            <a:ext cx="303758" cy="1254704"/>
          </a:xfrm>
          <a:prstGeom prst="straightConnector1">
            <a:avLst/>
          </a:prstGeom>
          <a:ln w="12700">
            <a:solidFill>
              <a:schemeClr val="tx1"/>
            </a:solidFill>
            <a:headEnd w="med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B66731-C80C-BF14-C764-132F13241A6B}"/>
              </a:ext>
            </a:extLst>
          </p:cNvPr>
          <p:cNvCxnSpPr>
            <a:cxnSpLocks/>
          </p:cNvCxnSpPr>
          <p:nvPr/>
        </p:nvCxnSpPr>
        <p:spPr>
          <a:xfrm flipV="1">
            <a:off x="8340436" y="3550498"/>
            <a:ext cx="110001" cy="862141"/>
          </a:xfrm>
          <a:prstGeom prst="straightConnector1">
            <a:avLst/>
          </a:prstGeom>
          <a:ln w="12700">
            <a:solidFill>
              <a:schemeClr val="tx1"/>
            </a:solidFill>
            <a:headEnd w="med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363A9C79-DC0E-CEEA-9C62-43A82FB78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3362" y="6601008"/>
            <a:ext cx="4114800" cy="365125"/>
          </a:xfrm>
        </p:spPr>
        <p:txBody>
          <a:bodyPr/>
          <a:lstStyle/>
          <a:p>
            <a:r>
              <a:rPr lang="en-GB" dirty="0"/>
              <a:t>1272-pa1-wp2-prs-0010-v1.0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7356E814-7F6D-A3AB-934B-989728A7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7506" y="6568870"/>
            <a:ext cx="2743200" cy="365125"/>
          </a:xfrm>
        </p:spPr>
        <p:txBody>
          <a:bodyPr/>
          <a:lstStyle/>
          <a:p>
            <a:fld id="{681588A3-8861-48D5-961D-419EE21F400E}" type="slidenum">
              <a:rPr lang="en-GB" smtClean="0"/>
              <a:t>6</a:t>
            </a:fld>
            <a:endParaRPr lang="en-GB" dirty="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9B66143-7228-3EA4-1540-308365AE3135}"/>
              </a:ext>
            </a:extLst>
          </p:cNvPr>
          <p:cNvCxnSpPr>
            <a:cxnSpLocks/>
          </p:cNvCxnSpPr>
          <p:nvPr/>
        </p:nvCxnSpPr>
        <p:spPr>
          <a:xfrm flipV="1">
            <a:off x="10562492" y="2583345"/>
            <a:ext cx="9822" cy="75187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2E38E1-EEBC-5728-8C5C-59638C731B5A}"/>
              </a:ext>
            </a:extLst>
          </p:cNvPr>
          <p:cNvSpPr txBox="1"/>
          <p:nvPr/>
        </p:nvSpPr>
        <p:spPr>
          <a:xfrm rot="16200000">
            <a:off x="10313725" y="2843007"/>
            <a:ext cx="3816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3m</a:t>
            </a:r>
          </a:p>
        </p:txBody>
      </p:sp>
    </p:spTree>
    <p:extLst>
      <p:ext uri="{BB962C8B-B14F-4D97-AF65-F5344CB8AC3E}">
        <p14:creationId xmlns:p14="http://schemas.microsoft.com/office/powerpoint/2010/main" val="1892381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62685-8A89-4142-BAFB-EEC3201249B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46" y="85823"/>
            <a:ext cx="8408108" cy="6772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5202A9-FCD3-275A-8398-43190BD540C3}"/>
              </a:ext>
            </a:extLst>
          </p:cNvPr>
          <p:cNvSpPr txBox="1"/>
          <p:nvPr/>
        </p:nvSpPr>
        <p:spPr>
          <a:xfrm>
            <a:off x="173517" y="85823"/>
            <a:ext cx="35856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Stage 1 Low Energy 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E9BDD2-8011-28E1-571F-B271B09C7885}"/>
              </a:ext>
            </a:extLst>
          </p:cNvPr>
          <p:cNvSpPr txBox="1"/>
          <p:nvPr/>
        </p:nvSpPr>
        <p:spPr>
          <a:xfrm>
            <a:off x="6944985" y="1718118"/>
            <a:ext cx="1300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Low Energy In Vitro End Station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89C8A-DD46-C38D-CCBA-F313D1BDA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7600" y="6284441"/>
            <a:ext cx="4114800" cy="365125"/>
          </a:xfrm>
        </p:spPr>
        <p:txBody>
          <a:bodyPr/>
          <a:lstStyle/>
          <a:p>
            <a:r>
              <a:rPr lang="en-GB" dirty="0"/>
              <a:t>1272-pa1-wp2-prs-0010-v1.0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DE8CE-083D-63BA-7BD8-4B0AA327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283" y="6388658"/>
            <a:ext cx="2743200" cy="365125"/>
          </a:xfrm>
        </p:spPr>
        <p:txBody>
          <a:bodyPr/>
          <a:lstStyle/>
          <a:p>
            <a:fld id="{681588A3-8861-48D5-961D-419EE21F400E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2810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217B70-1959-FBEE-0FE3-B434A3A0A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150" y="1965849"/>
            <a:ext cx="11313634" cy="4886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3A1E6B-5CE5-4270-3A81-925283563DE1}"/>
              </a:ext>
            </a:extLst>
          </p:cNvPr>
          <p:cNvSpPr txBox="1"/>
          <p:nvPr/>
        </p:nvSpPr>
        <p:spPr>
          <a:xfrm>
            <a:off x="5864306" y="2417864"/>
            <a:ext cx="1389934" cy="644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Diagnostics chamber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DF9451-582E-6316-D80D-E6E30DDDE7A0}"/>
              </a:ext>
            </a:extLst>
          </p:cNvPr>
          <p:cNvCxnSpPr>
            <a:cxnSpLocks/>
          </p:cNvCxnSpPr>
          <p:nvPr/>
        </p:nvCxnSpPr>
        <p:spPr>
          <a:xfrm flipV="1">
            <a:off x="6669207" y="4938664"/>
            <a:ext cx="2100065" cy="1201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68FA3C-2490-AB8E-E44D-B3B32B8F4EA8}"/>
              </a:ext>
            </a:extLst>
          </p:cNvPr>
          <p:cNvCxnSpPr>
            <a:cxnSpLocks/>
          </p:cNvCxnSpPr>
          <p:nvPr/>
        </p:nvCxnSpPr>
        <p:spPr>
          <a:xfrm flipV="1">
            <a:off x="5899279" y="3804920"/>
            <a:ext cx="2061081" cy="1481021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52AF449-8101-ABD2-2A34-27BB095A853F}"/>
              </a:ext>
            </a:extLst>
          </p:cNvPr>
          <p:cNvSpPr txBox="1"/>
          <p:nvPr/>
        </p:nvSpPr>
        <p:spPr>
          <a:xfrm>
            <a:off x="8213554" y="4087112"/>
            <a:ext cx="5113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35°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8599776-83E0-BE74-FA36-309AD8FB02BC}"/>
              </a:ext>
            </a:extLst>
          </p:cNvPr>
          <p:cNvSpPr/>
          <p:nvPr/>
        </p:nvSpPr>
        <p:spPr>
          <a:xfrm>
            <a:off x="4440893" y="3120929"/>
            <a:ext cx="3869765" cy="3677690"/>
          </a:xfrm>
          <a:prstGeom prst="arc">
            <a:avLst>
              <a:gd name="adj1" fmla="val 19442221"/>
              <a:gd name="adj2" fmla="val 0"/>
            </a:avLst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941AA-5F35-4B78-7298-6195EC104C40}"/>
              </a:ext>
            </a:extLst>
          </p:cNvPr>
          <p:cNvSpPr txBox="1"/>
          <p:nvPr/>
        </p:nvSpPr>
        <p:spPr>
          <a:xfrm>
            <a:off x="7013583" y="3737201"/>
            <a:ext cx="511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35°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6FC74A54-C643-AED4-3B06-B638666A68F6}"/>
              </a:ext>
            </a:extLst>
          </p:cNvPr>
          <p:cNvSpPr/>
          <p:nvPr/>
        </p:nvSpPr>
        <p:spPr>
          <a:xfrm rot="19587418">
            <a:off x="3794668" y="3482181"/>
            <a:ext cx="3869765" cy="3677690"/>
          </a:xfrm>
          <a:prstGeom prst="arc">
            <a:avLst>
              <a:gd name="adj1" fmla="val 20257489"/>
              <a:gd name="adj2" fmla="val 0"/>
            </a:avLst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diagram of a machine&#10;&#10;Description automatically generated">
            <a:extLst>
              <a:ext uri="{FF2B5EF4-FFF2-40B4-BE49-F238E27FC236}">
                <a16:creationId xmlns:a16="http://schemas.microsoft.com/office/drawing/2014/main" id="{4BB5346F-96C2-3445-55E1-F8D82D74E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" y="396966"/>
            <a:ext cx="5434685" cy="3037944"/>
          </a:xfrm>
          <a:prstGeom prst="rect">
            <a:avLst/>
          </a:prstGeom>
        </p:spPr>
      </p:pic>
      <p:pic>
        <p:nvPicPr>
          <p:cNvPr id="3" name="Picture 2" descr="A diagram of a machine&#10;&#10;Description automatically generated">
            <a:extLst>
              <a:ext uri="{FF2B5EF4-FFF2-40B4-BE49-F238E27FC236}">
                <a16:creationId xmlns:a16="http://schemas.microsoft.com/office/drawing/2014/main" id="{2A975E67-D234-C58E-A7D8-CCCDEBF68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" y="4020700"/>
            <a:ext cx="3097631" cy="2757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198B73-674D-A6AE-2027-7FC0A50513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456" y="166732"/>
            <a:ext cx="2883195" cy="21623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9E60FC-5853-CD36-71DC-3AED4F9CED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67" y="116922"/>
            <a:ext cx="2960211" cy="23706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3F37AB-C0E9-17E1-271C-A482AF0F7EB6}"/>
              </a:ext>
            </a:extLst>
          </p:cNvPr>
          <p:cNvSpPr txBox="1"/>
          <p:nvPr/>
        </p:nvSpPr>
        <p:spPr>
          <a:xfrm>
            <a:off x="6001885" y="1580347"/>
            <a:ext cx="149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Tape Target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4167B4-9325-DA55-A40E-1E7821D1C61B}"/>
              </a:ext>
            </a:extLst>
          </p:cNvPr>
          <p:cNvSpPr txBox="1"/>
          <p:nvPr/>
        </p:nvSpPr>
        <p:spPr>
          <a:xfrm>
            <a:off x="9394617" y="2417863"/>
            <a:ext cx="2311846" cy="38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Diagnostics Camera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8FCD73-4374-1BAD-B8E8-4676E6F762E0}"/>
              </a:ext>
            </a:extLst>
          </p:cNvPr>
          <p:cNvSpPr txBox="1"/>
          <p:nvPr/>
        </p:nvSpPr>
        <p:spPr>
          <a:xfrm>
            <a:off x="3187590" y="633660"/>
            <a:ext cx="12983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Camera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F79862B-173D-5C1B-3E07-089527F0B269}"/>
              </a:ext>
            </a:extLst>
          </p:cNvPr>
          <p:cNvCxnSpPr>
            <a:cxnSpLocks/>
          </p:cNvCxnSpPr>
          <p:nvPr/>
        </p:nvCxnSpPr>
        <p:spPr>
          <a:xfrm>
            <a:off x="3440784" y="872798"/>
            <a:ext cx="226243" cy="908868"/>
          </a:xfrm>
          <a:prstGeom prst="straightConnector1">
            <a:avLst/>
          </a:prstGeom>
          <a:ln w="12700">
            <a:solidFill>
              <a:schemeClr val="tx1"/>
            </a:solidFill>
            <a:headEnd w="med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A490617-0458-FDD9-7076-1DBEFAE38E5C}"/>
              </a:ext>
            </a:extLst>
          </p:cNvPr>
          <p:cNvSpPr txBox="1"/>
          <p:nvPr/>
        </p:nvSpPr>
        <p:spPr>
          <a:xfrm>
            <a:off x="3319566" y="2811252"/>
            <a:ext cx="12983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Tape target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B9B7558-25F0-E973-68A1-4310DEAFFF9D}"/>
              </a:ext>
            </a:extLst>
          </p:cNvPr>
          <p:cNvCxnSpPr>
            <a:cxnSpLocks/>
          </p:cNvCxnSpPr>
          <p:nvPr/>
        </p:nvCxnSpPr>
        <p:spPr>
          <a:xfrm flipH="1" flipV="1">
            <a:off x="3131918" y="2255217"/>
            <a:ext cx="393707" cy="593903"/>
          </a:xfrm>
          <a:prstGeom prst="straightConnector1">
            <a:avLst/>
          </a:prstGeom>
          <a:ln w="12700">
            <a:solidFill>
              <a:srgbClr val="FF0000"/>
            </a:solidFill>
            <a:headEnd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6B0D922-4E2B-0902-4136-1823A72CE135}"/>
              </a:ext>
            </a:extLst>
          </p:cNvPr>
          <p:cNvSpPr txBox="1"/>
          <p:nvPr/>
        </p:nvSpPr>
        <p:spPr>
          <a:xfrm>
            <a:off x="9088769" y="4809734"/>
            <a:ext cx="12983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Gabor Lens 01 &amp; 02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40CD32-875A-BF75-8A22-B9DF41B746A0}"/>
              </a:ext>
            </a:extLst>
          </p:cNvPr>
          <p:cNvSpPr txBox="1"/>
          <p:nvPr/>
        </p:nvSpPr>
        <p:spPr>
          <a:xfrm>
            <a:off x="89959" y="0"/>
            <a:ext cx="4250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Tape Target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BFECCB4A-E0FE-B7C0-291A-7305C5D90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4216" y="6567510"/>
            <a:ext cx="4114800" cy="365125"/>
          </a:xfrm>
        </p:spPr>
        <p:txBody>
          <a:bodyPr/>
          <a:lstStyle/>
          <a:p>
            <a:r>
              <a:rPr lang="en-GB" dirty="0"/>
              <a:t>1272-pa1-wp2-prs-0010-v1.0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4E78BA7-C5A8-CFEA-B391-F6DCCBFAE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88A3-8861-48D5-961D-419EE21F400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035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159" descr="A diagram of a machine&#10;&#10;Description automatically generated">
            <a:extLst>
              <a:ext uri="{FF2B5EF4-FFF2-40B4-BE49-F238E27FC236}">
                <a16:creationId xmlns:a16="http://schemas.microsoft.com/office/drawing/2014/main" id="{554E780F-CB06-569C-7180-F3E021379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350" y="647607"/>
            <a:ext cx="6104623" cy="22371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6DF345-9F1F-0686-7751-CE0547B49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7216" y="3063775"/>
            <a:ext cx="11194784" cy="338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 descr="A close-up of a machine&#10;&#10;Description automatically generated">
            <a:extLst>
              <a:ext uri="{FF2B5EF4-FFF2-40B4-BE49-F238E27FC236}">
                <a16:creationId xmlns:a16="http://schemas.microsoft.com/office/drawing/2014/main" id="{2167C28A-6414-7EDD-D9EE-A301530AC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25" y="536701"/>
            <a:ext cx="2405421" cy="24262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73B558-1C18-7BD6-87E2-C40E9D0B48E3}"/>
              </a:ext>
            </a:extLst>
          </p:cNvPr>
          <p:cNvCxnSpPr>
            <a:cxnSpLocks/>
          </p:cNvCxnSpPr>
          <p:nvPr/>
        </p:nvCxnSpPr>
        <p:spPr>
          <a:xfrm flipH="1">
            <a:off x="6770678" y="577755"/>
            <a:ext cx="3161" cy="6987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1AB34F-0858-0939-FB48-3BFB9D4CE5C8}"/>
              </a:ext>
            </a:extLst>
          </p:cNvPr>
          <p:cNvCxnSpPr>
            <a:cxnSpLocks/>
          </p:cNvCxnSpPr>
          <p:nvPr/>
        </p:nvCxnSpPr>
        <p:spPr>
          <a:xfrm>
            <a:off x="3427917" y="862396"/>
            <a:ext cx="810" cy="6383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169F449-B4CA-40C1-3AA7-E624A7CB0DE0}"/>
              </a:ext>
            </a:extLst>
          </p:cNvPr>
          <p:cNvSpPr txBox="1"/>
          <p:nvPr/>
        </p:nvSpPr>
        <p:spPr>
          <a:xfrm>
            <a:off x="3666109" y="695782"/>
            <a:ext cx="13693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100mm Corrector Magnet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0F6A490-EC1A-2223-C480-7234A2012B41}"/>
              </a:ext>
            </a:extLst>
          </p:cNvPr>
          <p:cNvCxnSpPr>
            <a:cxnSpLocks/>
          </p:cNvCxnSpPr>
          <p:nvPr/>
        </p:nvCxnSpPr>
        <p:spPr>
          <a:xfrm>
            <a:off x="3670601" y="914400"/>
            <a:ext cx="329357" cy="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A30D566-F817-4871-1944-07C4C9372D8F}"/>
              </a:ext>
            </a:extLst>
          </p:cNvPr>
          <p:cNvSpPr txBox="1"/>
          <p:nvPr/>
        </p:nvSpPr>
        <p:spPr>
          <a:xfrm>
            <a:off x="192972" y="-9134"/>
            <a:ext cx="394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Low Energy Line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135D08-53C6-5B9C-A053-73E60A8DEBEE}"/>
              </a:ext>
            </a:extLst>
          </p:cNvPr>
          <p:cNvSpPr txBox="1"/>
          <p:nvPr/>
        </p:nvSpPr>
        <p:spPr>
          <a:xfrm>
            <a:off x="1443978" y="3455346"/>
            <a:ext cx="204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Corrector Magnet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9C1D7B-A8E8-25BA-59A4-7B2C06BB3A7C}"/>
              </a:ext>
            </a:extLst>
          </p:cNvPr>
          <p:cNvSpPr txBox="1"/>
          <p:nvPr/>
        </p:nvSpPr>
        <p:spPr>
          <a:xfrm rot="16200000">
            <a:off x="6316102" y="5990699"/>
            <a:ext cx="737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Shield Wall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9FED18-7D61-7E5F-F795-F42D6E7ECDF8}"/>
              </a:ext>
            </a:extLst>
          </p:cNvPr>
          <p:cNvSpPr txBox="1"/>
          <p:nvPr/>
        </p:nvSpPr>
        <p:spPr>
          <a:xfrm rot="16200000">
            <a:off x="4284015" y="5602522"/>
            <a:ext cx="6852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RF Cavity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B7F0388-1DC3-4118-5174-517658E0B394}"/>
              </a:ext>
            </a:extLst>
          </p:cNvPr>
          <p:cNvSpPr txBox="1"/>
          <p:nvPr/>
        </p:nvSpPr>
        <p:spPr>
          <a:xfrm rot="16200000">
            <a:off x="6083486" y="6019995"/>
            <a:ext cx="692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Beam Stop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66ADDA-E353-5F69-08C5-AE37FD8564E9}"/>
              </a:ext>
            </a:extLst>
          </p:cNvPr>
          <p:cNvCxnSpPr>
            <a:cxnSpLocks/>
          </p:cNvCxnSpPr>
          <p:nvPr/>
        </p:nvCxnSpPr>
        <p:spPr>
          <a:xfrm>
            <a:off x="2795204" y="359693"/>
            <a:ext cx="1264" cy="10516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3D50340-1206-26CC-0A3D-1395ADD599AC}"/>
              </a:ext>
            </a:extLst>
          </p:cNvPr>
          <p:cNvCxnSpPr>
            <a:cxnSpLocks/>
          </p:cNvCxnSpPr>
          <p:nvPr/>
        </p:nvCxnSpPr>
        <p:spPr>
          <a:xfrm flipH="1">
            <a:off x="3993965" y="364027"/>
            <a:ext cx="1660" cy="10041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71C1490-7361-648B-355F-6AD3C2FE0249}"/>
              </a:ext>
            </a:extLst>
          </p:cNvPr>
          <p:cNvCxnSpPr>
            <a:cxnSpLocks/>
          </p:cNvCxnSpPr>
          <p:nvPr/>
        </p:nvCxnSpPr>
        <p:spPr>
          <a:xfrm flipV="1">
            <a:off x="2790169" y="429031"/>
            <a:ext cx="1205456" cy="2628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8302B29-6DD6-5610-6539-93C204828583}"/>
              </a:ext>
            </a:extLst>
          </p:cNvPr>
          <p:cNvSpPr txBox="1"/>
          <p:nvPr/>
        </p:nvSpPr>
        <p:spPr>
          <a:xfrm>
            <a:off x="3101829" y="254421"/>
            <a:ext cx="6258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+200mm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CB6679-654B-1324-B078-7FCF1B1BE18F}"/>
              </a:ext>
            </a:extLst>
          </p:cNvPr>
          <p:cNvSpPr txBox="1"/>
          <p:nvPr/>
        </p:nvSpPr>
        <p:spPr>
          <a:xfrm rot="16200000">
            <a:off x="2487418" y="5643971"/>
            <a:ext cx="6852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RF Cavity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3E6D61F-549A-0536-B53B-1AA8D8FCFC6C}"/>
              </a:ext>
            </a:extLst>
          </p:cNvPr>
          <p:cNvSpPr txBox="1"/>
          <p:nvPr/>
        </p:nvSpPr>
        <p:spPr>
          <a:xfrm>
            <a:off x="1148671" y="5675971"/>
            <a:ext cx="3001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01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34A790-D625-F4B1-F7AF-44C49FEB160A}"/>
              </a:ext>
            </a:extLst>
          </p:cNvPr>
          <p:cNvSpPr txBox="1"/>
          <p:nvPr/>
        </p:nvSpPr>
        <p:spPr>
          <a:xfrm>
            <a:off x="1882399" y="5667987"/>
            <a:ext cx="3001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02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E6D07F-8EF9-83C4-332D-D9F8864174F1}"/>
              </a:ext>
            </a:extLst>
          </p:cNvPr>
          <p:cNvSpPr txBox="1"/>
          <p:nvPr/>
        </p:nvSpPr>
        <p:spPr>
          <a:xfrm>
            <a:off x="3140336" y="5662989"/>
            <a:ext cx="3001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03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6FFCE32-B80A-8EE1-0E94-0EC35FEA4308}"/>
              </a:ext>
            </a:extLst>
          </p:cNvPr>
          <p:cNvSpPr txBox="1"/>
          <p:nvPr/>
        </p:nvSpPr>
        <p:spPr>
          <a:xfrm>
            <a:off x="4917287" y="5675971"/>
            <a:ext cx="3001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04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EEDC10-1F65-CE24-04FF-CEEBC23B95BA}"/>
              </a:ext>
            </a:extLst>
          </p:cNvPr>
          <p:cNvSpPr txBox="1"/>
          <p:nvPr/>
        </p:nvSpPr>
        <p:spPr>
          <a:xfrm>
            <a:off x="5724559" y="5661389"/>
            <a:ext cx="3001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05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855ABAB-6AEC-6070-1DE9-3B39CF4C5C28}"/>
              </a:ext>
            </a:extLst>
          </p:cNvPr>
          <p:cNvSpPr txBox="1"/>
          <p:nvPr/>
        </p:nvSpPr>
        <p:spPr>
          <a:xfrm>
            <a:off x="7654596" y="5675971"/>
            <a:ext cx="3001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06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97176A-41B8-40D0-CC73-FE9BABCB0AC4}"/>
              </a:ext>
            </a:extLst>
          </p:cNvPr>
          <p:cNvSpPr txBox="1"/>
          <p:nvPr/>
        </p:nvSpPr>
        <p:spPr>
          <a:xfrm>
            <a:off x="8473608" y="5657941"/>
            <a:ext cx="3001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07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A1EAE6E-B225-D69B-C42D-B7F3353E9D93}"/>
              </a:ext>
            </a:extLst>
          </p:cNvPr>
          <p:cNvSpPr txBox="1"/>
          <p:nvPr/>
        </p:nvSpPr>
        <p:spPr>
          <a:xfrm>
            <a:off x="552401" y="5466721"/>
            <a:ext cx="685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Target Chamber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7F4DA9C-643E-C38B-C60D-6596975C4A98}"/>
              </a:ext>
            </a:extLst>
          </p:cNvPr>
          <p:cNvCxnSpPr>
            <a:cxnSpLocks/>
          </p:cNvCxnSpPr>
          <p:nvPr/>
        </p:nvCxnSpPr>
        <p:spPr>
          <a:xfrm flipV="1">
            <a:off x="7708474" y="1191491"/>
            <a:ext cx="502653" cy="104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B63605A1-5FBC-E6C0-419C-1B8924B2774A}"/>
              </a:ext>
            </a:extLst>
          </p:cNvPr>
          <p:cNvSpPr txBox="1"/>
          <p:nvPr/>
        </p:nvSpPr>
        <p:spPr>
          <a:xfrm>
            <a:off x="7698915" y="885466"/>
            <a:ext cx="5312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500mm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4097B9E-9F24-2D95-F536-22234FFA0487}"/>
              </a:ext>
            </a:extLst>
          </p:cNvPr>
          <p:cNvCxnSpPr>
            <a:cxnSpLocks/>
          </p:cNvCxnSpPr>
          <p:nvPr/>
        </p:nvCxnSpPr>
        <p:spPr>
          <a:xfrm flipV="1">
            <a:off x="518598" y="2695850"/>
            <a:ext cx="649065" cy="2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D5773DC-C94E-F942-209F-467B466527E2}"/>
              </a:ext>
            </a:extLst>
          </p:cNvPr>
          <p:cNvCxnSpPr>
            <a:cxnSpLocks/>
          </p:cNvCxnSpPr>
          <p:nvPr/>
        </p:nvCxnSpPr>
        <p:spPr>
          <a:xfrm flipV="1">
            <a:off x="1114981" y="2975808"/>
            <a:ext cx="593125" cy="2436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9F625FE-253D-8A27-9DA7-6CC0418D38A2}"/>
              </a:ext>
            </a:extLst>
          </p:cNvPr>
          <p:cNvCxnSpPr>
            <a:cxnSpLocks/>
          </p:cNvCxnSpPr>
          <p:nvPr/>
        </p:nvCxnSpPr>
        <p:spPr>
          <a:xfrm flipV="1">
            <a:off x="1727686" y="5337922"/>
            <a:ext cx="1306250" cy="997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D41F49EF-9AD0-FAE1-8DA9-A050835FEF17}"/>
              </a:ext>
            </a:extLst>
          </p:cNvPr>
          <p:cNvSpPr txBox="1"/>
          <p:nvPr/>
        </p:nvSpPr>
        <p:spPr>
          <a:xfrm>
            <a:off x="2077467" y="5160704"/>
            <a:ext cx="6255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ym typeface="Wingdings" panose="05000000000000000000" pitchFamily="2" charset="2"/>
              </a:rPr>
              <a:t>+1145mm</a:t>
            </a:r>
            <a:endParaRPr lang="en-GB" sz="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3C951E-B010-13E3-87ED-6EA78458618C}"/>
              </a:ext>
            </a:extLst>
          </p:cNvPr>
          <p:cNvCxnSpPr>
            <a:cxnSpLocks/>
          </p:cNvCxnSpPr>
          <p:nvPr/>
        </p:nvCxnSpPr>
        <p:spPr>
          <a:xfrm flipH="1">
            <a:off x="1114981" y="5195009"/>
            <a:ext cx="1668" cy="5219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4A7CBFF-2BD4-9BD3-A41B-E0CAA19C5287}"/>
              </a:ext>
            </a:extLst>
          </p:cNvPr>
          <p:cNvSpPr txBox="1"/>
          <p:nvPr/>
        </p:nvSpPr>
        <p:spPr>
          <a:xfrm>
            <a:off x="950933" y="5018100"/>
            <a:ext cx="3310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0m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445145-C498-77DC-69AC-B93840A72689}"/>
              </a:ext>
            </a:extLst>
          </p:cNvPr>
          <p:cNvCxnSpPr>
            <a:cxnSpLocks/>
          </p:cNvCxnSpPr>
          <p:nvPr/>
        </p:nvCxnSpPr>
        <p:spPr>
          <a:xfrm>
            <a:off x="1718388" y="5005051"/>
            <a:ext cx="3593" cy="7923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E8C70E-4DCD-6C75-0C32-FCA77DAF9779}"/>
              </a:ext>
            </a:extLst>
          </p:cNvPr>
          <p:cNvCxnSpPr>
            <a:cxnSpLocks/>
          </p:cNvCxnSpPr>
          <p:nvPr/>
        </p:nvCxnSpPr>
        <p:spPr>
          <a:xfrm flipH="1">
            <a:off x="3025949" y="5017366"/>
            <a:ext cx="924" cy="780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CAFF8BC-F585-CF5E-7FE1-39340BFE5C0F}"/>
              </a:ext>
            </a:extLst>
          </p:cNvPr>
          <p:cNvCxnSpPr>
            <a:cxnSpLocks/>
          </p:cNvCxnSpPr>
          <p:nvPr/>
        </p:nvCxnSpPr>
        <p:spPr>
          <a:xfrm>
            <a:off x="4787939" y="4995814"/>
            <a:ext cx="1495" cy="7885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34F0E9B-7237-4B4F-69D8-8749F7104D7F}"/>
              </a:ext>
            </a:extLst>
          </p:cNvPr>
          <p:cNvCxnSpPr>
            <a:cxnSpLocks/>
          </p:cNvCxnSpPr>
          <p:nvPr/>
        </p:nvCxnSpPr>
        <p:spPr>
          <a:xfrm flipH="1">
            <a:off x="5586268" y="4995814"/>
            <a:ext cx="5235" cy="7885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B1CF540-10CD-D342-0C9E-CC3383E8A518}"/>
              </a:ext>
            </a:extLst>
          </p:cNvPr>
          <p:cNvCxnSpPr>
            <a:cxnSpLocks/>
          </p:cNvCxnSpPr>
          <p:nvPr/>
        </p:nvCxnSpPr>
        <p:spPr>
          <a:xfrm>
            <a:off x="7515745" y="4989657"/>
            <a:ext cx="560" cy="7816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4B127C8-F51F-3B05-8145-62AA4C12C408}"/>
              </a:ext>
            </a:extLst>
          </p:cNvPr>
          <p:cNvCxnSpPr>
            <a:cxnSpLocks/>
          </p:cNvCxnSpPr>
          <p:nvPr/>
        </p:nvCxnSpPr>
        <p:spPr>
          <a:xfrm flipH="1">
            <a:off x="8326202" y="4980420"/>
            <a:ext cx="2343" cy="7745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0DC1065-EDA4-0F74-7B8C-E395D2DBCA8F}"/>
              </a:ext>
            </a:extLst>
          </p:cNvPr>
          <p:cNvCxnSpPr>
            <a:cxnSpLocks/>
          </p:cNvCxnSpPr>
          <p:nvPr/>
        </p:nvCxnSpPr>
        <p:spPr>
          <a:xfrm flipH="1">
            <a:off x="9322245" y="4974263"/>
            <a:ext cx="749" cy="7774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2A78A92-A8E4-6C80-18CB-426E000BD579}"/>
              </a:ext>
            </a:extLst>
          </p:cNvPr>
          <p:cNvCxnSpPr>
            <a:cxnSpLocks/>
          </p:cNvCxnSpPr>
          <p:nvPr/>
        </p:nvCxnSpPr>
        <p:spPr>
          <a:xfrm flipH="1">
            <a:off x="1436364" y="5056770"/>
            <a:ext cx="293676" cy="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3DFCD91-8A17-1F02-327A-14D84236154F}"/>
              </a:ext>
            </a:extLst>
          </p:cNvPr>
          <p:cNvCxnSpPr>
            <a:cxnSpLocks/>
          </p:cNvCxnSpPr>
          <p:nvPr/>
        </p:nvCxnSpPr>
        <p:spPr>
          <a:xfrm flipH="1">
            <a:off x="2741503" y="5054647"/>
            <a:ext cx="293676" cy="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50D5BE1-81B4-DC5E-4B42-5C201DCF4B85}"/>
              </a:ext>
            </a:extLst>
          </p:cNvPr>
          <p:cNvCxnSpPr>
            <a:cxnSpLocks/>
          </p:cNvCxnSpPr>
          <p:nvPr/>
        </p:nvCxnSpPr>
        <p:spPr>
          <a:xfrm flipH="1">
            <a:off x="4498804" y="5037251"/>
            <a:ext cx="293676" cy="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66B687F-3F83-2ACA-8EE2-15B1C9CDEDFF}"/>
              </a:ext>
            </a:extLst>
          </p:cNvPr>
          <p:cNvCxnSpPr>
            <a:cxnSpLocks/>
          </p:cNvCxnSpPr>
          <p:nvPr/>
        </p:nvCxnSpPr>
        <p:spPr>
          <a:xfrm flipH="1">
            <a:off x="5292115" y="5034052"/>
            <a:ext cx="293676" cy="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6DD0DFE-0175-A4FC-4B68-80B589604C4E}"/>
              </a:ext>
            </a:extLst>
          </p:cNvPr>
          <p:cNvCxnSpPr>
            <a:cxnSpLocks/>
          </p:cNvCxnSpPr>
          <p:nvPr/>
        </p:nvCxnSpPr>
        <p:spPr>
          <a:xfrm flipH="1">
            <a:off x="7224607" y="5027655"/>
            <a:ext cx="293676" cy="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54D12D1-2C53-322E-AF54-D091E153DF86}"/>
              </a:ext>
            </a:extLst>
          </p:cNvPr>
          <p:cNvCxnSpPr>
            <a:cxnSpLocks/>
          </p:cNvCxnSpPr>
          <p:nvPr/>
        </p:nvCxnSpPr>
        <p:spPr>
          <a:xfrm flipH="1">
            <a:off x="8044671" y="5025413"/>
            <a:ext cx="293676" cy="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70CA453-FB76-BBE4-28B2-DB0125D76F82}"/>
              </a:ext>
            </a:extLst>
          </p:cNvPr>
          <p:cNvCxnSpPr>
            <a:cxnSpLocks/>
          </p:cNvCxnSpPr>
          <p:nvPr/>
        </p:nvCxnSpPr>
        <p:spPr>
          <a:xfrm flipH="1">
            <a:off x="9029494" y="5019733"/>
            <a:ext cx="293676" cy="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8A2D9337-6711-D622-B3E9-50B9578D527E}"/>
              </a:ext>
            </a:extLst>
          </p:cNvPr>
          <p:cNvCxnSpPr>
            <a:cxnSpLocks/>
          </p:cNvCxnSpPr>
          <p:nvPr/>
        </p:nvCxnSpPr>
        <p:spPr>
          <a:xfrm flipV="1">
            <a:off x="3030556" y="5331946"/>
            <a:ext cx="1760462" cy="3993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C1F1C82F-3F2F-8A7C-5758-1B1B437C6F3B}"/>
              </a:ext>
            </a:extLst>
          </p:cNvPr>
          <p:cNvSpPr txBox="1"/>
          <p:nvPr/>
        </p:nvSpPr>
        <p:spPr>
          <a:xfrm>
            <a:off x="3571585" y="5154727"/>
            <a:ext cx="6255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ym typeface="Wingdings" panose="05000000000000000000" pitchFamily="2" charset="2"/>
              </a:rPr>
              <a:t>+0mm</a:t>
            </a:r>
            <a:endParaRPr lang="en-GB" sz="800" dirty="0"/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3F9D0FF6-F16A-0709-C0E7-2C3C2BB235D2}"/>
              </a:ext>
            </a:extLst>
          </p:cNvPr>
          <p:cNvCxnSpPr>
            <a:cxnSpLocks/>
          </p:cNvCxnSpPr>
          <p:nvPr/>
        </p:nvCxnSpPr>
        <p:spPr>
          <a:xfrm flipV="1">
            <a:off x="4787639" y="5319993"/>
            <a:ext cx="798250" cy="3993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F6BA72F1-41D7-88E9-DE4F-FDF75D00A8D6}"/>
              </a:ext>
            </a:extLst>
          </p:cNvPr>
          <p:cNvSpPr txBox="1"/>
          <p:nvPr/>
        </p:nvSpPr>
        <p:spPr>
          <a:xfrm>
            <a:off x="4936627" y="5145047"/>
            <a:ext cx="6255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ym typeface="Wingdings" panose="05000000000000000000" pitchFamily="2" charset="2"/>
              </a:rPr>
              <a:t>+200mm</a:t>
            </a:r>
            <a:endParaRPr lang="en-GB" sz="800" dirty="0"/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61EE23DB-F42A-5816-3DFC-1F64EB15D216}"/>
              </a:ext>
            </a:extLst>
          </p:cNvPr>
          <p:cNvCxnSpPr>
            <a:cxnSpLocks/>
          </p:cNvCxnSpPr>
          <p:nvPr/>
        </p:nvCxnSpPr>
        <p:spPr>
          <a:xfrm flipV="1">
            <a:off x="5582509" y="5314016"/>
            <a:ext cx="1927803" cy="997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C51C51EC-C2E2-A15E-D80D-360A8AB2017B}"/>
              </a:ext>
            </a:extLst>
          </p:cNvPr>
          <p:cNvSpPr txBox="1"/>
          <p:nvPr/>
        </p:nvSpPr>
        <p:spPr>
          <a:xfrm>
            <a:off x="6274771" y="5128455"/>
            <a:ext cx="6255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ym typeface="Wingdings" panose="05000000000000000000" pitchFamily="2" charset="2"/>
              </a:rPr>
              <a:t>+400mm</a:t>
            </a:r>
            <a:endParaRPr lang="en-GB" sz="800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D2A9BF1-A020-4D06-A83C-64FE4F3194D7}"/>
              </a:ext>
            </a:extLst>
          </p:cNvPr>
          <p:cNvSpPr txBox="1"/>
          <p:nvPr/>
        </p:nvSpPr>
        <p:spPr>
          <a:xfrm>
            <a:off x="7672349" y="5134081"/>
            <a:ext cx="6255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ym typeface="Wingdings" panose="05000000000000000000" pitchFamily="2" charset="2"/>
              </a:rPr>
              <a:t>+200mm</a:t>
            </a:r>
            <a:endParaRPr lang="en-GB" sz="800" dirty="0"/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346B3AD5-9C58-B4BB-03E4-7798CAFD3FE6}"/>
              </a:ext>
            </a:extLst>
          </p:cNvPr>
          <p:cNvCxnSpPr>
            <a:cxnSpLocks/>
          </p:cNvCxnSpPr>
          <p:nvPr/>
        </p:nvCxnSpPr>
        <p:spPr>
          <a:xfrm flipV="1">
            <a:off x="7518886" y="5314016"/>
            <a:ext cx="798250" cy="3993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A6E20C3A-9C4F-42C0-C00D-2311C7775FFE}"/>
              </a:ext>
            </a:extLst>
          </p:cNvPr>
          <p:cNvCxnSpPr>
            <a:cxnSpLocks/>
          </p:cNvCxnSpPr>
          <p:nvPr/>
        </p:nvCxnSpPr>
        <p:spPr>
          <a:xfrm>
            <a:off x="8331686" y="5312032"/>
            <a:ext cx="1001450" cy="1984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096511EC-51E0-B4AC-EB0F-E18A6AEC036C}"/>
              </a:ext>
            </a:extLst>
          </p:cNvPr>
          <p:cNvSpPr txBox="1"/>
          <p:nvPr/>
        </p:nvSpPr>
        <p:spPr>
          <a:xfrm>
            <a:off x="8591819" y="5130821"/>
            <a:ext cx="6255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ym typeface="Wingdings" panose="05000000000000000000" pitchFamily="2" charset="2"/>
              </a:rPr>
              <a:t>+546mm</a:t>
            </a:r>
            <a:endParaRPr lang="en-GB" sz="800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5FB97B19-3C2B-2339-0203-8489046F2844}"/>
              </a:ext>
            </a:extLst>
          </p:cNvPr>
          <p:cNvSpPr txBox="1"/>
          <p:nvPr/>
        </p:nvSpPr>
        <p:spPr>
          <a:xfrm>
            <a:off x="1173210" y="4849927"/>
            <a:ext cx="6255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ym typeface="Wingdings" panose="05000000000000000000" pitchFamily="2" charset="2"/>
              </a:rPr>
              <a:t>+1157mm</a:t>
            </a:r>
            <a:endParaRPr lang="en-GB" sz="800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AA739C0-0130-2923-57EE-AC2055E5D3FE}"/>
              </a:ext>
            </a:extLst>
          </p:cNvPr>
          <p:cNvSpPr txBox="1"/>
          <p:nvPr/>
        </p:nvSpPr>
        <p:spPr>
          <a:xfrm>
            <a:off x="2373937" y="4865321"/>
            <a:ext cx="6255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ym typeface="Wingdings" panose="05000000000000000000" pitchFamily="2" charset="2"/>
              </a:rPr>
              <a:t>+3959mm</a:t>
            </a:r>
            <a:endParaRPr lang="en-GB" sz="800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533CCE2B-23FA-F3A4-6D40-6B40FE844004}"/>
              </a:ext>
            </a:extLst>
          </p:cNvPr>
          <p:cNvSpPr txBox="1"/>
          <p:nvPr/>
        </p:nvSpPr>
        <p:spPr>
          <a:xfrm>
            <a:off x="4144240" y="4856085"/>
            <a:ext cx="6255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ym typeface="Wingdings" panose="05000000000000000000" pitchFamily="2" charset="2"/>
              </a:rPr>
              <a:t>+7666mm</a:t>
            </a:r>
            <a:endParaRPr lang="en-GB" sz="800" dirty="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ADC3832-4FFF-ECC2-5FD6-2077E941AD2B}"/>
              </a:ext>
            </a:extLst>
          </p:cNvPr>
          <p:cNvSpPr txBox="1"/>
          <p:nvPr/>
        </p:nvSpPr>
        <p:spPr>
          <a:xfrm>
            <a:off x="4929331" y="4856085"/>
            <a:ext cx="6255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ym typeface="Wingdings" panose="05000000000000000000" pitchFamily="2" charset="2"/>
              </a:rPr>
              <a:t>+9323mm</a:t>
            </a:r>
            <a:endParaRPr lang="en-GB" sz="800" dirty="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8A48CEA-5382-1204-889B-2776C0F6A81A}"/>
              </a:ext>
            </a:extLst>
          </p:cNvPr>
          <p:cNvSpPr txBox="1"/>
          <p:nvPr/>
        </p:nvSpPr>
        <p:spPr>
          <a:xfrm>
            <a:off x="6770678" y="4844317"/>
            <a:ext cx="7361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ym typeface="Wingdings" panose="05000000000000000000" pitchFamily="2" charset="2"/>
              </a:rPr>
              <a:t>+13380mm</a:t>
            </a:r>
            <a:endParaRPr lang="en-GB" sz="800" dirty="0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B19A846E-312B-CA6B-5A2A-5BE9050C8C09}"/>
              </a:ext>
            </a:extLst>
          </p:cNvPr>
          <p:cNvSpPr txBox="1"/>
          <p:nvPr/>
        </p:nvSpPr>
        <p:spPr>
          <a:xfrm>
            <a:off x="7629660" y="4841239"/>
            <a:ext cx="7361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ym typeface="Wingdings" panose="05000000000000000000" pitchFamily="2" charset="2"/>
              </a:rPr>
              <a:t>+15037mm</a:t>
            </a:r>
            <a:endParaRPr lang="en-GB" sz="800" dirty="0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D008B4DB-431A-EE31-AF23-E65DC0958C38}"/>
              </a:ext>
            </a:extLst>
          </p:cNvPr>
          <p:cNvSpPr txBox="1"/>
          <p:nvPr/>
        </p:nvSpPr>
        <p:spPr>
          <a:xfrm>
            <a:off x="8605636" y="4844318"/>
            <a:ext cx="7361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ym typeface="Wingdings" panose="05000000000000000000" pitchFamily="2" charset="2"/>
              </a:rPr>
              <a:t>+17140mm</a:t>
            </a:r>
            <a:endParaRPr lang="en-GB" sz="800" dirty="0"/>
          </a:p>
        </p:txBody>
      </p:sp>
      <p:pic>
        <p:nvPicPr>
          <p:cNvPr id="158" name="Picture 157" descr="A yellow and white object with a black text&#10;&#10;Description automatically generated with medium confidence">
            <a:extLst>
              <a:ext uri="{FF2B5EF4-FFF2-40B4-BE49-F238E27FC236}">
                <a16:creationId xmlns:a16="http://schemas.microsoft.com/office/drawing/2014/main" id="{FEEF03C0-6773-4FFE-6400-DBC32F9B0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78" y="2800350"/>
            <a:ext cx="11773849" cy="1524317"/>
          </a:xfrm>
          <a:prstGeom prst="rect">
            <a:avLst/>
          </a:prstGeom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EF428298-F5ED-B72B-2E7C-4655E7FFE84E}"/>
              </a:ext>
            </a:extLst>
          </p:cNvPr>
          <p:cNvSpPr txBox="1"/>
          <p:nvPr/>
        </p:nvSpPr>
        <p:spPr>
          <a:xfrm>
            <a:off x="5957438" y="1385778"/>
            <a:ext cx="472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05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CC30E828-E18D-CE09-BDD6-DB0D6776E2A1}"/>
              </a:ext>
            </a:extLst>
          </p:cNvPr>
          <p:cNvSpPr txBox="1"/>
          <p:nvPr/>
        </p:nvSpPr>
        <p:spPr>
          <a:xfrm>
            <a:off x="10144158" y="1394189"/>
            <a:ext cx="390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06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19C6EAD4-6AC8-AEF8-A782-30D596215BC8}"/>
              </a:ext>
            </a:extLst>
          </p:cNvPr>
          <p:cNvCxnSpPr>
            <a:cxnSpLocks/>
          </p:cNvCxnSpPr>
          <p:nvPr/>
        </p:nvCxnSpPr>
        <p:spPr>
          <a:xfrm>
            <a:off x="3666268" y="858062"/>
            <a:ext cx="5144" cy="6470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94B61E38-C240-23D5-9A6B-056784CAA37F}"/>
              </a:ext>
            </a:extLst>
          </p:cNvPr>
          <p:cNvCxnSpPr>
            <a:cxnSpLocks/>
          </p:cNvCxnSpPr>
          <p:nvPr/>
        </p:nvCxnSpPr>
        <p:spPr>
          <a:xfrm>
            <a:off x="3111561" y="914400"/>
            <a:ext cx="329357" cy="0"/>
          </a:xfrm>
          <a:prstGeom prst="straightConnector1">
            <a:avLst/>
          </a:prstGeom>
          <a:ln>
            <a:solidFill>
              <a:schemeClr val="tx1"/>
            </a:solidFill>
            <a:headEnd type="non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587F252B-96CE-DBA5-9A62-9AE7CC7F4F85}"/>
              </a:ext>
            </a:extLst>
          </p:cNvPr>
          <p:cNvCxnSpPr>
            <a:cxnSpLocks/>
          </p:cNvCxnSpPr>
          <p:nvPr/>
        </p:nvCxnSpPr>
        <p:spPr>
          <a:xfrm>
            <a:off x="9735403" y="559558"/>
            <a:ext cx="1759" cy="7913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09E8A74C-B78A-6EE2-93F3-782C14E8FF9F}"/>
              </a:ext>
            </a:extLst>
          </p:cNvPr>
          <p:cNvCxnSpPr>
            <a:cxnSpLocks/>
          </p:cNvCxnSpPr>
          <p:nvPr/>
        </p:nvCxnSpPr>
        <p:spPr>
          <a:xfrm flipV="1">
            <a:off x="6778388" y="618328"/>
            <a:ext cx="2964051" cy="18568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>
            <a:extLst>
              <a:ext uri="{FF2B5EF4-FFF2-40B4-BE49-F238E27FC236}">
                <a16:creationId xmlns:a16="http://schemas.microsoft.com/office/drawing/2014/main" id="{E0E2FAE5-88B2-BCF3-B601-A9C445439CB0}"/>
              </a:ext>
            </a:extLst>
          </p:cNvPr>
          <p:cNvSpPr txBox="1"/>
          <p:nvPr/>
        </p:nvSpPr>
        <p:spPr>
          <a:xfrm>
            <a:off x="7877028" y="448383"/>
            <a:ext cx="6712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+400mm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EEDF3319-3B58-F25A-B7D6-26E45CC9DB00}"/>
              </a:ext>
            </a:extLst>
          </p:cNvPr>
          <p:cNvSpPr txBox="1"/>
          <p:nvPr/>
        </p:nvSpPr>
        <p:spPr>
          <a:xfrm rot="16200000">
            <a:off x="7062541" y="1928286"/>
            <a:ext cx="692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Beam Stop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EFAC72D5-02EB-C1E6-6B81-AAF4B2C2659C}"/>
              </a:ext>
            </a:extLst>
          </p:cNvPr>
          <p:cNvSpPr txBox="1"/>
          <p:nvPr/>
        </p:nvSpPr>
        <p:spPr>
          <a:xfrm rot="16200000">
            <a:off x="7599956" y="1898989"/>
            <a:ext cx="737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Shield Wall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8AD73431-3BEB-36D4-8174-232A9E0F9831}"/>
              </a:ext>
            </a:extLst>
          </p:cNvPr>
          <p:cNvSpPr txBox="1"/>
          <p:nvPr/>
        </p:nvSpPr>
        <p:spPr>
          <a:xfrm rot="16200000">
            <a:off x="8692246" y="809307"/>
            <a:ext cx="12174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Corrector Magnet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E034EAEF-DCC6-7B39-7E0C-38223000825A}"/>
              </a:ext>
            </a:extLst>
          </p:cNvPr>
          <p:cNvSpPr txBox="1"/>
          <p:nvPr/>
        </p:nvSpPr>
        <p:spPr>
          <a:xfrm rot="16200000">
            <a:off x="10697901" y="494551"/>
            <a:ext cx="791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Beam Profile Monitor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CCA7F269-B54B-E32A-2BE6-83F99FAD3FA0}"/>
              </a:ext>
            </a:extLst>
          </p:cNvPr>
          <p:cNvSpPr txBox="1"/>
          <p:nvPr/>
        </p:nvSpPr>
        <p:spPr>
          <a:xfrm>
            <a:off x="8334074" y="1104371"/>
            <a:ext cx="10649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For contingency</a:t>
            </a:r>
          </a:p>
        </p:txBody>
      </p: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E45B819F-35CA-6C00-B205-073D605A21AF}"/>
              </a:ext>
            </a:extLst>
          </p:cNvPr>
          <p:cNvCxnSpPr>
            <a:cxnSpLocks/>
          </p:cNvCxnSpPr>
          <p:nvPr/>
        </p:nvCxnSpPr>
        <p:spPr>
          <a:xfrm flipV="1">
            <a:off x="8260413" y="1307990"/>
            <a:ext cx="951173" cy="12239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1F77F-1403-2843-EA61-B0E31F7C3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1272-pa1-wp2-prs-0010-v1.0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19A5F52-9488-0A60-F763-26C876801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88A3-8861-48D5-961D-419EE21F400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167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10767</TotalTime>
  <Words>799</Words>
  <Application>Microsoft Office PowerPoint</Application>
  <PresentationFormat>Widescreen</PresentationFormat>
  <Paragraphs>288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Science and Technology Facilities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Hill, Clive (STFC,DL,TECH)</dc:creator>
  <cp:lastModifiedBy>Hill, Clive (STFC,DL,TECH)</cp:lastModifiedBy>
  <cp:revision>13</cp:revision>
  <dcterms:created xsi:type="dcterms:W3CDTF">2024-08-09T15:02:07Z</dcterms:created>
  <dcterms:modified xsi:type="dcterms:W3CDTF">2024-08-30T17:15:45Z</dcterms:modified>
</cp:coreProperties>
</file>