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5CDCA-A688-469B-997E-92F27CD2F87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7EFCF80-BB4C-4103-B885-18D24DA1A19B}">
      <dgm:prSet/>
      <dgm:spPr/>
      <dgm:t>
        <a:bodyPr/>
        <a:lstStyle/>
        <a:p>
          <a:r>
            <a:rPr lang="en-US"/>
            <a:t>Gareth and Harry already done work here</a:t>
          </a:r>
        </a:p>
      </dgm:t>
    </dgm:pt>
    <dgm:pt modelId="{4ABAFF70-54CE-4D00-9BAE-1B7A5B2FA617}" type="parTrans" cxnId="{DD4FFA4D-37B9-4F8F-A2BC-60C44D06B404}">
      <dgm:prSet/>
      <dgm:spPr/>
      <dgm:t>
        <a:bodyPr/>
        <a:lstStyle/>
        <a:p>
          <a:endParaRPr lang="en-US"/>
        </a:p>
      </dgm:t>
    </dgm:pt>
    <dgm:pt modelId="{B63E4FA0-EAF6-4FDB-9111-2A726195F0E4}" type="sibTrans" cxnId="{DD4FFA4D-37B9-4F8F-A2BC-60C44D06B404}">
      <dgm:prSet/>
      <dgm:spPr/>
      <dgm:t>
        <a:bodyPr/>
        <a:lstStyle/>
        <a:p>
          <a:endParaRPr lang="en-US"/>
        </a:p>
      </dgm:t>
    </dgm:pt>
    <dgm:pt modelId="{003FB004-A0E0-4113-A71F-4FD7BB983877}">
      <dgm:prSet/>
      <dgm:spPr/>
      <dgm:t>
        <a:bodyPr/>
        <a:lstStyle/>
        <a:p>
          <a:r>
            <a:rPr lang="en-US"/>
            <a:t>Engaged Radiotherapy UK to undertake focus groups</a:t>
          </a:r>
        </a:p>
      </dgm:t>
    </dgm:pt>
    <dgm:pt modelId="{D8F718B3-042F-4EBA-9A13-A38D9EE5E64B}" type="parTrans" cxnId="{7B568F5B-F012-43FB-94D7-07A5B45D6703}">
      <dgm:prSet/>
      <dgm:spPr/>
      <dgm:t>
        <a:bodyPr/>
        <a:lstStyle/>
        <a:p>
          <a:endParaRPr lang="en-US"/>
        </a:p>
      </dgm:t>
    </dgm:pt>
    <dgm:pt modelId="{081AD7EA-552C-4CBF-945C-581D2989DE8F}" type="sibTrans" cxnId="{7B568F5B-F012-43FB-94D7-07A5B45D6703}">
      <dgm:prSet/>
      <dgm:spPr/>
      <dgm:t>
        <a:bodyPr/>
        <a:lstStyle/>
        <a:p>
          <a:endParaRPr lang="en-US"/>
        </a:p>
      </dgm:t>
    </dgm:pt>
    <dgm:pt modelId="{5F49A6AC-8884-4E4E-B5B3-BE279F071392}">
      <dgm:prSet/>
      <dgm:spPr/>
      <dgm:t>
        <a:bodyPr/>
        <a:lstStyle/>
        <a:p>
          <a:r>
            <a:rPr lang="en-US"/>
            <a:t>Need to produce white paper of what is found form patient surveys</a:t>
          </a:r>
        </a:p>
      </dgm:t>
    </dgm:pt>
    <dgm:pt modelId="{A8BDE23D-412A-4C38-933F-74A105E385FC}" type="parTrans" cxnId="{7EE08C7F-43E0-4AAB-A873-262FBDDE2980}">
      <dgm:prSet/>
      <dgm:spPr/>
      <dgm:t>
        <a:bodyPr/>
        <a:lstStyle/>
        <a:p>
          <a:endParaRPr lang="en-US"/>
        </a:p>
      </dgm:t>
    </dgm:pt>
    <dgm:pt modelId="{4E41856F-09BF-43D8-9F43-866CB80CF089}" type="sibTrans" cxnId="{7EE08C7F-43E0-4AAB-A873-262FBDDE2980}">
      <dgm:prSet/>
      <dgm:spPr/>
      <dgm:t>
        <a:bodyPr/>
        <a:lstStyle/>
        <a:p>
          <a:endParaRPr lang="en-US"/>
        </a:p>
      </dgm:t>
    </dgm:pt>
    <dgm:pt modelId="{AAEECAAF-AE79-46C4-B1D4-D172E33E922E}">
      <dgm:prSet/>
      <dgm:spPr/>
      <dgm:t>
        <a:bodyPr/>
        <a:lstStyle/>
        <a:p>
          <a:r>
            <a:rPr lang="en-US"/>
            <a:t>Need feedback to industry/government/research funders</a:t>
          </a:r>
        </a:p>
      </dgm:t>
    </dgm:pt>
    <dgm:pt modelId="{26B0CB5D-8DF7-44C6-AB3E-3E1146071BFA}" type="parTrans" cxnId="{464804D4-3122-40DD-AD16-A77167A544AE}">
      <dgm:prSet/>
      <dgm:spPr/>
      <dgm:t>
        <a:bodyPr/>
        <a:lstStyle/>
        <a:p>
          <a:endParaRPr lang="en-US"/>
        </a:p>
      </dgm:t>
    </dgm:pt>
    <dgm:pt modelId="{E7EF1A44-295C-45E5-84EE-50CFFECCCE74}" type="sibTrans" cxnId="{464804D4-3122-40DD-AD16-A77167A544AE}">
      <dgm:prSet/>
      <dgm:spPr/>
      <dgm:t>
        <a:bodyPr/>
        <a:lstStyle/>
        <a:p>
          <a:endParaRPr lang="en-US"/>
        </a:p>
      </dgm:t>
    </dgm:pt>
    <dgm:pt modelId="{3FCE647F-095F-41CB-B95A-9A43C48A0E4D}">
      <dgm:prSet/>
      <dgm:spPr/>
      <dgm:t>
        <a:bodyPr/>
        <a:lstStyle/>
        <a:p>
          <a:r>
            <a:rPr lang="en-US"/>
            <a:t>Need to be seen to be in continual dialogue</a:t>
          </a:r>
        </a:p>
      </dgm:t>
    </dgm:pt>
    <dgm:pt modelId="{987306A5-569C-4C2D-8CD0-744B3E76478D}" type="parTrans" cxnId="{B06BD06A-4F1D-4DB7-B50F-9BAB00D03425}">
      <dgm:prSet/>
      <dgm:spPr/>
      <dgm:t>
        <a:bodyPr/>
        <a:lstStyle/>
        <a:p>
          <a:endParaRPr lang="en-US"/>
        </a:p>
      </dgm:t>
    </dgm:pt>
    <dgm:pt modelId="{7E29FE09-407E-4EAC-8E9C-7AB2F9294544}" type="sibTrans" cxnId="{B06BD06A-4F1D-4DB7-B50F-9BAB00D03425}">
      <dgm:prSet/>
      <dgm:spPr/>
      <dgm:t>
        <a:bodyPr/>
        <a:lstStyle/>
        <a:p>
          <a:endParaRPr lang="en-US"/>
        </a:p>
      </dgm:t>
    </dgm:pt>
    <dgm:pt modelId="{FFFE38B1-F664-44C7-ADDA-5E5155367C89}">
      <dgm:prSet/>
      <dgm:spPr/>
      <dgm:t>
        <a:bodyPr/>
        <a:lstStyle/>
        <a:p>
          <a:r>
            <a:rPr lang="en-US"/>
            <a:t>Use Radiotherapy UK network of RT patients for communications</a:t>
          </a:r>
        </a:p>
      </dgm:t>
    </dgm:pt>
    <dgm:pt modelId="{47A79CE4-922D-44EF-8143-573B464FEB8F}" type="parTrans" cxnId="{9846337C-310C-405D-86E9-89D318F02C91}">
      <dgm:prSet/>
      <dgm:spPr/>
      <dgm:t>
        <a:bodyPr/>
        <a:lstStyle/>
        <a:p>
          <a:endParaRPr lang="en-US"/>
        </a:p>
      </dgm:t>
    </dgm:pt>
    <dgm:pt modelId="{89E6E145-0872-4234-9333-2CC20B0811FC}" type="sibTrans" cxnId="{9846337C-310C-405D-86E9-89D318F02C91}">
      <dgm:prSet/>
      <dgm:spPr/>
      <dgm:t>
        <a:bodyPr/>
        <a:lstStyle/>
        <a:p>
          <a:endParaRPr lang="en-US"/>
        </a:p>
      </dgm:t>
    </dgm:pt>
    <dgm:pt modelId="{87CADD5E-BB89-4239-8FF2-699BD1BE9C36}">
      <dgm:prSet/>
      <dgm:spPr/>
      <dgm:t>
        <a:bodyPr/>
        <a:lstStyle/>
        <a:p>
          <a:r>
            <a:rPr lang="en-US"/>
            <a:t>Engage with disease specific charities and research charities: advocacy and funding for patient engagement work</a:t>
          </a:r>
        </a:p>
      </dgm:t>
    </dgm:pt>
    <dgm:pt modelId="{06524173-1CBF-45A7-BD18-E9815B3BF7ED}" type="parTrans" cxnId="{14A72DC7-BC12-4585-AC90-CA71C8BC7108}">
      <dgm:prSet/>
      <dgm:spPr/>
      <dgm:t>
        <a:bodyPr/>
        <a:lstStyle/>
        <a:p>
          <a:endParaRPr lang="en-US"/>
        </a:p>
      </dgm:t>
    </dgm:pt>
    <dgm:pt modelId="{29563F85-6186-4C1C-A4F0-5FE731AA2D7B}" type="sibTrans" cxnId="{14A72DC7-BC12-4585-AC90-CA71C8BC7108}">
      <dgm:prSet/>
      <dgm:spPr/>
      <dgm:t>
        <a:bodyPr/>
        <a:lstStyle/>
        <a:p>
          <a:endParaRPr lang="en-US"/>
        </a:p>
      </dgm:t>
    </dgm:pt>
    <dgm:pt modelId="{42ADCCE1-4712-4701-9EF3-12DD38D1A46B}" type="pres">
      <dgm:prSet presAssocID="{CBD5CDCA-A688-469B-997E-92F27CD2F871}" presName="diagram" presStyleCnt="0">
        <dgm:presLayoutVars>
          <dgm:dir/>
          <dgm:resizeHandles val="exact"/>
        </dgm:presLayoutVars>
      </dgm:prSet>
      <dgm:spPr/>
    </dgm:pt>
    <dgm:pt modelId="{8EFD3BE9-5B35-4800-9C8A-EA79898D56E5}" type="pres">
      <dgm:prSet presAssocID="{07EFCF80-BB4C-4103-B885-18D24DA1A19B}" presName="node" presStyleLbl="node1" presStyleIdx="0" presStyleCnt="7">
        <dgm:presLayoutVars>
          <dgm:bulletEnabled val="1"/>
        </dgm:presLayoutVars>
      </dgm:prSet>
      <dgm:spPr/>
    </dgm:pt>
    <dgm:pt modelId="{0C21D7E0-675B-41A4-B774-955D3B322B0A}" type="pres">
      <dgm:prSet presAssocID="{B63E4FA0-EAF6-4FDB-9111-2A726195F0E4}" presName="sibTrans" presStyleCnt="0"/>
      <dgm:spPr/>
    </dgm:pt>
    <dgm:pt modelId="{E29AD0B9-25D2-4691-9F3A-585A3ADE33D2}" type="pres">
      <dgm:prSet presAssocID="{003FB004-A0E0-4113-A71F-4FD7BB983877}" presName="node" presStyleLbl="node1" presStyleIdx="1" presStyleCnt="7">
        <dgm:presLayoutVars>
          <dgm:bulletEnabled val="1"/>
        </dgm:presLayoutVars>
      </dgm:prSet>
      <dgm:spPr/>
    </dgm:pt>
    <dgm:pt modelId="{CE15D7B8-0541-40FE-B457-D826F3E0A7E4}" type="pres">
      <dgm:prSet presAssocID="{081AD7EA-552C-4CBF-945C-581D2989DE8F}" presName="sibTrans" presStyleCnt="0"/>
      <dgm:spPr/>
    </dgm:pt>
    <dgm:pt modelId="{BBEDD37D-9345-4806-939C-63B77804318F}" type="pres">
      <dgm:prSet presAssocID="{5F49A6AC-8884-4E4E-B5B3-BE279F071392}" presName="node" presStyleLbl="node1" presStyleIdx="2" presStyleCnt="7">
        <dgm:presLayoutVars>
          <dgm:bulletEnabled val="1"/>
        </dgm:presLayoutVars>
      </dgm:prSet>
      <dgm:spPr/>
    </dgm:pt>
    <dgm:pt modelId="{D481CAEB-31D5-4BA7-BA86-813A496DDF77}" type="pres">
      <dgm:prSet presAssocID="{4E41856F-09BF-43D8-9F43-866CB80CF089}" presName="sibTrans" presStyleCnt="0"/>
      <dgm:spPr/>
    </dgm:pt>
    <dgm:pt modelId="{933C05BE-4E94-4ACA-B7A3-E8C06FC5F78B}" type="pres">
      <dgm:prSet presAssocID="{AAEECAAF-AE79-46C4-B1D4-D172E33E922E}" presName="node" presStyleLbl="node1" presStyleIdx="3" presStyleCnt="7">
        <dgm:presLayoutVars>
          <dgm:bulletEnabled val="1"/>
        </dgm:presLayoutVars>
      </dgm:prSet>
      <dgm:spPr/>
    </dgm:pt>
    <dgm:pt modelId="{63E9E7AF-C7AC-4C8D-87D8-81BBFFB4F3D2}" type="pres">
      <dgm:prSet presAssocID="{E7EF1A44-295C-45E5-84EE-50CFFECCCE74}" presName="sibTrans" presStyleCnt="0"/>
      <dgm:spPr/>
    </dgm:pt>
    <dgm:pt modelId="{FBD73A97-384B-4DB4-9C18-9A1080DA1725}" type="pres">
      <dgm:prSet presAssocID="{3FCE647F-095F-41CB-B95A-9A43C48A0E4D}" presName="node" presStyleLbl="node1" presStyleIdx="4" presStyleCnt="7">
        <dgm:presLayoutVars>
          <dgm:bulletEnabled val="1"/>
        </dgm:presLayoutVars>
      </dgm:prSet>
      <dgm:spPr/>
    </dgm:pt>
    <dgm:pt modelId="{FD746E22-16C0-4CA8-A0E5-24EA23B1A0E3}" type="pres">
      <dgm:prSet presAssocID="{7E29FE09-407E-4EAC-8E9C-7AB2F9294544}" presName="sibTrans" presStyleCnt="0"/>
      <dgm:spPr/>
    </dgm:pt>
    <dgm:pt modelId="{E1435E00-5FD6-4E01-8933-36C113820D15}" type="pres">
      <dgm:prSet presAssocID="{FFFE38B1-F664-44C7-ADDA-5E5155367C89}" presName="node" presStyleLbl="node1" presStyleIdx="5" presStyleCnt="7">
        <dgm:presLayoutVars>
          <dgm:bulletEnabled val="1"/>
        </dgm:presLayoutVars>
      </dgm:prSet>
      <dgm:spPr/>
    </dgm:pt>
    <dgm:pt modelId="{2A0E9F33-D245-415D-B183-409F480038D5}" type="pres">
      <dgm:prSet presAssocID="{89E6E145-0872-4234-9333-2CC20B0811FC}" presName="sibTrans" presStyleCnt="0"/>
      <dgm:spPr/>
    </dgm:pt>
    <dgm:pt modelId="{9BFC8CAB-AF94-411F-AB46-1FD586C1A7C4}" type="pres">
      <dgm:prSet presAssocID="{87CADD5E-BB89-4239-8FF2-699BD1BE9C36}" presName="node" presStyleLbl="node1" presStyleIdx="6" presStyleCnt="7">
        <dgm:presLayoutVars>
          <dgm:bulletEnabled val="1"/>
        </dgm:presLayoutVars>
      </dgm:prSet>
      <dgm:spPr/>
    </dgm:pt>
  </dgm:ptLst>
  <dgm:cxnLst>
    <dgm:cxn modelId="{7B568F5B-F012-43FB-94D7-07A5B45D6703}" srcId="{CBD5CDCA-A688-469B-997E-92F27CD2F871}" destId="{003FB004-A0E0-4113-A71F-4FD7BB983877}" srcOrd="1" destOrd="0" parTransId="{D8F718B3-042F-4EBA-9A13-A38D9EE5E64B}" sibTransId="{081AD7EA-552C-4CBF-945C-581D2989DE8F}"/>
    <dgm:cxn modelId="{3505D35B-E1D8-474F-91AB-6EC359F9C3D3}" type="presOf" srcId="{FFFE38B1-F664-44C7-ADDA-5E5155367C89}" destId="{E1435E00-5FD6-4E01-8933-36C113820D15}" srcOrd="0" destOrd="0" presId="urn:microsoft.com/office/officeart/2005/8/layout/default"/>
    <dgm:cxn modelId="{672BCF67-A57D-4DDB-9383-4D282C298420}" type="presOf" srcId="{003FB004-A0E0-4113-A71F-4FD7BB983877}" destId="{E29AD0B9-25D2-4691-9F3A-585A3ADE33D2}" srcOrd="0" destOrd="0" presId="urn:microsoft.com/office/officeart/2005/8/layout/default"/>
    <dgm:cxn modelId="{B06BD06A-4F1D-4DB7-B50F-9BAB00D03425}" srcId="{CBD5CDCA-A688-469B-997E-92F27CD2F871}" destId="{3FCE647F-095F-41CB-B95A-9A43C48A0E4D}" srcOrd="4" destOrd="0" parTransId="{987306A5-569C-4C2D-8CD0-744B3E76478D}" sibTransId="{7E29FE09-407E-4EAC-8E9C-7AB2F9294544}"/>
    <dgm:cxn modelId="{DD4FFA4D-37B9-4F8F-A2BC-60C44D06B404}" srcId="{CBD5CDCA-A688-469B-997E-92F27CD2F871}" destId="{07EFCF80-BB4C-4103-B885-18D24DA1A19B}" srcOrd="0" destOrd="0" parTransId="{4ABAFF70-54CE-4D00-9BAE-1B7A5B2FA617}" sibTransId="{B63E4FA0-EAF6-4FDB-9111-2A726195F0E4}"/>
    <dgm:cxn modelId="{A65A7B71-0CF4-4717-BAE0-2795E56E3264}" type="presOf" srcId="{CBD5CDCA-A688-469B-997E-92F27CD2F871}" destId="{42ADCCE1-4712-4701-9EF3-12DD38D1A46B}" srcOrd="0" destOrd="0" presId="urn:microsoft.com/office/officeart/2005/8/layout/default"/>
    <dgm:cxn modelId="{9846337C-310C-405D-86E9-89D318F02C91}" srcId="{CBD5CDCA-A688-469B-997E-92F27CD2F871}" destId="{FFFE38B1-F664-44C7-ADDA-5E5155367C89}" srcOrd="5" destOrd="0" parTransId="{47A79CE4-922D-44EF-8143-573B464FEB8F}" sibTransId="{89E6E145-0872-4234-9333-2CC20B0811FC}"/>
    <dgm:cxn modelId="{7EE08C7F-43E0-4AAB-A873-262FBDDE2980}" srcId="{CBD5CDCA-A688-469B-997E-92F27CD2F871}" destId="{5F49A6AC-8884-4E4E-B5B3-BE279F071392}" srcOrd="2" destOrd="0" parTransId="{A8BDE23D-412A-4C38-933F-74A105E385FC}" sibTransId="{4E41856F-09BF-43D8-9F43-866CB80CF089}"/>
    <dgm:cxn modelId="{A1FBDD80-0E24-4207-97FA-0F3FAC0BA1C0}" type="presOf" srcId="{5F49A6AC-8884-4E4E-B5B3-BE279F071392}" destId="{BBEDD37D-9345-4806-939C-63B77804318F}" srcOrd="0" destOrd="0" presId="urn:microsoft.com/office/officeart/2005/8/layout/default"/>
    <dgm:cxn modelId="{09B68E8E-235E-441E-B26A-47BBA9C3D891}" type="presOf" srcId="{87CADD5E-BB89-4239-8FF2-699BD1BE9C36}" destId="{9BFC8CAB-AF94-411F-AB46-1FD586C1A7C4}" srcOrd="0" destOrd="0" presId="urn:microsoft.com/office/officeart/2005/8/layout/default"/>
    <dgm:cxn modelId="{753912BD-EF2A-4AB4-8989-D0BCEEECF597}" type="presOf" srcId="{AAEECAAF-AE79-46C4-B1D4-D172E33E922E}" destId="{933C05BE-4E94-4ACA-B7A3-E8C06FC5F78B}" srcOrd="0" destOrd="0" presId="urn:microsoft.com/office/officeart/2005/8/layout/default"/>
    <dgm:cxn modelId="{48A504C2-33B7-43A5-9492-F4C0F40B795F}" type="presOf" srcId="{07EFCF80-BB4C-4103-B885-18D24DA1A19B}" destId="{8EFD3BE9-5B35-4800-9C8A-EA79898D56E5}" srcOrd="0" destOrd="0" presId="urn:microsoft.com/office/officeart/2005/8/layout/default"/>
    <dgm:cxn modelId="{14A72DC7-BC12-4585-AC90-CA71C8BC7108}" srcId="{CBD5CDCA-A688-469B-997E-92F27CD2F871}" destId="{87CADD5E-BB89-4239-8FF2-699BD1BE9C36}" srcOrd="6" destOrd="0" parTransId="{06524173-1CBF-45A7-BD18-E9815B3BF7ED}" sibTransId="{29563F85-6186-4C1C-A4F0-5FE731AA2D7B}"/>
    <dgm:cxn modelId="{464804D4-3122-40DD-AD16-A77167A544AE}" srcId="{CBD5CDCA-A688-469B-997E-92F27CD2F871}" destId="{AAEECAAF-AE79-46C4-B1D4-D172E33E922E}" srcOrd="3" destOrd="0" parTransId="{26B0CB5D-8DF7-44C6-AB3E-3E1146071BFA}" sibTransId="{E7EF1A44-295C-45E5-84EE-50CFFECCCE74}"/>
    <dgm:cxn modelId="{A407B8D8-8F84-47EF-BD0A-D26D89BE8D20}" type="presOf" srcId="{3FCE647F-095F-41CB-B95A-9A43C48A0E4D}" destId="{FBD73A97-384B-4DB4-9C18-9A1080DA1725}" srcOrd="0" destOrd="0" presId="urn:microsoft.com/office/officeart/2005/8/layout/default"/>
    <dgm:cxn modelId="{2C32C6F9-2AA8-4CB1-8B6E-9C79B1211D24}" type="presParOf" srcId="{42ADCCE1-4712-4701-9EF3-12DD38D1A46B}" destId="{8EFD3BE9-5B35-4800-9C8A-EA79898D56E5}" srcOrd="0" destOrd="0" presId="urn:microsoft.com/office/officeart/2005/8/layout/default"/>
    <dgm:cxn modelId="{B922D1D0-6697-432D-8B22-105A202BF9DA}" type="presParOf" srcId="{42ADCCE1-4712-4701-9EF3-12DD38D1A46B}" destId="{0C21D7E0-675B-41A4-B774-955D3B322B0A}" srcOrd="1" destOrd="0" presId="urn:microsoft.com/office/officeart/2005/8/layout/default"/>
    <dgm:cxn modelId="{3C67CCF0-A8AC-4170-B2F1-24E610D02EE9}" type="presParOf" srcId="{42ADCCE1-4712-4701-9EF3-12DD38D1A46B}" destId="{E29AD0B9-25D2-4691-9F3A-585A3ADE33D2}" srcOrd="2" destOrd="0" presId="urn:microsoft.com/office/officeart/2005/8/layout/default"/>
    <dgm:cxn modelId="{C3CB9FAB-1194-4182-88AD-C941AE898F2B}" type="presParOf" srcId="{42ADCCE1-4712-4701-9EF3-12DD38D1A46B}" destId="{CE15D7B8-0541-40FE-B457-D826F3E0A7E4}" srcOrd="3" destOrd="0" presId="urn:microsoft.com/office/officeart/2005/8/layout/default"/>
    <dgm:cxn modelId="{D104F79D-D89D-4143-9F78-6B807044599B}" type="presParOf" srcId="{42ADCCE1-4712-4701-9EF3-12DD38D1A46B}" destId="{BBEDD37D-9345-4806-939C-63B77804318F}" srcOrd="4" destOrd="0" presId="urn:microsoft.com/office/officeart/2005/8/layout/default"/>
    <dgm:cxn modelId="{174F6EBB-B2FE-48E8-A0BD-24314F02B59E}" type="presParOf" srcId="{42ADCCE1-4712-4701-9EF3-12DD38D1A46B}" destId="{D481CAEB-31D5-4BA7-BA86-813A496DDF77}" srcOrd="5" destOrd="0" presId="urn:microsoft.com/office/officeart/2005/8/layout/default"/>
    <dgm:cxn modelId="{01D82DB6-844C-432A-950E-640A8F2C2E6D}" type="presParOf" srcId="{42ADCCE1-4712-4701-9EF3-12DD38D1A46B}" destId="{933C05BE-4E94-4ACA-B7A3-E8C06FC5F78B}" srcOrd="6" destOrd="0" presId="urn:microsoft.com/office/officeart/2005/8/layout/default"/>
    <dgm:cxn modelId="{F714F14E-D516-485A-9156-0FF4BC73A31E}" type="presParOf" srcId="{42ADCCE1-4712-4701-9EF3-12DD38D1A46B}" destId="{63E9E7AF-C7AC-4C8D-87D8-81BBFFB4F3D2}" srcOrd="7" destOrd="0" presId="urn:microsoft.com/office/officeart/2005/8/layout/default"/>
    <dgm:cxn modelId="{49B1C4F8-94F1-4E75-AF1B-CE04077E5521}" type="presParOf" srcId="{42ADCCE1-4712-4701-9EF3-12DD38D1A46B}" destId="{FBD73A97-384B-4DB4-9C18-9A1080DA1725}" srcOrd="8" destOrd="0" presId="urn:microsoft.com/office/officeart/2005/8/layout/default"/>
    <dgm:cxn modelId="{88BFFAEE-DABF-4ECA-81ED-83711B33F5FD}" type="presParOf" srcId="{42ADCCE1-4712-4701-9EF3-12DD38D1A46B}" destId="{FD746E22-16C0-4CA8-A0E5-24EA23B1A0E3}" srcOrd="9" destOrd="0" presId="urn:microsoft.com/office/officeart/2005/8/layout/default"/>
    <dgm:cxn modelId="{FF895C24-4F26-4D5E-961C-B5E9E695E68E}" type="presParOf" srcId="{42ADCCE1-4712-4701-9EF3-12DD38D1A46B}" destId="{E1435E00-5FD6-4E01-8933-36C113820D15}" srcOrd="10" destOrd="0" presId="urn:microsoft.com/office/officeart/2005/8/layout/default"/>
    <dgm:cxn modelId="{203DE592-A509-4804-AB13-505070AB5CAA}" type="presParOf" srcId="{42ADCCE1-4712-4701-9EF3-12DD38D1A46B}" destId="{2A0E9F33-D245-415D-B183-409F480038D5}" srcOrd="11" destOrd="0" presId="urn:microsoft.com/office/officeart/2005/8/layout/default"/>
    <dgm:cxn modelId="{41D73371-D23D-4810-BB7A-CDF68DF74D00}" type="presParOf" srcId="{42ADCCE1-4712-4701-9EF3-12DD38D1A46B}" destId="{9BFC8CAB-AF94-411F-AB46-1FD586C1A7C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1B600-598C-42EC-98C4-8F617A13264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B9577F0-31E7-459A-AFD8-1738050D18B9}">
      <dgm:prSet/>
      <dgm:spPr/>
      <dgm:t>
        <a:bodyPr/>
        <a:lstStyle/>
        <a:p>
          <a:r>
            <a:rPr lang="en-GB"/>
            <a:t>Engagement with industry needed to various stages as well as clinical end product</a:t>
          </a:r>
          <a:endParaRPr lang="en-US"/>
        </a:p>
      </dgm:t>
    </dgm:pt>
    <dgm:pt modelId="{5CEC9454-3349-47D1-97A8-E0C55780E06C}" type="parTrans" cxnId="{E6DA9826-2C7A-4692-9ADE-F47299E2ABF1}">
      <dgm:prSet/>
      <dgm:spPr/>
      <dgm:t>
        <a:bodyPr/>
        <a:lstStyle/>
        <a:p>
          <a:endParaRPr lang="en-US"/>
        </a:p>
      </dgm:t>
    </dgm:pt>
    <dgm:pt modelId="{CEE7BE8C-E8E3-44C0-B5CC-A93AF423D5BA}" type="sibTrans" cxnId="{E6DA9826-2C7A-4692-9ADE-F47299E2ABF1}">
      <dgm:prSet/>
      <dgm:spPr/>
      <dgm:t>
        <a:bodyPr/>
        <a:lstStyle/>
        <a:p>
          <a:endParaRPr lang="en-US"/>
        </a:p>
      </dgm:t>
    </dgm:pt>
    <dgm:pt modelId="{6747B19E-B411-49D8-BF89-C100DE9255AF}">
      <dgm:prSet/>
      <dgm:spPr/>
      <dgm:t>
        <a:bodyPr/>
        <a:lstStyle/>
        <a:p>
          <a:r>
            <a:rPr lang="en-GB"/>
            <a:t>Work with Leo Cancer care</a:t>
          </a:r>
          <a:endParaRPr lang="en-US"/>
        </a:p>
      </dgm:t>
    </dgm:pt>
    <dgm:pt modelId="{45B21955-93DD-48ED-88E7-788063577513}" type="parTrans" cxnId="{AE78EFED-ADB5-48A7-BE6F-DB95ED437D6A}">
      <dgm:prSet/>
      <dgm:spPr/>
      <dgm:t>
        <a:bodyPr/>
        <a:lstStyle/>
        <a:p>
          <a:endParaRPr lang="en-US"/>
        </a:p>
      </dgm:t>
    </dgm:pt>
    <dgm:pt modelId="{089462ED-467C-422B-841D-B0C3B904EC3F}" type="sibTrans" cxnId="{AE78EFED-ADB5-48A7-BE6F-DB95ED437D6A}">
      <dgm:prSet/>
      <dgm:spPr/>
      <dgm:t>
        <a:bodyPr/>
        <a:lstStyle/>
        <a:p>
          <a:endParaRPr lang="en-US"/>
        </a:p>
      </dgm:t>
    </dgm:pt>
    <dgm:pt modelId="{FB365BEA-BCF3-4E27-A904-F8D9A8172007}">
      <dgm:prSet/>
      <dgm:spPr/>
      <dgm:t>
        <a:bodyPr/>
        <a:lstStyle/>
        <a:p>
          <a:r>
            <a:rPr lang="en-GB"/>
            <a:t>Grants for possible industry engagement</a:t>
          </a:r>
          <a:endParaRPr lang="en-US"/>
        </a:p>
      </dgm:t>
    </dgm:pt>
    <dgm:pt modelId="{64499070-45C0-4740-8CA0-F217FEB64940}" type="parTrans" cxnId="{B9387BC4-F752-43BF-BCCA-7909D75A400B}">
      <dgm:prSet/>
      <dgm:spPr/>
      <dgm:t>
        <a:bodyPr/>
        <a:lstStyle/>
        <a:p>
          <a:endParaRPr lang="en-US"/>
        </a:p>
      </dgm:t>
    </dgm:pt>
    <dgm:pt modelId="{E3E112AF-7907-47C6-8D20-0769C0A2324E}" type="sibTrans" cxnId="{B9387BC4-F752-43BF-BCCA-7909D75A400B}">
      <dgm:prSet/>
      <dgm:spPr/>
      <dgm:t>
        <a:bodyPr/>
        <a:lstStyle/>
        <a:p>
          <a:endParaRPr lang="en-US"/>
        </a:p>
      </dgm:t>
    </dgm:pt>
    <dgm:pt modelId="{435A8D65-8C5A-4B18-89AD-39CCA7713F12}">
      <dgm:prSet/>
      <dgm:spPr/>
      <dgm:t>
        <a:bodyPr/>
        <a:lstStyle/>
        <a:p>
          <a:r>
            <a:rPr lang="en-GB" dirty="0"/>
            <a:t>Need working party from within the group to convene</a:t>
          </a:r>
          <a:endParaRPr lang="en-US" dirty="0"/>
        </a:p>
      </dgm:t>
    </dgm:pt>
    <dgm:pt modelId="{AEBD01E5-0C99-4C88-B269-F47088054E56}" type="parTrans" cxnId="{D4185379-114A-4B3B-A353-95222C9E6DDE}">
      <dgm:prSet/>
      <dgm:spPr/>
      <dgm:t>
        <a:bodyPr/>
        <a:lstStyle/>
        <a:p>
          <a:endParaRPr lang="en-US"/>
        </a:p>
      </dgm:t>
    </dgm:pt>
    <dgm:pt modelId="{DFB47648-F125-463D-8644-1334BE68E405}" type="sibTrans" cxnId="{D4185379-114A-4B3B-A353-95222C9E6DDE}">
      <dgm:prSet/>
      <dgm:spPr/>
      <dgm:t>
        <a:bodyPr/>
        <a:lstStyle/>
        <a:p>
          <a:endParaRPr lang="en-US"/>
        </a:p>
      </dgm:t>
    </dgm:pt>
    <dgm:pt modelId="{EE6A34E3-9085-44BC-8695-A27B22755797}">
      <dgm:prSet/>
      <dgm:spPr/>
      <dgm:t>
        <a:bodyPr/>
        <a:lstStyle/>
        <a:p>
          <a:r>
            <a:rPr lang="en-GB"/>
            <a:t>? Link with Radiotherapy UK industry task force</a:t>
          </a:r>
          <a:endParaRPr lang="en-US"/>
        </a:p>
      </dgm:t>
    </dgm:pt>
    <dgm:pt modelId="{B695EEC3-206F-41E9-9AAD-BC44B82612E4}" type="parTrans" cxnId="{7C1D265D-257E-4162-8BBC-D5EFC4665BB9}">
      <dgm:prSet/>
      <dgm:spPr/>
      <dgm:t>
        <a:bodyPr/>
        <a:lstStyle/>
        <a:p>
          <a:endParaRPr lang="en-US"/>
        </a:p>
      </dgm:t>
    </dgm:pt>
    <dgm:pt modelId="{0EEE5F3F-EB1B-4E76-8921-9789A1A08EF9}" type="sibTrans" cxnId="{7C1D265D-257E-4162-8BBC-D5EFC4665BB9}">
      <dgm:prSet/>
      <dgm:spPr/>
      <dgm:t>
        <a:bodyPr/>
        <a:lstStyle/>
        <a:p>
          <a:endParaRPr lang="en-US"/>
        </a:p>
      </dgm:t>
    </dgm:pt>
    <dgm:pt modelId="{9B1A49C2-E1BB-4679-ADC4-FBCCB1DA4875}" type="pres">
      <dgm:prSet presAssocID="{B6D1B600-598C-42EC-98C4-8F617A13264F}" presName="root" presStyleCnt="0">
        <dgm:presLayoutVars>
          <dgm:dir/>
          <dgm:resizeHandles val="exact"/>
        </dgm:presLayoutVars>
      </dgm:prSet>
      <dgm:spPr/>
    </dgm:pt>
    <dgm:pt modelId="{3002C3C1-913C-459C-AAD8-9AA8F9118B16}" type="pres">
      <dgm:prSet presAssocID="{B6D1B600-598C-42EC-98C4-8F617A13264F}" presName="container" presStyleCnt="0">
        <dgm:presLayoutVars>
          <dgm:dir/>
          <dgm:resizeHandles val="exact"/>
        </dgm:presLayoutVars>
      </dgm:prSet>
      <dgm:spPr/>
    </dgm:pt>
    <dgm:pt modelId="{48A007D7-BFA4-424B-9830-3A7899805982}" type="pres">
      <dgm:prSet presAssocID="{0B9577F0-31E7-459A-AFD8-1738050D18B9}" presName="compNode" presStyleCnt="0"/>
      <dgm:spPr/>
    </dgm:pt>
    <dgm:pt modelId="{5C027A34-D8F4-49CA-ACDF-16E612702E13}" type="pres">
      <dgm:prSet presAssocID="{0B9577F0-31E7-459A-AFD8-1738050D18B9}" presName="iconBgRect" presStyleLbl="bgShp" presStyleIdx="0" presStyleCnt="5"/>
      <dgm:spPr/>
    </dgm:pt>
    <dgm:pt modelId="{2A15585C-6388-4D45-99BE-C55519DC3D26}" type="pres">
      <dgm:prSet presAssocID="{0B9577F0-31E7-459A-AFD8-1738050D18B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B2B8288-D9A0-4E2C-B9DC-DA27A090BEAB}" type="pres">
      <dgm:prSet presAssocID="{0B9577F0-31E7-459A-AFD8-1738050D18B9}" presName="spaceRect" presStyleCnt="0"/>
      <dgm:spPr/>
    </dgm:pt>
    <dgm:pt modelId="{28ECC6C5-B8A0-4F49-B768-E5CE13232A0B}" type="pres">
      <dgm:prSet presAssocID="{0B9577F0-31E7-459A-AFD8-1738050D18B9}" presName="textRect" presStyleLbl="revTx" presStyleIdx="0" presStyleCnt="5">
        <dgm:presLayoutVars>
          <dgm:chMax val="1"/>
          <dgm:chPref val="1"/>
        </dgm:presLayoutVars>
      </dgm:prSet>
      <dgm:spPr/>
    </dgm:pt>
    <dgm:pt modelId="{01DBE56A-B431-4476-9BE4-387118BF05A8}" type="pres">
      <dgm:prSet presAssocID="{CEE7BE8C-E8E3-44C0-B5CC-A93AF423D5BA}" presName="sibTrans" presStyleLbl="sibTrans2D1" presStyleIdx="0" presStyleCnt="0"/>
      <dgm:spPr/>
    </dgm:pt>
    <dgm:pt modelId="{E99FC5D7-767A-4E0C-B980-8112D46AD52D}" type="pres">
      <dgm:prSet presAssocID="{6747B19E-B411-49D8-BF89-C100DE9255AF}" presName="compNode" presStyleCnt="0"/>
      <dgm:spPr/>
    </dgm:pt>
    <dgm:pt modelId="{6992B3E5-C0D5-4230-BC40-9C06E98DC6FC}" type="pres">
      <dgm:prSet presAssocID="{6747B19E-B411-49D8-BF89-C100DE9255AF}" presName="iconBgRect" presStyleLbl="bgShp" presStyleIdx="1" presStyleCnt="5"/>
      <dgm:spPr/>
    </dgm:pt>
    <dgm:pt modelId="{0D7C1D09-5686-4312-B99C-C8418F4D3835}" type="pres">
      <dgm:prSet presAssocID="{6747B19E-B411-49D8-BF89-C100DE9255A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2347189-F38E-4723-8A26-8FEBF65B6DF8}" type="pres">
      <dgm:prSet presAssocID="{6747B19E-B411-49D8-BF89-C100DE9255AF}" presName="spaceRect" presStyleCnt="0"/>
      <dgm:spPr/>
    </dgm:pt>
    <dgm:pt modelId="{ABABC756-C1C4-473F-940F-FACCFEA1B929}" type="pres">
      <dgm:prSet presAssocID="{6747B19E-B411-49D8-BF89-C100DE9255AF}" presName="textRect" presStyleLbl="revTx" presStyleIdx="1" presStyleCnt="5">
        <dgm:presLayoutVars>
          <dgm:chMax val="1"/>
          <dgm:chPref val="1"/>
        </dgm:presLayoutVars>
      </dgm:prSet>
      <dgm:spPr/>
    </dgm:pt>
    <dgm:pt modelId="{D2857AA1-FD47-4E3E-BB93-62A6295FCB2B}" type="pres">
      <dgm:prSet presAssocID="{089462ED-467C-422B-841D-B0C3B904EC3F}" presName="sibTrans" presStyleLbl="sibTrans2D1" presStyleIdx="0" presStyleCnt="0"/>
      <dgm:spPr/>
    </dgm:pt>
    <dgm:pt modelId="{AD36E6B8-0DDE-44F1-9855-8AED9A2F99C7}" type="pres">
      <dgm:prSet presAssocID="{FB365BEA-BCF3-4E27-A904-F8D9A8172007}" presName="compNode" presStyleCnt="0"/>
      <dgm:spPr/>
    </dgm:pt>
    <dgm:pt modelId="{D7FB02AB-570A-4EA8-9C69-A5CAB88A2CB1}" type="pres">
      <dgm:prSet presAssocID="{FB365BEA-BCF3-4E27-A904-F8D9A8172007}" presName="iconBgRect" presStyleLbl="bgShp" presStyleIdx="2" presStyleCnt="5"/>
      <dgm:spPr/>
    </dgm:pt>
    <dgm:pt modelId="{7D1C70F6-EF9E-48AD-BCA3-189B974DF06F}" type="pres">
      <dgm:prSet presAssocID="{FB365BEA-BCF3-4E27-A904-F8D9A817200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6F114CC-C323-4B03-A56E-BB6D3A0B74B4}" type="pres">
      <dgm:prSet presAssocID="{FB365BEA-BCF3-4E27-A904-F8D9A8172007}" presName="spaceRect" presStyleCnt="0"/>
      <dgm:spPr/>
    </dgm:pt>
    <dgm:pt modelId="{0E83B783-6BF6-4661-B8FB-049BC9752CDB}" type="pres">
      <dgm:prSet presAssocID="{FB365BEA-BCF3-4E27-A904-F8D9A8172007}" presName="textRect" presStyleLbl="revTx" presStyleIdx="2" presStyleCnt="5">
        <dgm:presLayoutVars>
          <dgm:chMax val="1"/>
          <dgm:chPref val="1"/>
        </dgm:presLayoutVars>
      </dgm:prSet>
      <dgm:spPr/>
    </dgm:pt>
    <dgm:pt modelId="{6BE7E569-2F85-45E2-BB5F-1B6E0C31CE40}" type="pres">
      <dgm:prSet presAssocID="{E3E112AF-7907-47C6-8D20-0769C0A2324E}" presName="sibTrans" presStyleLbl="sibTrans2D1" presStyleIdx="0" presStyleCnt="0"/>
      <dgm:spPr/>
    </dgm:pt>
    <dgm:pt modelId="{95111745-FF39-4325-817C-4F4C775B42EE}" type="pres">
      <dgm:prSet presAssocID="{435A8D65-8C5A-4B18-89AD-39CCA7713F12}" presName="compNode" presStyleCnt="0"/>
      <dgm:spPr/>
    </dgm:pt>
    <dgm:pt modelId="{5748DD88-AF89-46C6-8213-C1CE6964B87A}" type="pres">
      <dgm:prSet presAssocID="{435A8D65-8C5A-4B18-89AD-39CCA7713F12}" presName="iconBgRect" presStyleLbl="bgShp" presStyleIdx="3" presStyleCnt="5"/>
      <dgm:spPr/>
    </dgm:pt>
    <dgm:pt modelId="{B3AADCDE-20B7-42B6-907D-66487370227E}" type="pres">
      <dgm:prSet presAssocID="{435A8D65-8C5A-4B18-89AD-39CCA7713F1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5880733-2BAC-4D74-AC19-69A83B8BC0C3}" type="pres">
      <dgm:prSet presAssocID="{435A8D65-8C5A-4B18-89AD-39CCA7713F12}" presName="spaceRect" presStyleCnt="0"/>
      <dgm:spPr/>
    </dgm:pt>
    <dgm:pt modelId="{D1D56E39-DE3A-4809-9E1F-095100534E5E}" type="pres">
      <dgm:prSet presAssocID="{435A8D65-8C5A-4B18-89AD-39CCA7713F12}" presName="textRect" presStyleLbl="revTx" presStyleIdx="3" presStyleCnt="5">
        <dgm:presLayoutVars>
          <dgm:chMax val="1"/>
          <dgm:chPref val="1"/>
        </dgm:presLayoutVars>
      </dgm:prSet>
      <dgm:spPr/>
    </dgm:pt>
    <dgm:pt modelId="{BACD1844-ABA2-4408-8A27-F75EAC388084}" type="pres">
      <dgm:prSet presAssocID="{DFB47648-F125-463D-8644-1334BE68E405}" presName="sibTrans" presStyleLbl="sibTrans2D1" presStyleIdx="0" presStyleCnt="0"/>
      <dgm:spPr/>
    </dgm:pt>
    <dgm:pt modelId="{3E229B98-9B68-4132-952D-A9CC8ACDFB29}" type="pres">
      <dgm:prSet presAssocID="{EE6A34E3-9085-44BC-8695-A27B22755797}" presName="compNode" presStyleCnt="0"/>
      <dgm:spPr/>
    </dgm:pt>
    <dgm:pt modelId="{735893F5-805E-4D69-9A50-9A6EC2BE8542}" type="pres">
      <dgm:prSet presAssocID="{EE6A34E3-9085-44BC-8695-A27B22755797}" presName="iconBgRect" presStyleLbl="bgShp" presStyleIdx="4" presStyleCnt="5"/>
      <dgm:spPr/>
    </dgm:pt>
    <dgm:pt modelId="{F75F531E-74E1-4458-94B0-E52FF25818FF}" type="pres">
      <dgm:prSet presAssocID="{EE6A34E3-9085-44BC-8695-A27B2275579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B0F5C8C3-59F3-44BC-A167-C788990F4C2C}" type="pres">
      <dgm:prSet presAssocID="{EE6A34E3-9085-44BC-8695-A27B22755797}" presName="spaceRect" presStyleCnt="0"/>
      <dgm:spPr/>
    </dgm:pt>
    <dgm:pt modelId="{3286BCC5-A622-471B-A12B-73917A08D7E0}" type="pres">
      <dgm:prSet presAssocID="{EE6A34E3-9085-44BC-8695-A27B2275579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DEAA914-BF5F-4B97-BA5F-21C3C7D4DB7F}" type="presOf" srcId="{6747B19E-B411-49D8-BF89-C100DE9255AF}" destId="{ABABC756-C1C4-473F-940F-FACCFEA1B929}" srcOrd="0" destOrd="0" presId="urn:microsoft.com/office/officeart/2018/2/layout/IconCircleList"/>
    <dgm:cxn modelId="{6542731F-8871-4428-8A62-6C4626CA4820}" type="presOf" srcId="{089462ED-467C-422B-841D-B0C3B904EC3F}" destId="{D2857AA1-FD47-4E3E-BB93-62A6295FCB2B}" srcOrd="0" destOrd="0" presId="urn:microsoft.com/office/officeart/2018/2/layout/IconCircleList"/>
    <dgm:cxn modelId="{4512FA1F-1673-4D73-BE9A-53F91A0A0203}" type="presOf" srcId="{EE6A34E3-9085-44BC-8695-A27B22755797}" destId="{3286BCC5-A622-471B-A12B-73917A08D7E0}" srcOrd="0" destOrd="0" presId="urn:microsoft.com/office/officeart/2018/2/layout/IconCircleList"/>
    <dgm:cxn modelId="{E6DA9826-2C7A-4692-9ADE-F47299E2ABF1}" srcId="{B6D1B600-598C-42EC-98C4-8F617A13264F}" destId="{0B9577F0-31E7-459A-AFD8-1738050D18B9}" srcOrd="0" destOrd="0" parTransId="{5CEC9454-3349-47D1-97A8-E0C55780E06C}" sibTransId="{CEE7BE8C-E8E3-44C0-B5CC-A93AF423D5BA}"/>
    <dgm:cxn modelId="{7C1D265D-257E-4162-8BBC-D5EFC4665BB9}" srcId="{B6D1B600-598C-42EC-98C4-8F617A13264F}" destId="{EE6A34E3-9085-44BC-8695-A27B22755797}" srcOrd="4" destOrd="0" parTransId="{B695EEC3-206F-41E9-9AAD-BC44B82612E4}" sibTransId="{0EEE5F3F-EB1B-4E76-8921-9789A1A08EF9}"/>
    <dgm:cxn modelId="{B692886B-31DF-4FEF-A451-7A303FA5FE15}" type="presOf" srcId="{B6D1B600-598C-42EC-98C4-8F617A13264F}" destId="{9B1A49C2-E1BB-4679-ADC4-FBCCB1DA4875}" srcOrd="0" destOrd="0" presId="urn:microsoft.com/office/officeart/2018/2/layout/IconCircleList"/>
    <dgm:cxn modelId="{D4185379-114A-4B3B-A353-95222C9E6DDE}" srcId="{B6D1B600-598C-42EC-98C4-8F617A13264F}" destId="{435A8D65-8C5A-4B18-89AD-39CCA7713F12}" srcOrd="3" destOrd="0" parTransId="{AEBD01E5-0C99-4C88-B269-F47088054E56}" sibTransId="{DFB47648-F125-463D-8644-1334BE68E405}"/>
    <dgm:cxn modelId="{2757E880-0EFE-48C0-BED8-1D072078EAE1}" type="presOf" srcId="{435A8D65-8C5A-4B18-89AD-39CCA7713F12}" destId="{D1D56E39-DE3A-4809-9E1F-095100534E5E}" srcOrd="0" destOrd="0" presId="urn:microsoft.com/office/officeart/2018/2/layout/IconCircleList"/>
    <dgm:cxn modelId="{B4559A81-FA53-49C6-AB02-1DC2BD7A4902}" type="presOf" srcId="{E3E112AF-7907-47C6-8D20-0769C0A2324E}" destId="{6BE7E569-2F85-45E2-BB5F-1B6E0C31CE40}" srcOrd="0" destOrd="0" presId="urn:microsoft.com/office/officeart/2018/2/layout/IconCircleList"/>
    <dgm:cxn modelId="{449F458D-BAFB-44A7-B603-4A57C6231754}" type="presOf" srcId="{CEE7BE8C-E8E3-44C0-B5CC-A93AF423D5BA}" destId="{01DBE56A-B431-4476-9BE4-387118BF05A8}" srcOrd="0" destOrd="0" presId="urn:microsoft.com/office/officeart/2018/2/layout/IconCircleList"/>
    <dgm:cxn modelId="{41ABC6AA-5DBE-49DB-BD19-EB065ADD6BDF}" type="presOf" srcId="{DFB47648-F125-463D-8644-1334BE68E405}" destId="{BACD1844-ABA2-4408-8A27-F75EAC388084}" srcOrd="0" destOrd="0" presId="urn:microsoft.com/office/officeart/2018/2/layout/IconCircleList"/>
    <dgm:cxn modelId="{B9387BC4-F752-43BF-BCCA-7909D75A400B}" srcId="{B6D1B600-598C-42EC-98C4-8F617A13264F}" destId="{FB365BEA-BCF3-4E27-A904-F8D9A8172007}" srcOrd="2" destOrd="0" parTransId="{64499070-45C0-4740-8CA0-F217FEB64940}" sibTransId="{E3E112AF-7907-47C6-8D20-0769C0A2324E}"/>
    <dgm:cxn modelId="{E8B40FED-6D3B-45F7-8660-EE50B2B3BA50}" type="presOf" srcId="{FB365BEA-BCF3-4E27-A904-F8D9A8172007}" destId="{0E83B783-6BF6-4661-B8FB-049BC9752CDB}" srcOrd="0" destOrd="0" presId="urn:microsoft.com/office/officeart/2018/2/layout/IconCircleList"/>
    <dgm:cxn modelId="{AE78EFED-ADB5-48A7-BE6F-DB95ED437D6A}" srcId="{B6D1B600-598C-42EC-98C4-8F617A13264F}" destId="{6747B19E-B411-49D8-BF89-C100DE9255AF}" srcOrd="1" destOrd="0" parTransId="{45B21955-93DD-48ED-88E7-788063577513}" sibTransId="{089462ED-467C-422B-841D-B0C3B904EC3F}"/>
    <dgm:cxn modelId="{43F3F2FF-0353-4EF8-A772-87681E53AFD4}" type="presOf" srcId="{0B9577F0-31E7-459A-AFD8-1738050D18B9}" destId="{28ECC6C5-B8A0-4F49-B768-E5CE13232A0B}" srcOrd="0" destOrd="0" presId="urn:microsoft.com/office/officeart/2018/2/layout/IconCircleList"/>
    <dgm:cxn modelId="{047B56CE-62A8-44D9-916A-D116F6F5D388}" type="presParOf" srcId="{9B1A49C2-E1BB-4679-ADC4-FBCCB1DA4875}" destId="{3002C3C1-913C-459C-AAD8-9AA8F9118B16}" srcOrd="0" destOrd="0" presId="urn:microsoft.com/office/officeart/2018/2/layout/IconCircleList"/>
    <dgm:cxn modelId="{0244B186-4309-486D-A0B4-D6E06308A794}" type="presParOf" srcId="{3002C3C1-913C-459C-AAD8-9AA8F9118B16}" destId="{48A007D7-BFA4-424B-9830-3A7899805982}" srcOrd="0" destOrd="0" presId="urn:microsoft.com/office/officeart/2018/2/layout/IconCircleList"/>
    <dgm:cxn modelId="{6206C060-E552-45CA-990B-FE170B0572CA}" type="presParOf" srcId="{48A007D7-BFA4-424B-9830-3A7899805982}" destId="{5C027A34-D8F4-49CA-ACDF-16E612702E13}" srcOrd="0" destOrd="0" presId="urn:microsoft.com/office/officeart/2018/2/layout/IconCircleList"/>
    <dgm:cxn modelId="{25F2B0CF-23DD-4149-9DD0-3AEBE47763A4}" type="presParOf" srcId="{48A007D7-BFA4-424B-9830-3A7899805982}" destId="{2A15585C-6388-4D45-99BE-C55519DC3D26}" srcOrd="1" destOrd="0" presId="urn:microsoft.com/office/officeart/2018/2/layout/IconCircleList"/>
    <dgm:cxn modelId="{D7F8AE0C-DB18-4694-BDFB-E2DFDB215C8A}" type="presParOf" srcId="{48A007D7-BFA4-424B-9830-3A7899805982}" destId="{6B2B8288-D9A0-4E2C-B9DC-DA27A090BEAB}" srcOrd="2" destOrd="0" presId="urn:microsoft.com/office/officeart/2018/2/layout/IconCircleList"/>
    <dgm:cxn modelId="{A39334E7-662D-41CA-B893-97FB1A216387}" type="presParOf" srcId="{48A007D7-BFA4-424B-9830-3A7899805982}" destId="{28ECC6C5-B8A0-4F49-B768-E5CE13232A0B}" srcOrd="3" destOrd="0" presId="urn:microsoft.com/office/officeart/2018/2/layout/IconCircleList"/>
    <dgm:cxn modelId="{EF81A8E8-45B6-4D71-9B00-52163AE348A5}" type="presParOf" srcId="{3002C3C1-913C-459C-AAD8-9AA8F9118B16}" destId="{01DBE56A-B431-4476-9BE4-387118BF05A8}" srcOrd="1" destOrd="0" presId="urn:microsoft.com/office/officeart/2018/2/layout/IconCircleList"/>
    <dgm:cxn modelId="{7B5998A1-E8E5-46CA-8006-464036B836AF}" type="presParOf" srcId="{3002C3C1-913C-459C-AAD8-9AA8F9118B16}" destId="{E99FC5D7-767A-4E0C-B980-8112D46AD52D}" srcOrd="2" destOrd="0" presId="urn:microsoft.com/office/officeart/2018/2/layout/IconCircleList"/>
    <dgm:cxn modelId="{D1AB7B09-948E-41E0-A108-8BE207A79CEC}" type="presParOf" srcId="{E99FC5D7-767A-4E0C-B980-8112D46AD52D}" destId="{6992B3E5-C0D5-4230-BC40-9C06E98DC6FC}" srcOrd="0" destOrd="0" presId="urn:microsoft.com/office/officeart/2018/2/layout/IconCircleList"/>
    <dgm:cxn modelId="{466578AB-2AF0-41D6-8A18-648774921482}" type="presParOf" srcId="{E99FC5D7-767A-4E0C-B980-8112D46AD52D}" destId="{0D7C1D09-5686-4312-B99C-C8418F4D3835}" srcOrd="1" destOrd="0" presId="urn:microsoft.com/office/officeart/2018/2/layout/IconCircleList"/>
    <dgm:cxn modelId="{1911D31A-A461-4399-9BF1-E0E37BBE706E}" type="presParOf" srcId="{E99FC5D7-767A-4E0C-B980-8112D46AD52D}" destId="{42347189-F38E-4723-8A26-8FEBF65B6DF8}" srcOrd="2" destOrd="0" presId="urn:microsoft.com/office/officeart/2018/2/layout/IconCircleList"/>
    <dgm:cxn modelId="{0CCF16C4-3E60-4228-82FA-DFA94D382365}" type="presParOf" srcId="{E99FC5D7-767A-4E0C-B980-8112D46AD52D}" destId="{ABABC756-C1C4-473F-940F-FACCFEA1B929}" srcOrd="3" destOrd="0" presId="urn:microsoft.com/office/officeart/2018/2/layout/IconCircleList"/>
    <dgm:cxn modelId="{8AAF85AB-1FC0-433E-99E7-21965C57BE21}" type="presParOf" srcId="{3002C3C1-913C-459C-AAD8-9AA8F9118B16}" destId="{D2857AA1-FD47-4E3E-BB93-62A6295FCB2B}" srcOrd="3" destOrd="0" presId="urn:microsoft.com/office/officeart/2018/2/layout/IconCircleList"/>
    <dgm:cxn modelId="{B7708F29-BA25-4320-A652-790BAD649E27}" type="presParOf" srcId="{3002C3C1-913C-459C-AAD8-9AA8F9118B16}" destId="{AD36E6B8-0DDE-44F1-9855-8AED9A2F99C7}" srcOrd="4" destOrd="0" presId="urn:microsoft.com/office/officeart/2018/2/layout/IconCircleList"/>
    <dgm:cxn modelId="{1507EB97-A0F5-4E2B-8CAC-391DF68230FD}" type="presParOf" srcId="{AD36E6B8-0DDE-44F1-9855-8AED9A2F99C7}" destId="{D7FB02AB-570A-4EA8-9C69-A5CAB88A2CB1}" srcOrd="0" destOrd="0" presId="urn:microsoft.com/office/officeart/2018/2/layout/IconCircleList"/>
    <dgm:cxn modelId="{745E2098-12C4-4127-A847-AE68459645CE}" type="presParOf" srcId="{AD36E6B8-0DDE-44F1-9855-8AED9A2F99C7}" destId="{7D1C70F6-EF9E-48AD-BCA3-189B974DF06F}" srcOrd="1" destOrd="0" presId="urn:microsoft.com/office/officeart/2018/2/layout/IconCircleList"/>
    <dgm:cxn modelId="{7C89CA8A-367E-408F-B6AB-91EF4E93E80F}" type="presParOf" srcId="{AD36E6B8-0DDE-44F1-9855-8AED9A2F99C7}" destId="{D6F114CC-C323-4B03-A56E-BB6D3A0B74B4}" srcOrd="2" destOrd="0" presId="urn:microsoft.com/office/officeart/2018/2/layout/IconCircleList"/>
    <dgm:cxn modelId="{F81FEF9E-15DB-422A-A02A-0741D5B3A4AC}" type="presParOf" srcId="{AD36E6B8-0DDE-44F1-9855-8AED9A2F99C7}" destId="{0E83B783-6BF6-4661-B8FB-049BC9752CDB}" srcOrd="3" destOrd="0" presId="urn:microsoft.com/office/officeart/2018/2/layout/IconCircleList"/>
    <dgm:cxn modelId="{E0B81CB0-A47A-482C-B081-53EA07CA3246}" type="presParOf" srcId="{3002C3C1-913C-459C-AAD8-9AA8F9118B16}" destId="{6BE7E569-2F85-45E2-BB5F-1B6E0C31CE40}" srcOrd="5" destOrd="0" presId="urn:microsoft.com/office/officeart/2018/2/layout/IconCircleList"/>
    <dgm:cxn modelId="{D58449D6-9E63-473E-93B8-59E465CA58F9}" type="presParOf" srcId="{3002C3C1-913C-459C-AAD8-9AA8F9118B16}" destId="{95111745-FF39-4325-817C-4F4C775B42EE}" srcOrd="6" destOrd="0" presId="urn:microsoft.com/office/officeart/2018/2/layout/IconCircleList"/>
    <dgm:cxn modelId="{98DAAC95-5E73-4A8B-B4D7-CE93BBD7D8D2}" type="presParOf" srcId="{95111745-FF39-4325-817C-4F4C775B42EE}" destId="{5748DD88-AF89-46C6-8213-C1CE6964B87A}" srcOrd="0" destOrd="0" presId="urn:microsoft.com/office/officeart/2018/2/layout/IconCircleList"/>
    <dgm:cxn modelId="{48135EA5-9D80-4D20-8AEA-E207ADBE94CA}" type="presParOf" srcId="{95111745-FF39-4325-817C-4F4C775B42EE}" destId="{B3AADCDE-20B7-42B6-907D-66487370227E}" srcOrd="1" destOrd="0" presId="urn:microsoft.com/office/officeart/2018/2/layout/IconCircleList"/>
    <dgm:cxn modelId="{16F681FE-3FC6-4EF3-BE56-BDB4C5E80D8C}" type="presParOf" srcId="{95111745-FF39-4325-817C-4F4C775B42EE}" destId="{B5880733-2BAC-4D74-AC19-69A83B8BC0C3}" srcOrd="2" destOrd="0" presId="urn:microsoft.com/office/officeart/2018/2/layout/IconCircleList"/>
    <dgm:cxn modelId="{99D10DA1-A173-49C8-AD24-E484E9D0C1E9}" type="presParOf" srcId="{95111745-FF39-4325-817C-4F4C775B42EE}" destId="{D1D56E39-DE3A-4809-9E1F-095100534E5E}" srcOrd="3" destOrd="0" presId="urn:microsoft.com/office/officeart/2018/2/layout/IconCircleList"/>
    <dgm:cxn modelId="{9A61305C-6C34-41A1-85CD-4012049CDA8F}" type="presParOf" srcId="{3002C3C1-913C-459C-AAD8-9AA8F9118B16}" destId="{BACD1844-ABA2-4408-8A27-F75EAC388084}" srcOrd="7" destOrd="0" presId="urn:microsoft.com/office/officeart/2018/2/layout/IconCircleList"/>
    <dgm:cxn modelId="{50EF2DE6-1282-4189-989D-EDAD3AFE69F2}" type="presParOf" srcId="{3002C3C1-913C-459C-AAD8-9AA8F9118B16}" destId="{3E229B98-9B68-4132-952D-A9CC8ACDFB29}" srcOrd="8" destOrd="0" presId="urn:microsoft.com/office/officeart/2018/2/layout/IconCircleList"/>
    <dgm:cxn modelId="{B32D922F-27C9-4722-825D-1BB6B069A611}" type="presParOf" srcId="{3E229B98-9B68-4132-952D-A9CC8ACDFB29}" destId="{735893F5-805E-4D69-9A50-9A6EC2BE8542}" srcOrd="0" destOrd="0" presId="urn:microsoft.com/office/officeart/2018/2/layout/IconCircleList"/>
    <dgm:cxn modelId="{5381C299-FAC3-4D9F-B2ED-300D5C5562BC}" type="presParOf" srcId="{3E229B98-9B68-4132-952D-A9CC8ACDFB29}" destId="{F75F531E-74E1-4458-94B0-E52FF25818FF}" srcOrd="1" destOrd="0" presId="urn:microsoft.com/office/officeart/2018/2/layout/IconCircleList"/>
    <dgm:cxn modelId="{88C99984-C768-4B5A-99C6-FCC7F50C796D}" type="presParOf" srcId="{3E229B98-9B68-4132-952D-A9CC8ACDFB29}" destId="{B0F5C8C3-59F3-44BC-A167-C788990F4C2C}" srcOrd="2" destOrd="0" presId="urn:microsoft.com/office/officeart/2018/2/layout/IconCircleList"/>
    <dgm:cxn modelId="{30562830-23BB-4E84-B5C1-E67E08382C86}" type="presParOf" srcId="{3E229B98-9B68-4132-952D-A9CC8ACDFB29}" destId="{3286BCC5-A622-471B-A12B-73917A08D7E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EEBCB5-55D8-42B7-8D20-8BFEC057CDC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D4CEDD-CC17-484A-B12F-62540E8974A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Too early and yet too late</a:t>
          </a:r>
        </a:p>
      </dgm:t>
    </dgm:pt>
    <dgm:pt modelId="{82908998-3F6E-4202-A8B0-8871F185C315}" type="parTrans" cxnId="{BE05E60D-67A5-4B45-938D-FADA99C19EE5}">
      <dgm:prSet/>
      <dgm:spPr/>
      <dgm:t>
        <a:bodyPr/>
        <a:lstStyle/>
        <a:p>
          <a:endParaRPr lang="en-US"/>
        </a:p>
      </dgm:t>
    </dgm:pt>
    <dgm:pt modelId="{E8A2F41A-C972-46B8-961D-0407F02E38C2}" type="sibTrans" cxnId="{BE05E60D-67A5-4B45-938D-FADA99C19EE5}">
      <dgm:prSet/>
      <dgm:spPr/>
      <dgm:t>
        <a:bodyPr/>
        <a:lstStyle/>
        <a:p>
          <a:endParaRPr lang="en-US"/>
        </a:p>
      </dgm:t>
    </dgm:pt>
    <dgm:pt modelId="{63647203-C963-4EB3-861E-9C6813CA82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This needs resourcing but little resource</a:t>
          </a:r>
        </a:p>
      </dgm:t>
    </dgm:pt>
    <dgm:pt modelId="{3FF3BC13-7FCE-484E-A60C-EC9BCE267394}" type="parTrans" cxnId="{8B9184A6-1EA8-4D32-8B25-200E024DBCD9}">
      <dgm:prSet/>
      <dgm:spPr/>
      <dgm:t>
        <a:bodyPr/>
        <a:lstStyle/>
        <a:p>
          <a:endParaRPr lang="en-US"/>
        </a:p>
      </dgm:t>
    </dgm:pt>
    <dgm:pt modelId="{16BCCFED-5297-415F-AB02-9541CA718FA6}" type="sibTrans" cxnId="{8B9184A6-1EA8-4D32-8B25-200E024DBCD9}">
      <dgm:prSet/>
      <dgm:spPr/>
      <dgm:t>
        <a:bodyPr/>
        <a:lstStyle/>
        <a:p>
          <a:endParaRPr lang="en-US"/>
        </a:p>
      </dgm:t>
    </dgm:pt>
    <dgm:pt modelId="{4B44EA6F-DB99-4588-B801-3BA510BAC9C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Needs buy in from the whole group so collaboratively we can deliver on the strategy-every little helps</a:t>
          </a:r>
        </a:p>
      </dgm:t>
    </dgm:pt>
    <dgm:pt modelId="{628EC300-05D0-4ABD-B4F8-863670CC2E85}" type="parTrans" cxnId="{D628F38B-D6A6-439D-8C99-6FAB71626DF9}">
      <dgm:prSet/>
      <dgm:spPr/>
      <dgm:t>
        <a:bodyPr/>
        <a:lstStyle/>
        <a:p>
          <a:endParaRPr lang="en-US"/>
        </a:p>
      </dgm:t>
    </dgm:pt>
    <dgm:pt modelId="{6AE12DDD-938E-47B2-BE5C-09DB59A96E15}" type="sibTrans" cxnId="{D628F38B-D6A6-439D-8C99-6FAB71626DF9}">
      <dgm:prSet/>
      <dgm:spPr/>
      <dgm:t>
        <a:bodyPr/>
        <a:lstStyle/>
        <a:p>
          <a:endParaRPr lang="en-US"/>
        </a:p>
      </dgm:t>
    </dgm:pt>
    <dgm:pt modelId="{40E7B9CF-E242-4F56-B7F8-A3892889BBA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Time to prioritize development-integrate into our thinking and doing</a:t>
          </a:r>
        </a:p>
      </dgm:t>
    </dgm:pt>
    <dgm:pt modelId="{6843CA5B-D02F-4553-ADBC-0A0D431675A6}" type="parTrans" cxnId="{87EF79B3-FA21-4D5B-8712-F94CF8BD276A}">
      <dgm:prSet/>
      <dgm:spPr/>
      <dgm:t>
        <a:bodyPr/>
        <a:lstStyle/>
        <a:p>
          <a:endParaRPr lang="en-US"/>
        </a:p>
      </dgm:t>
    </dgm:pt>
    <dgm:pt modelId="{8C0CB2FC-6BD2-4110-BD6F-6FD8BB5B8924}" type="sibTrans" cxnId="{87EF79B3-FA21-4D5B-8712-F94CF8BD276A}">
      <dgm:prSet/>
      <dgm:spPr/>
      <dgm:t>
        <a:bodyPr/>
        <a:lstStyle/>
        <a:p>
          <a:endParaRPr lang="en-US"/>
        </a:p>
      </dgm:t>
    </dgm:pt>
    <dgm:pt modelId="{284E31AF-AFBF-468F-B0A8-396DBFEA41D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Need to resource from collaboration/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multiple sources</a:t>
          </a:r>
        </a:p>
      </dgm:t>
    </dgm:pt>
    <dgm:pt modelId="{47A81F3D-096D-4068-BF57-F73DAC648C65}" type="parTrans" cxnId="{923FBDE1-ED4F-43FC-B5D2-3176857EC621}">
      <dgm:prSet/>
      <dgm:spPr/>
      <dgm:t>
        <a:bodyPr/>
        <a:lstStyle/>
        <a:p>
          <a:endParaRPr lang="en-US"/>
        </a:p>
      </dgm:t>
    </dgm:pt>
    <dgm:pt modelId="{6B6385F4-B620-43C8-AF73-830FFEDE135B}" type="sibTrans" cxnId="{923FBDE1-ED4F-43FC-B5D2-3176857EC621}">
      <dgm:prSet/>
      <dgm:spPr/>
      <dgm:t>
        <a:bodyPr/>
        <a:lstStyle/>
        <a:p>
          <a:endParaRPr lang="en-US"/>
        </a:p>
      </dgm:t>
    </dgm:pt>
    <dgm:pt modelId="{BD1780BF-2E44-4965-AE5B-13DBB47C0E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Can I start bothering everyone for a bit of help? </a:t>
          </a:r>
        </a:p>
      </dgm:t>
    </dgm:pt>
    <dgm:pt modelId="{A255CE3B-775F-4517-A31F-148314553EB0}" type="parTrans" cxnId="{A23977C8-AD10-414A-9EF7-597E5A0D12D7}">
      <dgm:prSet/>
      <dgm:spPr/>
      <dgm:t>
        <a:bodyPr/>
        <a:lstStyle/>
        <a:p>
          <a:endParaRPr lang="en-US"/>
        </a:p>
      </dgm:t>
    </dgm:pt>
    <dgm:pt modelId="{37A84988-7CB6-411D-830A-427E67D4C36B}" type="sibTrans" cxnId="{A23977C8-AD10-414A-9EF7-597E5A0D12D7}">
      <dgm:prSet/>
      <dgm:spPr/>
      <dgm:t>
        <a:bodyPr/>
        <a:lstStyle/>
        <a:p>
          <a:endParaRPr lang="en-US"/>
        </a:p>
      </dgm:t>
    </dgm:pt>
    <dgm:pt modelId="{20E0F98A-B9DE-4B8F-B112-05C8BCD55B13}" type="pres">
      <dgm:prSet presAssocID="{F4EEBCB5-55D8-42B7-8D20-8BFEC057CDCD}" presName="root" presStyleCnt="0">
        <dgm:presLayoutVars>
          <dgm:dir/>
          <dgm:resizeHandles val="exact"/>
        </dgm:presLayoutVars>
      </dgm:prSet>
      <dgm:spPr/>
    </dgm:pt>
    <dgm:pt modelId="{D10ECC23-FF7C-40FB-9BCA-BD6127993E1A}" type="pres">
      <dgm:prSet presAssocID="{E6D4CEDD-CC17-484A-B12F-62540E8974A7}" presName="compNode" presStyleCnt="0"/>
      <dgm:spPr/>
    </dgm:pt>
    <dgm:pt modelId="{C2F8199C-CD0C-4EB9-961A-0915A99BF883}" type="pres">
      <dgm:prSet presAssocID="{E6D4CEDD-CC17-484A-B12F-62540E8974A7}" presName="iconBgRect" presStyleLbl="bgShp" presStyleIdx="0" presStyleCnt="6"/>
      <dgm:spPr/>
    </dgm:pt>
    <dgm:pt modelId="{FB505052-BE63-4C3B-AC48-DAAD494CA68B}" type="pres">
      <dgm:prSet presAssocID="{E6D4CEDD-CC17-484A-B12F-62540E8974A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2FDEB941-FB32-4FF3-A0BB-E87FCCA520D3}" type="pres">
      <dgm:prSet presAssocID="{E6D4CEDD-CC17-484A-B12F-62540E8974A7}" presName="spaceRect" presStyleCnt="0"/>
      <dgm:spPr/>
    </dgm:pt>
    <dgm:pt modelId="{960F8CFC-3504-4A5B-99D4-D181CC4826B1}" type="pres">
      <dgm:prSet presAssocID="{E6D4CEDD-CC17-484A-B12F-62540E8974A7}" presName="textRect" presStyleLbl="revTx" presStyleIdx="0" presStyleCnt="6">
        <dgm:presLayoutVars>
          <dgm:chMax val="1"/>
          <dgm:chPref val="1"/>
        </dgm:presLayoutVars>
      </dgm:prSet>
      <dgm:spPr/>
    </dgm:pt>
    <dgm:pt modelId="{28C689C5-A208-49D5-80C4-5801AF6FC8E4}" type="pres">
      <dgm:prSet presAssocID="{E8A2F41A-C972-46B8-961D-0407F02E38C2}" presName="sibTrans" presStyleCnt="0"/>
      <dgm:spPr/>
    </dgm:pt>
    <dgm:pt modelId="{DA450E61-10AC-46D9-886A-9F1CBFB28F4B}" type="pres">
      <dgm:prSet presAssocID="{63647203-C963-4EB3-861E-9C6813CA82BE}" presName="compNode" presStyleCnt="0"/>
      <dgm:spPr/>
    </dgm:pt>
    <dgm:pt modelId="{0A247BA0-89F4-401B-9A1F-5F3BBC8B94C5}" type="pres">
      <dgm:prSet presAssocID="{63647203-C963-4EB3-861E-9C6813CA82BE}" presName="iconBgRect" presStyleLbl="bgShp" presStyleIdx="1" presStyleCnt="6"/>
      <dgm:spPr/>
    </dgm:pt>
    <dgm:pt modelId="{99AE74E6-E502-4BC7-8D43-97D3998EE632}" type="pres">
      <dgm:prSet presAssocID="{63647203-C963-4EB3-861E-9C6813CA82B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E1457EA-ECE9-438F-8DF8-E943688D193D}" type="pres">
      <dgm:prSet presAssocID="{63647203-C963-4EB3-861E-9C6813CA82BE}" presName="spaceRect" presStyleCnt="0"/>
      <dgm:spPr/>
    </dgm:pt>
    <dgm:pt modelId="{D7DF5FF0-5E3F-48D6-B3E4-E6D5FFB0519D}" type="pres">
      <dgm:prSet presAssocID="{63647203-C963-4EB3-861E-9C6813CA82BE}" presName="textRect" presStyleLbl="revTx" presStyleIdx="1" presStyleCnt="6">
        <dgm:presLayoutVars>
          <dgm:chMax val="1"/>
          <dgm:chPref val="1"/>
        </dgm:presLayoutVars>
      </dgm:prSet>
      <dgm:spPr/>
    </dgm:pt>
    <dgm:pt modelId="{CBF6C21B-FE47-4066-B84E-164E0B8ACCA1}" type="pres">
      <dgm:prSet presAssocID="{16BCCFED-5297-415F-AB02-9541CA718FA6}" presName="sibTrans" presStyleCnt="0"/>
      <dgm:spPr/>
    </dgm:pt>
    <dgm:pt modelId="{DAD94E60-2D91-434F-8073-351E307E2DCC}" type="pres">
      <dgm:prSet presAssocID="{4B44EA6F-DB99-4588-B801-3BA510BAC9C2}" presName="compNode" presStyleCnt="0"/>
      <dgm:spPr/>
    </dgm:pt>
    <dgm:pt modelId="{C7DC2B13-A957-4BD9-B326-D3F14E4C26D9}" type="pres">
      <dgm:prSet presAssocID="{4B44EA6F-DB99-4588-B801-3BA510BAC9C2}" presName="iconBgRect" presStyleLbl="bgShp" presStyleIdx="2" presStyleCnt="6"/>
      <dgm:spPr/>
    </dgm:pt>
    <dgm:pt modelId="{57E983C8-F4EC-41D4-BBA4-378B910D5EB6}" type="pres">
      <dgm:prSet presAssocID="{4B44EA6F-DB99-4588-B801-3BA510BAC9C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C46B08F-EE8A-47F7-BF21-765BBC3CB73C}" type="pres">
      <dgm:prSet presAssocID="{4B44EA6F-DB99-4588-B801-3BA510BAC9C2}" presName="spaceRect" presStyleCnt="0"/>
      <dgm:spPr/>
    </dgm:pt>
    <dgm:pt modelId="{2C051B9B-7A64-46D0-936A-697CE459E5BD}" type="pres">
      <dgm:prSet presAssocID="{4B44EA6F-DB99-4588-B801-3BA510BAC9C2}" presName="textRect" presStyleLbl="revTx" presStyleIdx="2" presStyleCnt="6">
        <dgm:presLayoutVars>
          <dgm:chMax val="1"/>
          <dgm:chPref val="1"/>
        </dgm:presLayoutVars>
      </dgm:prSet>
      <dgm:spPr/>
    </dgm:pt>
    <dgm:pt modelId="{5F35F3BD-A783-4A18-8E18-5C77428FE49D}" type="pres">
      <dgm:prSet presAssocID="{6AE12DDD-938E-47B2-BE5C-09DB59A96E15}" presName="sibTrans" presStyleCnt="0"/>
      <dgm:spPr/>
    </dgm:pt>
    <dgm:pt modelId="{69566671-DAC8-4A3D-8F36-E7FFF88940AB}" type="pres">
      <dgm:prSet presAssocID="{40E7B9CF-E242-4F56-B7F8-A3892889BBAA}" presName="compNode" presStyleCnt="0"/>
      <dgm:spPr/>
    </dgm:pt>
    <dgm:pt modelId="{C651A382-05B8-4F8A-AD56-C243F2DF58DD}" type="pres">
      <dgm:prSet presAssocID="{40E7B9CF-E242-4F56-B7F8-A3892889BBAA}" presName="iconBgRect" presStyleLbl="bgShp" presStyleIdx="3" presStyleCnt="6"/>
      <dgm:spPr/>
    </dgm:pt>
    <dgm:pt modelId="{335935C1-B47B-48F5-9EBE-45BF7AC5CBF3}" type="pres">
      <dgm:prSet presAssocID="{40E7B9CF-E242-4F56-B7F8-A3892889BBA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9E318EBB-73DA-4085-8E4B-9FFEFF4B897A}" type="pres">
      <dgm:prSet presAssocID="{40E7B9CF-E242-4F56-B7F8-A3892889BBAA}" presName="spaceRect" presStyleCnt="0"/>
      <dgm:spPr/>
    </dgm:pt>
    <dgm:pt modelId="{10BB501D-CC42-4F93-B89B-3025BA4DB2C3}" type="pres">
      <dgm:prSet presAssocID="{40E7B9CF-E242-4F56-B7F8-A3892889BBAA}" presName="textRect" presStyleLbl="revTx" presStyleIdx="3" presStyleCnt="6">
        <dgm:presLayoutVars>
          <dgm:chMax val="1"/>
          <dgm:chPref val="1"/>
        </dgm:presLayoutVars>
      </dgm:prSet>
      <dgm:spPr/>
    </dgm:pt>
    <dgm:pt modelId="{3521D44D-5426-43E0-B4BA-5571FB5B3CBA}" type="pres">
      <dgm:prSet presAssocID="{8C0CB2FC-6BD2-4110-BD6F-6FD8BB5B8924}" presName="sibTrans" presStyleCnt="0"/>
      <dgm:spPr/>
    </dgm:pt>
    <dgm:pt modelId="{EB4A1F3F-15C1-4021-B52F-698DCF8E6E6F}" type="pres">
      <dgm:prSet presAssocID="{284E31AF-AFBF-468F-B0A8-396DBFEA41D4}" presName="compNode" presStyleCnt="0"/>
      <dgm:spPr/>
    </dgm:pt>
    <dgm:pt modelId="{E09C0EAA-785D-4639-B628-0926A140F8A2}" type="pres">
      <dgm:prSet presAssocID="{284E31AF-AFBF-468F-B0A8-396DBFEA41D4}" presName="iconBgRect" presStyleLbl="bgShp" presStyleIdx="4" presStyleCnt="6"/>
      <dgm:spPr/>
    </dgm:pt>
    <dgm:pt modelId="{FE45B7E3-9501-4138-B881-4125FBD4F5BD}" type="pres">
      <dgm:prSet presAssocID="{284E31AF-AFBF-468F-B0A8-396DBFEA41D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843FFDD1-4CF9-49BF-8267-B2A0638A8825}" type="pres">
      <dgm:prSet presAssocID="{284E31AF-AFBF-468F-B0A8-396DBFEA41D4}" presName="spaceRect" presStyleCnt="0"/>
      <dgm:spPr/>
    </dgm:pt>
    <dgm:pt modelId="{F355A8F0-A187-489A-91AD-FA15474FCA0B}" type="pres">
      <dgm:prSet presAssocID="{284E31AF-AFBF-468F-B0A8-396DBFEA41D4}" presName="textRect" presStyleLbl="revTx" presStyleIdx="4" presStyleCnt="6">
        <dgm:presLayoutVars>
          <dgm:chMax val="1"/>
          <dgm:chPref val="1"/>
        </dgm:presLayoutVars>
      </dgm:prSet>
      <dgm:spPr/>
    </dgm:pt>
    <dgm:pt modelId="{A7BCE24A-4EFF-4F16-835C-2CE6DBD9B7C6}" type="pres">
      <dgm:prSet presAssocID="{6B6385F4-B620-43C8-AF73-830FFEDE135B}" presName="sibTrans" presStyleCnt="0"/>
      <dgm:spPr/>
    </dgm:pt>
    <dgm:pt modelId="{B05F7111-254A-4E3A-9B21-79F883216F80}" type="pres">
      <dgm:prSet presAssocID="{BD1780BF-2E44-4965-AE5B-13DBB47C0E27}" presName="compNode" presStyleCnt="0"/>
      <dgm:spPr/>
    </dgm:pt>
    <dgm:pt modelId="{C388B3CF-3F38-4A42-B0EE-C97791EBA210}" type="pres">
      <dgm:prSet presAssocID="{BD1780BF-2E44-4965-AE5B-13DBB47C0E27}" presName="iconBgRect" presStyleLbl="bgShp" presStyleIdx="5" presStyleCnt="6"/>
      <dgm:spPr/>
    </dgm:pt>
    <dgm:pt modelId="{3F8F0807-13B2-47A2-801D-B46F3B8793E7}" type="pres">
      <dgm:prSet presAssocID="{BD1780BF-2E44-4965-AE5B-13DBB47C0E2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co"/>
        </a:ext>
      </dgm:extLst>
    </dgm:pt>
    <dgm:pt modelId="{CDD4D4BB-B324-46A5-B092-109769137041}" type="pres">
      <dgm:prSet presAssocID="{BD1780BF-2E44-4965-AE5B-13DBB47C0E27}" presName="spaceRect" presStyleCnt="0"/>
      <dgm:spPr/>
    </dgm:pt>
    <dgm:pt modelId="{BB630741-A1F3-4D70-9F5A-AB9F141EBF7A}" type="pres">
      <dgm:prSet presAssocID="{BD1780BF-2E44-4965-AE5B-13DBB47C0E2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E05E60D-67A5-4B45-938D-FADA99C19EE5}" srcId="{F4EEBCB5-55D8-42B7-8D20-8BFEC057CDCD}" destId="{E6D4CEDD-CC17-484A-B12F-62540E8974A7}" srcOrd="0" destOrd="0" parTransId="{82908998-3F6E-4202-A8B0-8871F185C315}" sibTransId="{E8A2F41A-C972-46B8-961D-0407F02E38C2}"/>
    <dgm:cxn modelId="{4386483F-E3C4-48A9-B9B4-1673F5642CA5}" type="presOf" srcId="{40E7B9CF-E242-4F56-B7F8-A3892889BBAA}" destId="{10BB501D-CC42-4F93-B89B-3025BA4DB2C3}" srcOrd="0" destOrd="0" presId="urn:microsoft.com/office/officeart/2018/5/layout/IconCircleLabelList"/>
    <dgm:cxn modelId="{700C8464-3EE5-438A-8629-AC36E16DD36F}" type="presOf" srcId="{63647203-C963-4EB3-861E-9C6813CA82BE}" destId="{D7DF5FF0-5E3F-48D6-B3E4-E6D5FFB0519D}" srcOrd="0" destOrd="0" presId="urn:microsoft.com/office/officeart/2018/5/layout/IconCircleLabelList"/>
    <dgm:cxn modelId="{EBCBFD67-120B-4552-8D06-16CA0B5DF1D0}" type="presOf" srcId="{E6D4CEDD-CC17-484A-B12F-62540E8974A7}" destId="{960F8CFC-3504-4A5B-99D4-D181CC4826B1}" srcOrd="0" destOrd="0" presId="urn:microsoft.com/office/officeart/2018/5/layout/IconCircleLabelList"/>
    <dgm:cxn modelId="{BD94024A-4510-45A6-9E0E-9D74B0CBB132}" type="presOf" srcId="{284E31AF-AFBF-468F-B0A8-396DBFEA41D4}" destId="{F355A8F0-A187-489A-91AD-FA15474FCA0B}" srcOrd="0" destOrd="0" presId="urn:microsoft.com/office/officeart/2018/5/layout/IconCircleLabelList"/>
    <dgm:cxn modelId="{D628F38B-D6A6-439D-8C99-6FAB71626DF9}" srcId="{F4EEBCB5-55D8-42B7-8D20-8BFEC057CDCD}" destId="{4B44EA6F-DB99-4588-B801-3BA510BAC9C2}" srcOrd="2" destOrd="0" parTransId="{628EC300-05D0-4ABD-B4F8-863670CC2E85}" sibTransId="{6AE12DDD-938E-47B2-BE5C-09DB59A96E15}"/>
    <dgm:cxn modelId="{8B9184A6-1EA8-4D32-8B25-200E024DBCD9}" srcId="{F4EEBCB5-55D8-42B7-8D20-8BFEC057CDCD}" destId="{63647203-C963-4EB3-861E-9C6813CA82BE}" srcOrd="1" destOrd="0" parTransId="{3FF3BC13-7FCE-484E-A60C-EC9BCE267394}" sibTransId="{16BCCFED-5297-415F-AB02-9541CA718FA6}"/>
    <dgm:cxn modelId="{B1E9FDA7-E958-4915-A325-FDB8CD2F246B}" type="presOf" srcId="{BD1780BF-2E44-4965-AE5B-13DBB47C0E27}" destId="{BB630741-A1F3-4D70-9F5A-AB9F141EBF7A}" srcOrd="0" destOrd="0" presId="urn:microsoft.com/office/officeart/2018/5/layout/IconCircleLabelList"/>
    <dgm:cxn modelId="{64E941B0-A1EA-4C1A-98D6-55867A898674}" type="presOf" srcId="{F4EEBCB5-55D8-42B7-8D20-8BFEC057CDCD}" destId="{20E0F98A-B9DE-4B8F-B112-05C8BCD55B13}" srcOrd="0" destOrd="0" presId="urn:microsoft.com/office/officeart/2018/5/layout/IconCircleLabelList"/>
    <dgm:cxn modelId="{87EF79B3-FA21-4D5B-8712-F94CF8BD276A}" srcId="{F4EEBCB5-55D8-42B7-8D20-8BFEC057CDCD}" destId="{40E7B9CF-E242-4F56-B7F8-A3892889BBAA}" srcOrd="3" destOrd="0" parTransId="{6843CA5B-D02F-4553-ADBC-0A0D431675A6}" sibTransId="{8C0CB2FC-6BD2-4110-BD6F-6FD8BB5B8924}"/>
    <dgm:cxn modelId="{A23977C8-AD10-414A-9EF7-597E5A0D12D7}" srcId="{F4EEBCB5-55D8-42B7-8D20-8BFEC057CDCD}" destId="{BD1780BF-2E44-4965-AE5B-13DBB47C0E27}" srcOrd="5" destOrd="0" parTransId="{A255CE3B-775F-4517-A31F-148314553EB0}" sibTransId="{37A84988-7CB6-411D-830A-427E67D4C36B}"/>
    <dgm:cxn modelId="{923FBDE1-ED4F-43FC-B5D2-3176857EC621}" srcId="{F4EEBCB5-55D8-42B7-8D20-8BFEC057CDCD}" destId="{284E31AF-AFBF-468F-B0A8-396DBFEA41D4}" srcOrd="4" destOrd="0" parTransId="{47A81F3D-096D-4068-BF57-F73DAC648C65}" sibTransId="{6B6385F4-B620-43C8-AF73-830FFEDE135B}"/>
    <dgm:cxn modelId="{97D8B7F5-E9F8-445E-A6F2-DBD8C4C18A52}" type="presOf" srcId="{4B44EA6F-DB99-4588-B801-3BA510BAC9C2}" destId="{2C051B9B-7A64-46D0-936A-697CE459E5BD}" srcOrd="0" destOrd="0" presId="urn:microsoft.com/office/officeart/2018/5/layout/IconCircleLabelList"/>
    <dgm:cxn modelId="{26A60189-E694-4D55-9CF2-6A2CD443433F}" type="presParOf" srcId="{20E0F98A-B9DE-4B8F-B112-05C8BCD55B13}" destId="{D10ECC23-FF7C-40FB-9BCA-BD6127993E1A}" srcOrd="0" destOrd="0" presId="urn:microsoft.com/office/officeart/2018/5/layout/IconCircleLabelList"/>
    <dgm:cxn modelId="{00FDD18F-240B-4CFF-A295-399D80A30A09}" type="presParOf" srcId="{D10ECC23-FF7C-40FB-9BCA-BD6127993E1A}" destId="{C2F8199C-CD0C-4EB9-961A-0915A99BF883}" srcOrd="0" destOrd="0" presId="urn:microsoft.com/office/officeart/2018/5/layout/IconCircleLabelList"/>
    <dgm:cxn modelId="{EEDB9FFF-5570-46FD-82DF-F1450ABC26D7}" type="presParOf" srcId="{D10ECC23-FF7C-40FB-9BCA-BD6127993E1A}" destId="{FB505052-BE63-4C3B-AC48-DAAD494CA68B}" srcOrd="1" destOrd="0" presId="urn:microsoft.com/office/officeart/2018/5/layout/IconCircleLabelList"/>
    <dgm:cxn modelId="{3859279E-C6CB-4D24-9332-9CE6B48BF91C}" type="presParOf" srcId="{D10ECC23-FF7C-40FB-9BCA-BD6127993E1A}" destId="{2FDEB941-FB32-4FF3-A0BB-E87FCCA520D3}" srcOrd="2" destOrd="0" presId="urn:microsoft.com/office/officeart/2018/5/layout/IconCircleLabelList"/>
    <dgm:cxn modelId="{38B4BE97-2D61-4839-A1CF-021191199106}" type="presParOf" srcId="{D10ECC23-FF7C-40FB-9BCA-BD6127993E1A}" destId="{960F8CFC-3504-4A5B-99D4-D181CC4826B1}" srcOrd="3" destOrd="0" presId="urn:microsoft.com/office/officeart/2018/5/layout/IconCircleLabelList"/>
    <dgm:cxn modelId="{CC764DBF-9879-4D00-A42A-566F3D03D7C1}" type="presParOf" srcId="{20E0F98A-B9DE-4B8F-B112-05C8BCD55B13}" destId="{28C689C5-A208-49D5-80C4-5801AF6FC8E4}" srcOrd="1" destOrd="0" presId="urn:microsoft.com/office/officeart/2018/5/layout/IconCircleLabelList"/>
    <dgm:cxn modelId="{50460206-64C2-44B1-93EF-68D303CDF327}" type="presParOf" srcId="{20E0F98A-B9DE-4B8F-B112-05C8BCD55B13}" destId="{DA450E61-10AC-46D9-886A-9F1CBFB28F4B}" srcOrd="2" destOrd="0" presId="urn:microsoft.com/office/officeart/2018/5/layout/IconCircleLabelList"/>
    <dgm:cxn modelId="{F734ECEA-FEEB-4876-845B-7FC92262B6A4}" type="presParOf" srcId="{DA450E61-10AC-46D9-886A-9F1CBFB28F4B}" destId="{0A247BA0-89F4-401B-9A1F-5F3BBC8B94C5}" srcOrd="0" destOrd="0" presId="urn:microsoft.com/office/officeart/2018/5/layout/IconCircleLabelList"/>
    <dgm:cxn modelId="{40DBFCB1-ABCD-4F38-91A5-2E509311AC03}" type="presParOf" srcId="{DA450E61-10AC-46D9-886A-9F1CBFB28F4B}" destId="{99AE74E6-E502-4BC7-8D43-97D3998EE632}" srcOrd="1" destOrd="0" presId="urn:microsoft.com/office/officeart/2018/5/layout/IconCircleLabelList"/>
    <dgm:cxn modelId="{8F54C6EA-9294-4EE7-994A-F6F88519024A}" type="presParOf" srcId="{DA450E61-10AC-46D9-886A-9F1CBFB28F4B}" destId="{DE1457EA-ECE9-438F-8DF8-E943688D193D}" srcOrd="2" destOrd="0" presId="urn:microsoft.com/office/officeart/2018/5/layout/IconCircleLabelList"/>
    <dgm:cxn modelId="{472E7AEC-3E3C-473F-BC88-B2D6F19ECFC2}" type="presParOf" srcId="{DA450E61-10AC-46D9-886A-9F1CBFB28F4B}" destId="{D7DF5FF0-5E3F-48D6-B3E4-E6D5FFB0519D}" srcOrd="3" destOrd="0" presId="urn:microsoft.com/office/officeart/2018/5/layout/IconCircleLabelList"/>
    <dgm:cxn modelId="{384F4BEB-5E93-48D8-AF55-37ADE2BFD679}" type="presParOf" srcId="{20E0F98A-B9DE-4B8F-B112-05C8BCD55B13}" destId="{CBF6C21B-FE47-4066-B84E-164E0B8ACCA1}" srcOrd="3" destOrd="0" presId="urn:microsoft.com/office/officeart/2018/5/layout/IconCircleLabelList"/>
    <dgm:cxn modelId="{9C38CB03-12E2-4CE0-84A6-E29D418349DF}" type="presParOf" srcId="{20E0F98A-B9DE-4B8F-B112-05C8BCD55B13}" destId="{DAD94E60-2D91-434F-8073-351E307E2DCC}" srcOrd="4" destOrd="0" presId="urn:microsoft.com/office/officeart/2018/5/layout/IconCircleLabelList"/>
    <dgm:cxn modelId="{F30C8890-3182-4E6A-8336-D36B1A16CE23}" type="presParOf" srcId="{DAD94E60-2D91-434F-8073-351E307E2DCC}" destId="{C7DC2B13-A957-4BD9-B326-D3F14E4C26D9}" srcOrd="0" destOrd="0" presId="urn:microsoft.com/office/officeart/2018/5/layout/IconCircleLabelList"/>
    <dgm:cxn modelId="{C9C1E365-F4CD-499E-956F-5C26F7E13E34}" type="presParOf" srcId="{DAD94E60-2D91-434F-8073-351E307E2DCC}" destId="{57E983C8-F4EC-41D4-BBA4-378B910D5EB6}" srcOrd="1" destOrd="0" presId="urn:microsoft.com/office/officeart/2018/5/layout/IconCircleLabelList"/>
    <dgm:cxn modelId="{4CD8E06D-B8A4-4E04-880E-E0B1D568E1E3}" type="presParOf" srcId="{DAD94E60-2D91-434F-8073-351E307E2DCC}" destId="{3C46B08F-EE8A-47F7-BF21-765BBC3CB73C}" srcOrd="2" destOrd="0" presId="urn:microsoft.com/office/officeart/2018/5/layout/IconCircleLabelList"/>
    <dgm:cxn modelId="{20C665EF-FAEC-4D75-ABDA-E9CA63BEFBFE}" type="presParOf" srcId="{DAD94E60-2D91-434F-8073-351E307E2DCC}" destId="{2C051B9B-7A64-46D0-936A-697CE459E5BD}" srcOrd="3" destOrd="0" presId="urn:microsoft.com/office/officeart/2018/5/layout/IconCircleLabelList"/>
    <dgm:cxn modelId="{365BC3EA-028F-41FB-94E6-6159C3793971}" type="presParOf" srcId="{20E0F98A-B9DE-4B8F-B112-05C8BCD55B13}" destId="{5F35F3BD-A783-4A18-8E18-5C77428FE49D}" srcOrd="5" destOrd="0" presId="urn:microsoft.com/office/officeart/2018/5/layout/IconCircleLabelList"/>
    <dgm:cxn modelId="{FBC6192C-7A47-4C4C-B5DE-4435B07A42DF}" type="presParOf" srcId="{20E0F98A-B9DE-4B8F-B112-05C8BCD55B13}" destId="{69566671-DAC8-4A3D-8F36-E7FFF88940AB}" srcOrd="6" destOrd="0" presId="urn:microsoft.com/office/officeart/2018/5/layout/IconCircleLabelList"/>
    <dgm:cxn modelId="{6E8244BC-DC36-468B-8822-3FF7D9BD6C95}" type="presParOf" srcId="{69566671-DAC8-4A3D-8F36-E7FFF88940AB}" destId="{C651A382-05B8-4F8A-AD56-C243F2DF58DD}" srcOrd="0" destOrd="0" presId="urn:microsoft.com/office/officeart/2018/5/layout/IconCircleLabelList"/>
    <dgm:cxn modelId="{35956FF1-3394-4DE1-9206-F84CBDCAE2FC}" type="presParOf" srcId="{69566671-DAC8-4A3D-8F36-E7FFF88940AB}" destId="{335935C1-B47B-48F5-9EBE-45BF7AC5CBF3}" srcOrd="1" destOrd="0" presId="urn:microsoft.com/office/officeart/2018/5/layout/IconCircleLabelList"/>
    <dgm:cxn modelId="{97F90AEA-606D-4861-B7FA-C2264DB0A0D3}" type="presParOf" srcId="{69566671-DAC8-4A3D-8F36-E7FFF88940AB}" destId="{9E318EBB-73DA-4085-8E4B-9FFEFF4B897A}" srcOrd="2" destOrd="0" presId="urn:microsoft.com/office/officeart/2018/5/layout/IconCircleLabelList"/>
    <dgm:cxn modelId="{F537CAF5-19AC-4494-9763-4BAE29841FF8}" type="presParOf" srcId="{69566671-DAC8-4A3D-8F36-E7FFF88940AB}" destId="{10BB501D-CC42-4F93-B89B-3025BA4DB2C3}" srcOrd="3" destOrd="0" presId="urn:microsoft.com/office/officeart/2018/5/layout/IconCircleLabelList"/>
    <dgm:cxn modelId="{788700B3-EE79-408C-BBE3-85491EF43555}" type="presParOf" srcId="{20E0F98A-B9DE-4B8F-B112-05C8BCD55B13}" destId="{3521D44D-5426-43E0-B4BA-5571FB5B3CBA}" srcOrd="7" destOrd="0" presId="urn:microsoft.com/office/officeart/2018/5/layout/IconCircleLabelList"/>
    <dgm:cxn modelId="{A25A77F8-F329-4823-B4D3-DF28CACEC99B}" type="presParOf" srcId="{20E0F98A-B9DE-4B8F-B112-05C8BCD55B13}" destId="{EB4A1F3F-15C1-4021-B52F-698DCF8E6E6F}" srcOrd="8" destOrd="0" presId="urn:microsoft.com/office/officeart/2018/5/layout/IconCircleLabelList"/>
    <dgm:cxn modelId="{73AEFF12-8F8B-472F-913E-47E89706F2C9}" type="presParOf" srcId="{EB4A1F3F-15C1-4021-B52F-698DCF8E6E6F}" destId="{E09C0EAA-785D-4639-B628-0926A140F8A2}" srcOrd="0" destOrd="0" presId="urn:microsoft.com/office/officeart/2018/5/layout/IconCircleLabelList"/>
    <dgm:cxn modelId="{386A02FB-21F5-496B-9802-2656924FFC9A}" type="presParOf" srcId="{EB4A1F3F-15C1-4021-B52F-698DCF8E6E6F}" destId="{FE45B7E3-9501-4138-B881-4125FBD4F5BD}" srcOrd="1" destOrd="0" presId="urn:microsoft.com/office/officeart/2018/5/layout/IconCircleLabelList"/>
    <dgm:cxn modelId="{2AE5DDD8-E770-45BB-BD86-FB8C5582844F}" type="presParOf" srcId="{EB4A1F3F-15C1-4021-B52F-698DCF8E6E6F}" destId="{843FFDD1-4CF9-49BF-8267-B2A0638A8825}" srcOrd="2" destOrd="0" presId="urn:microsoft.com/office/officeart/2018/5/layout/IconCircleLabelList"/>
    <dgm:cxn modelId="{1F9739D6-202B-4550-8FA4-4E515ED7EA16}" type="presParOf" srcId="{EB4A1F3F-15C1-4021-B52F-698DCF8E6E6F}" destId="{F355A8F0-A187-489A-91AD-FA15474FCA0B}" srcOrd="3" destOrd="0" presId="urn:microsoft.com/office/officeart/2018/5/layout/IconCircleLabelList"/>
    <dgm:cxn modelId="{806B5AB4-4953-4B52-8DA5-F166D29A4342}" type="presParOf" srcId="{20E0F98A-B9DE-4B8F-B112-05C8BCD55B13}" destId="{A7BCE24A-4EFF-4F16-835C-2CE6DBD9B7C6}" srcOrd="9" destOrd="0" presId="urn:microsoft.com/office/officeart/2018/5/layout/IconCircleLabelList"/>
    <dgm:cxn modelId="{1793DAC0-6605-4775-A761-F1C355D0B434}" type="presParOf" srcId="{20E0F98A-B9DE-4B8F-B112-05C8BCD55B13}" destId="{B05F7111-254A-4E3A-9B21-79F883216F80}" srcOrd="10" destOrd="0" presId="urn:microsoft.com/office/officeart/2018/5/layout/IconCircleLabelList"/>
    <dgm:cxn modelId="{C05B3DC0-DA6E-4ACF-978B-D35A146F0BA5}" type="presParOf" srcId="{B05F7111-254A-4E3A-9B21-79F883216F80}" destId="{C388B3CF-3F38-4A42-B0EE-C97791EBA210}" srcOrd="0" destOrd="0" presId="urn:microsoft.com/office/officeart/2018/5/layout/IconCircleLabelList"/>
    <dgm:cxn modelId="{6C46C6D2-2E35-44A8-9C02-A53A7AD052A9}" type="presParOf" srcId="{B05F7111-254A-4E3A-9B21-79F883216F80}" destId="{3F8F0807-13B2-47A2-801D-B46F3B8793E7}" srcOrd="1" destOrd="0" presId="urn:microsoft.com/office/officeart/2018/5/layout/IconCircleLabelList"/>
    <dgm:cxn modelId="{B387C3CD-D48D-489B-A267-39A9EE29A20E}" type="presParOf" srcId="{B05F7111-254A-4E3A-9B21-79F883216F80}" destId="{CDD4D4BB-B324-46A5-B092-109769137041}" srcOrd="2" destOrd="0" presId="urn:microsoft.com/office/officeart/2018/5/layout/IconCircleLabelList"/>
    <dgm:cxn modelId="{547859B4-5907-4233-BE47-C39C43E74062}" type="presParOf" srcId="{B05F7111-254A-4E3A-9B21-79F883216F80}" destId="{BB630741-A1F3-4D70-9F5A-AB9F141EBF7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D3BE9-5B35-4800-9C8A-EA79898D56E5}">
      <dsp:nvSpPr>
        <dsp:cNvPr id="0" name=""/>
        <dsp:cNvSpPr/>
      </dsp:nvSpPr>
      <dsp:spPr>
        <a:xfrm>
          <a:off x="3080" y="587635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Gareth and Harry already done work here</a:t>
          </a:r>
        </a:p>
      </dsp:txBody>
      <dsp:txXfrm>
        <a:off x="3080" y="587635"/>
        <a:ext cx="2444055" cy="1466433"/>
      </dsp:txXfrm>
    </dsp:sp>
    <dsp:sp modelId="{E29AD0B9-25D2-4691-9F3A-585A3ADE33D2}">
      <dsp:nvSpPr>
        <dsp:cNvPr id="0" name=""/>
        <dsp:cNvSpPr/>
      </dsp:nvSpPr>
      <dsp:spPr>
        <a:xfrm>
          <a:off x="2691541" y="587635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Engaged Radiotherapy UK to undertake focus groups</a:t>
          </a:r>
        </a:p>
      </dsp:txBody>
      <dsp:txXfrm>
        <a:off x="2691541" y="587635"/>
        <a:ext cx="2444055" cy="1466433"/>
      </dsp:txXfrm>
    </dsp:sp>
    <dsp:sp modelId="{BBEDD37D-9345-4806-939C-63B77804318F}">
      <dsp:nvSpPr>
        <dsp:cNvPr id="0" name=""/>
        <dsp:cNvSpPr/>
      </dsp:nvSpPr>
      <dsp:spPr>
        <a:xfrm>
          <a:off x="5380002" y="587635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Need to produce white paper of what is found form patient surveys</a:t>
          </a:r>
        </a:p>
      </dsp:txBody>
      <dsp:txXfrm>
        <a:off x="5380002" y="587635"/>
        <a:ext cx="2444055" cy="1466433"/>
      </dsp:txXfrm>
    </dsp:sp>
    <dsp:sp modelId="{933C05BE-4E94-4ACA-B7A3-E8C06FC5F78B}">
      <dsp:nvSpPr>
        <dsp:cNvPr id="0" name=""/>
        <dsp:cNvSpPr/>
      </dsp:nvSpPr>
      <dsp:spPr>
        <a:xfrm>
          <a:off x="8068463" y="587635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Need feedback to industry/government/research funders</a:t>
          </a:r>
        </a:p>
      </dsp:txBody>
      <dsp:txXfrm>
        <a:off x="8068463" y="587635"/>
        <a:ext cx="2444055" cy="1466433"/>
      </dsp:txXfrm>
    </dsp:sp>
    <dsp:sp modelId="{FBD73A97-384B-4DB4-9C18-9A1080DA1725}">
      <dsp:nvSpPr>
        <dsp:cNvPr id="0" name=""/>
        <dsp:cNvSpPr/>
      </dsp:nvSpPr>
      <dsp:spPr>
        <a:xfrm>
          <a:off x="1347311" y="2298474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Need to be seen to be in continual dialogue</a:t>
          </a:r>
        </a:p>
      </dsp:txBody>
      <dsp:txXfrm>
        <a:off x="1347311" y="2298474"/>
        <a:ext cx="2444055" cy="1466433"/>
      </dsp:txXfrm>
    </dsp:sp>
    <dsp:sp modelId="{E1435E00-5FD6-4E01-8933-36C113820D15}">
      <dsp:nvSpPr>
        <dsp:cNvPr id="0" name=""/>
        <dsp:cNvSpPr/>
      </dsp:nvSpPr>
      <dsp:spPr>
        <a:xfrm>
          <a:off x="4035772" y="2298474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 Radiotherapy UK network of RT patients for communications</a:t>
          </a:r>
        </a:p>
      </dsp:txBody>
      <dsp:txXfrm>
        <a:off x="4035772" y="2298474"/>
        <a:ext cx="2444055" cy="1466433"/>
      </dsp:txXfrm>
    </dsp:sp>
    <dsp:sp modelId="{9BFC8CAB-AF94-411F-AB46-1FD586C1A7C4}">
      <dsp:nvSpPr>
        <dsp:cNvPr id="0" name=""/>
        <dsp:cNvSpPr/>
      </dsp:nvSpPr>
      <dsp:spPr>
        <a:xfrm>
          <a:off x="6724233" y="2298474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Engage with disease specific charities and research charities: advocacy and funding for patient engagement work</a:t>
          </a:r>
        </a:p>
      </dsp:txBody>
      <dsp:txXfrm>
        <a:off x="6724233" y="2298474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27A34-D8F4-49CA-ACDF-16E612702E13}">
      <dsp:nvSpPr>
        <dsp:cNvPr id="0" name=""/>
        <dsp:cNvSpPr/>
      </dsp:nvSpPr>
      <dsp:spPr>
        <a:xfrm>
          <a:off x="205509" y="82834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5585C-6388-4D45-99BE-C55519DC3D26}">
      <dsp:nvSpPr>
        <dsp:cNvPr id="0" name=""/>
        <dsp:cNvSpPr/>
      </dsp:nvSpPr>
      <dsp:spPr>
        <a:xfrm>
          <a:off x="396960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CC6C5-B8A0-4F49-B768-E5CE13232A0B}">
      <dsp:nvSpPr>
        <dsp:cNvPr id="0" name=""/>
        <dsp:cNvSpPr/>
      </dsp:nvSpPr>
      <dsp:spPr>
        <a:xfrm>
          <a:off x="1312541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Engagement with industry needed to various stages as well as clinical end product</a:t>
          </a:r>
          <a:endParaRPr lang="en-US" sz="1600" kern="1200"/>
        </a:p>
      </dsp:txBody>
      <dsp:txXfrm>
        <a:off x="1312541" y="828340"/>
        <a:ext cx="2148945" cy="911674"/>
      </dsp:txXfrm>
    </dsp:sp>
    <dsp:sp modelId="{6992B3E5-C0D5-4230-BC40-9C06E98DC6FC}">
      <dsp:nvSpPr>
        <dsp:cNvPr id="0" name=""/>
        <dsp:cNvSpPr/>
      </dsp:nvSpPr>
      <dsp:spPr>
        <a:xfrm>
          <a:off x="3835925" y="82834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C1D09-5686-4312-B99C-C8418F4D3835}">
      <dsp:nvSpPr>
        <dsp:cNvPr id="0" name=""/>
        <dsp:cNvSpPr/>
      </dsp:nvSpPr>
      <dsp:spPr>
        <a:xfrm>
          <a:off x="4027376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BC756-C1C4-473F-940F-FACCFEA1B929}">
      <dsp:nvSpPr>
        <dsp:cNvPr id="0" name=""/>
        <dsp:cNvSpPr/>
      </dsp:nvSpPr>
      <dsp:spPr>
        <a:xfrm>
          <a:off x="4942957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Work with Leo Cancer care</a:t>
          </a:r>
          <a:endParaRPr lang="en-US" sz="1600" kern="1200"/>
        </a:p>
      </dsp:txBody>
      <dsp:txXfrm>
        <a:off x="4942957" y="828340"/>
        <a:ext cx="2148945" cy="911674"/>
      </dsp:txXfrm>
    </dsp:sp>
    <dsp:sp modelId="{D7FB02AB-570A-4EA8-9C69-A5CAB88A2CB1}">
      <dsp:nvSpPr>
        <dsp:cNvPr id="0" name=""/>
        <dsp:cNvSpPr/>
      </dsp:nvSpPr>
      <dsp:spPr>
        <a:xfrm>
          <a:off x="7466341" y="82834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C70F6-EF9E-48AD-BCA3-189B974DF06F}">
      <dsp:nvSpPr>
        <dsp:cNvPr id="0" name=""/>
        <dsp:cNvSpPr/>
      </dsp:nvSpPr>
      <dsp:spPr>
        <a:xfrm>
          <a:off x="7657792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3B783-6BF6-4661-B8FB-049BC9752CDB}">
      <dsp:nvSpPr>
        <dsp:cNvPr id="0" name=""/>
        <dsp:cNvSpPr/>
      </dsp:nvSpPr>
      <dsp:spPr>
        <a:xfrm>
          <a:off x="8573374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Grants for possible industry engagement</a:t>
          </a:r>
          <a:endParaRPr lang="en-US" sz="1600" kern="1200"/>
        </a:p>
      </dsp:txBody>
      <dsp:txXfrm>
        <a:off x="8573374" y="828340"/>
        <a:ext cx="2148945" cy="911674"/>
      </dsp:txXfrm>
    </dsp:sp>
    <dsp:sp modelId="{5748DD88-AF89-46C6-8213-C1CE6964B87A}">
      <dsp:nvSpPr>
        <dsp:cNvPr id="0" name=""/>
        <dsp:cNvSpPr/>
      </dsp:nvSpPr>
      <dsp:spPr>
        <a:xfrm>
          <a:off x="205509" y="245279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ADCDE-20B7-42B6-907D-66487370227E}">
      <dsp:nvSpPr>
        <dsp:cNvPr id="0" name=""/>
        <dsp:cNvSpPr/>
      </dsp:nvSpPr>
      <dsp:spPr>
        <a:xfrm>
          <a:off x="396960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56E39-DE3A-4809-9E1F-095100534E5E}">
      <dsp:nvSpPr>
        <dsp:cNvPr id="0" name=""/>
        <dsp:cNvSpPr/>
      </dsp:nvSpPr>
      <dsp:spPr>
        <a:xfrm>
          <a:off x="1312541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Need working party from within the group to convene</a:t>
          </a:r>
          <a:endParaRPr lang="en-US" sz="1600" kern="1200" dirty="0"/>
        </a:p>
      </dsp:txBody>
      <dsp:txXfrm>
        <a:off x="1312541" y="2452790"/>
        <a:ext cx="2148945" cy="911674"/>
      </dsp:txXfrm>
    </dsp:sp>
    <dsp:sp modelId="{735893F5-805E-4D69-9A50-9A6EC2BE8542}">
      <dsp:nvSpPr>
        <dsp:cNvPr id="0" name=""/>
        <dsp:cNvSpPr/>
      </dsp:nvSpPr>
      <dsp:spPr>
        <a:xfrm>
          <a:off x="3835925" y="245279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F531E-74E1-4458-94B0-E52FF25818FF}">
      <dsp:nvSpPr>
        <dsp:cNvPr id="0" name=""/>
        <dsp:cNvSpPr/>
      </dsp:nvSpPr>
      <dsp:spPr>
        <a:xfrm>
          <a:off x="4027376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6BCC5-A622-471B-A12B-73917A08D7E0}">
      <dsp:nvSpPr>
        <dsp:cNvPr id="0" name=""/>
        <dsp:cNvSpPr/>
      </dsp:nvSpPr>
      <dsp:spPr>
        <a:xfrm>
          <a:off x="4942957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? Link with Radiotherapy UK industry task force</a:t>
          </a:r>
          <a:endParaRPr lang="en-US" sz="1600" kern="1200"/>
        </a:p>
      </dsp:txBody>
      <dsp:txXfrm>
        <a:off x="4942957" y="2452790"/>
        <a:ext cx="2148945" cy="911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8199C-CD0C-4EB9-961A-0915A99BF883}">
      <dsp:nvSpPr>
        <dsp:cNvPr id="0" name=""/>
        <dsp:cNvSpPr/>
      </dsp:nvSpPr>
      <dsp:spPr>
        <a:xfrm>
          <a:off x="1132178" y="200"/>
          <a:ext cx="947882" cy="9478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05052-BE63-4C3B-AC48-DAAD494CA68B}">
      <dsp:nvSpPr>
        <dsp:cNvPr id="0" name=""/>
        <dsp:cNvSpPr/>
      </dsp:nvSpPr>
      <dsp:spPr>
        <a:xfrm>
          <a:off x="1334186" y="202208"/>
          <a:ext cx="543867" cy="543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F8CFC-3504-4A5B-99D4-D181CC4826B1}">
      <dsp:nvSpPr>
        <dsp:cNvPr id="0" name=""/>
        <dsp:cNvSpPr/>
      </dsp:nvSpPr>
      <dsp:spPr>
        <a:xfrm>
          <a:off x="829167" y="1243325"/>
          <a:ext cx="1553906" cy="7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Too early and yet too late</a:t>
          </a:r>
        </a:p>
      </dsp:txBody>
      <dsp:txXfrm>
        <a:off x="829167" y="1243325"/>
        <a:ext cx="1553906" cy="738105"/>
      </dsp:txXfrm>
    </dsp:sp>
    <dsp:sp modelId="{0A247BA0-89F4-401B-9A1F-5F3BBC8B94C5}">
      <dsp:nvSpPr>
        <dsp:cNvPr id="0" name=""/>
        <dsp:cNvSpPr/>
      </dsp:nvSpPr>
      <dsp:spPr>
        <a:xfrm>
          <a:off x="2958018" y="200"/>
          <a:ext cx="947882" cy="9478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E74E6-E502-4BC7-8D43-97D3998EE632}">
      <dsp:nvSpPr>
        <dsp:cNvPr id="0" name=""/>
        <dsp:cNvSpPr/>
      </dsp:nvSpPr>
      <dsp:spPr>
        <a:xfrm>
          <a:off x="3160026" y="202208"/>
          <a:ext cx="543867" cy="543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F5FF0-5E3F-48D6-B3E4-E6D5FFB0519D}">
      <dsp:nvSpPr>
        <dsp:cNvPr id="0" name=""/>
        <dsp:cNvSpPr/>
      </dsp:nvSpPr>
      <dsp:spPr>
        <a:xfrm>
          <a:off x="2655007" y="1243325"/>
          <a:ext cx="1553906" cy="7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This needs resourcing but little resource</a:t>
          </a:r>
        </a:p>
      </dsp:txBody>
      <dsp:txXfrm>
        <a:off x="2655007" y="1243325"/>
        <a:ext cx="1553906" cy="738105"/>
      </dsp:txXfrm>
    </dsp:sp>
    <dsp:sp modelId="{C7DC2B13-A957-4BD9-B326-D3F14E4C26D9}">
      <dsp:nvSpPr>
        <dsp:cNvPr id="0" name=""/>
        <dsp:cNvSpPr/>
      </dsp:nvSpPr>
      <dsp:spPr>
        <a:xfrm>
          <a:off x="4783858" y="200"/>
          <a:ext cx="947882" cy="9478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983C8-F4EC-41D4-BBA4-378B910D5EB6}">
      <dsp:nvSpPr>
        <dsp:cNvPr id="0" name=""/>
        <dsp:cNvSpPr/>
      </dsp:nvSpPr>
      <dsp:spPr>
        <a:xfrm>
          <a:off x="4985866" y="202208"/>
          <a:ext cx="543867" cy="5438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51B9B-7A64-46D0-936A-697CE459E5BD}">
      <dsp:nvSpPr>
        <dsp:cNvPr id="0" name=""/>
        <dsp:cNvSpPr/>
      </dsp:nvSpPr>
      <dsp:spPr>
        <a:xfrm>
          <a:off x="4480846" y="1243325"/>
          <a:ext cx="1553906" cy="7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Needs buy in from the whole group so collaboratively we can deliver on the strategy-every little helps</a:t>
          </a:r>
        </a:p>
      </dsp:txBody>
      <dsp:txXfrm>
        <a:off x="4480846" y="1243325"/>
        <a:ext cx="1553906" cy="738105"/>
      </dsp:txXfrm>
    </dsp:sp>
    <dsp:sp modelId="{C651A382-05B8-4F8A-AD56-C243F2DF58DD}">
      <dsp:nvSpPr>
        <dsp:cNvPr id="0" name=""/>
        <dsp:cNvSpPr/>
      </dsp:nvSpPr>
      <dsp:spPr>
        <a:xfrm>
          <a:off x="6609698" y="200"/>
          <a:ext cx="947882" cy="9478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935C1-B47B-48F5-9EBE-45BF7AC5CBF3}">
      <dsp:nvSpPr>
        <dsp:cNvPr id="0" name=""/>
        <dsp:cNvSpPr/>
      </dsp:nvSpPr>
      <dsp:spPr>
        <a:xfrm>
          <a:off x="6811706" y="202208"/>
          <a:ext cx="543867" cy="5438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B501D-CC42-4F93-B89B-3025BA4DB2C3}">
      <dsp:nvSpPr>
        <dsp:cNvPr id="0" name=""/>
        <dsp:cNvSpPr/>
      </dsp:nvSpPr>
      <dsp:spPr>
        <a:xfrm>
          <a:off x="6306686" y="1243325"/>
          <a:ext cx="1553906" cy="7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Time to prioritize development-integrate into our thinking and doing</a:t>
          </a:r>
        </a:p>
      </dsp:txBody>
      <dsp:txXfrm>
        <a:off x="6306686" y="1243325"/>
        <a:ext cx="1553906" cy="738105"/>
      </dsp:txXfrm>
    </dsp:sp>
    <dsp:sp modelId="{E09C0EAA-785D-4639-B628-0926A140F8A2}">
      <dsp:nvSpPr>
        <dsp:cNvPr id="0" name=""/>
        <dsp:cNvSpPr/>
      </dsp:nvSpPr>
      <dsp:spPr>
        <a:xfrm>
          <a:off x="8435538" y="200"/>
          <a:ext cx="947882" cy="9478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5B7E3-9501-4138-B881-4125FBD4F5BD}">
      <dsp:nvSpPr>
        <dsp:cNvPr id="0" name=""/>
        <dsp:cNvSpPr/>
      </dsp:nvSpPr>
      <dsp:spPr>
        <a:xfrm>
          <a:off x="8637546" y="202208"/>
          <a:ext cx="543867" cy="5438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5A8F0-A187-489A-91AD-FA15474FCA0B}">
      <dsp:nvSpPr>
        <dsp:cNvPr id="0" name=""/>
        <dsp:cNvSpPr/>
      </dsp:nvSpPr>
      <dsp:spPr>
        <a:xfrm>
          <a:off x="8132526" y="1243325"/>
          <a:ext cx="1553906" cy="7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Need to resource from collaboration/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multiple sources</a:t>
          </a:r>
        </a:p>
      </dsp:txBody>
      <dsp:txXfrm>
        <a:off x="8132526" y="1243325"/>
        <a:ext cx="1553906" cy="738105"/>
      </dsp:txXfrm>
    </dsp:sp>
    <dsp:sp modelId="{C388B3CF-3F38-4A42-B0EE-C97791EBA210}">
      <dsp:nvSpPr>
        <dsp:cNvPr id="0" name=""/>
        <dsp:cNvSpPr/>
      </dsp:nvSpPr>
      <dsp:spPr>
        <a:xfrm>
          <a:off x="4783858" y="2369907"/>
          <a:ext cx="947882" cy="9478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F0807-13B2-47A2-801D-B46F3B8793E7}">
      <dsp:nvSpPr>
        <dsp:cNvPr id="0" name=""/>
        <dsp:cNvSpPr/>
      </dsp:nvSpPr>
      <dsp:spPr>
        <a:xfrm>
          <a:off x="4985866" y="2571915"/>
          <a:ext cx="543867" cy="5438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30741-A1F3-4D70-9F5A-AB9F141EBF7A}">
      <dsp:nvSpPr>
        <dsp:cNvPr id="0" name=""/>
        <dsp:cNvSpPr/>
      </dsp:nvSpPr>
      <dsp:spPr>
        <a:xfrm>
          <a:off x="4480846" y="3613032"/>
          <a:ext cx="1553906" cy="7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Can I start bothering everyone for a bit of help? </a:t>
          </a:r>
        </a:p>
      </dsp:txBody>
      <dsp:txXfrm>
        <a:off x="4480846" y="3613032"/>
        <a:ext cx="1553906" cy="738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45BA-5B0C-7E94-6031-2FD23AE13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0B49C-4CE0-E7FB-223C-DAAB3845C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99F3E-65DE-DF61-24E6-5BD3FA29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8E006-292C-6FA2-E04F-9882E241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62B86-32AC-4A90-C2B2-A4A154EB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D1ED-8933-7841-6532-9947800E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FF7CE-E555-45AF-879B-FFE60C304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DD32E-E6BE-282F-60F0-B1C96E00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8E56D-CB96-381C-CE5D-C15D971C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33A9E-3AD7-9E8B-0793-9AD5031D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9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DCCAF-69C2-B1CE-1B9F-318325286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F289B-0746-DE8E-D8AB-259379FBE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91D4-A041-3E1D-C37A-02CFDB59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E6FF-4088-A0CA-7665-2268B4A8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2272D-6BE6-1151-BD49-3AAB65E4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3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54EE-BA7D-3E8F-8DC9-A87AB4E4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FF4A-7CC1-90A1-56BB-855923063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2A188-487D-F70C-3F74-21A3650E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71728-F385-DC81-7FA6-AA00E9BE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763CD-BE7A-8014-6FF4-0DFD1FA6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7028-8BE3-BC99-34AE-F262BC0D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033DA-38A0-561F-3374-906D747F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3C77C-DA3B-8656-335C-40610A70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945CE-D59C-B613-35F2-433F8D0B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46C1A-2FC7-5FB2-63A9-0FC23177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8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66E7-8434-2771-2588-3DBFE010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AD2C-07FE-C716-AC2A-C337A103C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A0D06-B099-7400-CBDD-6BD87C067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C7A3-658F-CA1A-1B4C-5189A80B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0F029-8E8E-CBE5-6765-1DCF2181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36C5F-C639-25EE-4ECB-15A2AD4D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6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75A7-F3AA-40C2-A914-CCE7063F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6B50F-4450-466C-9D35-54E85263E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2CE08-488B-93BE-D55E-315E00F40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176CC-8B03-5EF4-5915-DE60C8D80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61555-EADB-31D8-E9FB-23D14A5D4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35C0-A41B-ACFF-5B37-A0D7D29A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0EDCD-EFB9-18DA-81CB-DF4BD22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33FC5-E75C-5D7F-CE1F-58627E3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72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226E-AF35-D7FA-BD6C-1227FFD3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63B41-BFCE-D7F6-8C28-3E502C10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4F1F8-730F-E4BA-A3E5-09532D5F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15DFF-CB1E-FCF0-51CE-047BCC78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1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D12756-517C-3697-CDCC-31601F46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17C17-533D-7268-E020-BF667B71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0135F-6EE6-2D2B-740B-961CC508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B43C-A144-9A10-5B59-1733E8C3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45D16-EC75-E155-5E0E-2EE20292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170D7-420D-8267-5FA1-99CFCA5EE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CF3C8-8B57-16CC-DBE4-1B24546B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7CE85-28B3-2A3D-3FE3-6C8D060C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0ADCC-E66A-3F80-44B9-89FA0630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7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6820-B78A-1AF1-9D15-2A91A894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A53B5-6376-9385-4C0A-92E776D93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80460-095C-1668-77B7-92CB56E78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0684B-4DCB-4D42-196A-40F9A55C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6B998-C846-9D0A-F74A-A76954B2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E371F-45EE-8583-CA16-34BCA33A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0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500F0-DC19-DCB3-7920-81CF7E10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F7DDE-8244-F824-D839-5E2EA1CF4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ADE2D-47B0-0AF3-3A52-67AF6B0A0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E53C1E-20BD-4041-8830-BE3B6FAD7E7A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B3DBD-ACA0-AB9C-CFB0-7C326DB88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38935-2B2E-E1EB-7DDD-D230156CD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3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7465CB2-E160-4D8E-B8B3-B7AFCAFC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79C704-FD27-4BBA-A751-4A80EDB1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A8FFABF-F1A6-4C80-A0A6-29F3162FE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4C1E4B-EA97-41D4-855C-680107905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024AE-4E92-13DE-13F4-0E8AC50F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93" y="1468583"/>
            <a:ext cx="4074820" cy="3900512"/>
          </a:xfrm>
        </p:spPr>
        <p:txBody>
          <a:bodyPr anchor="t">
            <a:normAutofit/>
          </a:bodyPr>
          <a:lstStyle/>
          <a:p>
            <a:r>
              <a:rPr lang="en-US" sz="4800" dirty="0"/>
              <a:t>Update work package 8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480F-911A-9D7D-7AAF-186F4EB42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496" y="1289303"/>
            <a:ext cx="5708995" cy="4090959"/>
          </a:xfrm>
        </p:spPr>
        <p:txBody>
          <a:bodyPr anchor="b">
            <a:normAutofit fontScale="77500" lnSpcReduction="20000"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300" b="1" dirty="0"/>
              <a:t>Aims: 	To tell the whole story to everyone and 	develop 	the scientific area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100" dirty="0"/>
              <a:t>Public communication strategy</a:t>
            </a:r>
          </a:p>
          <a:p>
            <a:r>
              <a:rPr lang="en-US" sz="2100" dirty="0"/>
              <a:t>Political engagement</a:t>
            </a:r>
          </a:p>
          <a:p>
            <a:r>
              <a:rPr lang="en-US" sz="2100" dirty="0"/>
              <a:t>Patient engagement</a:t>
            </a:r>
          </a:p>
          <a:p>
            <a:r>
              <a:rPr lang="en-US" sz="2100" dirty="0"/>
              <a:t>Multidisciplinary and multinational communication</a:t>
            </a:r>
          </a:p>
          <a:p>
            <a:r>
              <a:rPr lang="en-US" sz="2100" dirty="0"/>
              <a:t>Industry engagement</a:t>
            </a:r>
          </a:p>
          <a:p>
            <a:r>
              <a:rPr lang="en-US" sz="2100" dirty="0" err="1"/>
              <a:t>BioPhysicx</a:t>
            </a:r>
            <a:r>
              <a:rPr lang="en-US" sz="2100" dirty="0"/>
              <a:t> and similar groups</a:t>
            </a:r>
          </a:p>
          <a:p>
            <a:r>
              <a:rPr lang="en-US" sz="2100" dirty="0"/>
              <a:t>CP4CT charity</a:t>
            </a:r>
          </a:p>
          <a:p>
            <a:endParaRPr lang="en-US" sz="20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5552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9BAF-7041-6708-A791-2F3F5EC2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Challenges and way forward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731DD6-CC1D-7A60-36EC-36D125BFD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6587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90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A99B-88E5-7C1B-1D1C-9EBDC8FE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Public communication strategy</a:t>
            </a:r>
            <a:br>
              <a:rPr lang="en-US" sz="3600" dirty="0"/>
            </a:b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95434-C57F-B9B4-E57E-02AC4F8F07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23"/>
          <a:stretch/>
        </p:blipFill>
        <p:spPr>
          <a:xfrm>
            <a:off x="4882896" y="11"/>
            <a:ext cx="7309103" cy="222451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B91B6-E828-C514-6348-263E1877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744" y="2402630"/>
            <a:ext cx="8042651" cy="4034746"/>
          </a:xfrm>
        </p:spPr>
        <p:txBody>
          <a:bodyPr anchor="ctr">
            <a:normAutofit lnSpcReduction="10000"/>
          </a:bodyPr>
          <a:lstStyle/>
          <a:p>
            <a:endParaRPr lang="en-US" sz="1500" b="1" dirty="0"/>
          </a:p>
          <a:p>
            <a:r>
              <a:rPr lang="en-US" sz="1500" b="1" dirty="0"/>
              <a:t>Development of public facing website</a:t>
            </a:r>
          </a:p>
          <a:p>
            <a:pPr lvl="1"/>
            <a:r>
              <a:rPr lang="en-GB" sz="1500" dirty="0"/>
              <a:t>www.lhara.org</a:t>
            </a:r>
            <a:endParaRPr lang="en-US" sz="1500" dirty="0"/>
          </a:p>
          <a:p>
            <a:pPr lvl="1"/>
            <a:r>
              <a:rPr lang="en-US" sz="1500" dirty="0"/>
              <a:t>Ley explanation</a:t>
            </a:r>
          </a:p>
          <a:p>
            <a:pPr lvl="1"/>
            <a:r>
              <a:rPr lang="en-US" sz="1500" dirty="0"/>
              <a:t>Explain how will serve the Ion Therapy Research Facility</a:t>
            </a:r>
          </a:p>
          <a:p>
            <a:pPr lvl="1"/>
            <a:r>
              <a:rPr lang="en-US" sz="1500" dirty="0"/>
              <a:t>Future events and news and interesting publications</a:t>
            </a:r>
          </a:p>
          <a:p>
            <a:pPr lvl="1"/>
            <a:r>
              <a:rPr lang="en-US" sz="1500" dirty="0"/>
              <a:t>Links LhARA research/Logos of collaborators and supporters</a:t>
            </a:r>
          </a:p>
          <a:p>
            <a:pPr lvl="1"/>
            <a:r>
              <a:rPr lang="en-US" sz="1500" dirty="0"/>
              <a:t>Link to Donate Button</a:t>
            </a:r>
          </a:p>
          <a:p>
            <a:pPr marL="457200" lvl="1" indent="0">
              <a:buNone/>
            </a:pPr>
            <a:endParaRPr lang="en-US" sz="1500" dirty="0"/>
          </a:p>
          <a:p>
            <a:r>
              <a:rPr lang="en-US" sz="1500" b="1" dirty="0"/>
              <a:t>SM channels</a:t>
            </a:r>
          </a:p>
          <a:p>
            <a:pPr lvl="1"/>
            <a:r>
              <a:rPr lang="en-US" sz="1500" dirty="0"/>
              <a:t>LinkedIn, You Tube channel to hold videos</a:t>
            </a:r>
          </a:p>
          <a:p>
            <a:pPr marL="457200" lvl="1" indent="0">
              <a:buNone/>
            </a:pPr>
            <a:endParaRPr lang="en-US" sz="1500" dirty="0"/>
          </a:p>
          <a:p>
            <a:r>
              <a:rPr lang="en-US" sz="1500" b="1" dirty="0"/>
              <a:t>Challenges</a:t>
            </a:r>
          </a:p>
          <a:p>
            <a:pPr lvl="1"/>
            <a:r>
              <a:rPr lang="en-US" sz="1500" dirty="0"/>
              <a:t>Content; explanatory videos </a:t>
            </a:r>
            <a:r>
              <a:rPr lang="en-US" sz="1500" dirty="0" err="1"/>
              <a:t>etc</a:t>
            </a:r>
            <a:endParaRPr lang="en-US" sz="1500" dirty="0"/>
          </a:p>
          <a:p>
            <a:pPr lvl="1"/>
            <a:r>
              <a:rPr lang="en-US" sz="1500" dirty="0"/>
              <a:t>Accessibility</a:t>
            </a:r>
          </a:p>
          <a:p>
            <a:endParaRPr lang="en-US" sz="1100" dirty="0"/>
          </a:p>
          <a:p>
            <a:pPr lvl="1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3913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465CB2-E160-4D8E-B8B3-B7AFCAFC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79C704-FD27-4BBA-A751-4A80EDB1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8FFABF-F1A6-4C80-A0A6-29F3162FE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4C1E4B-EA97-41D4-855C-680107905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612CE-DB18-5555-80DA-6340FE40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93" y="1468583"/>
            <a:ext cx="4074820" cy="3900512"/>
          </a:xfrm>
        </p:spPr>
        <p:txBody>
          <a:bodyPr anchor="t">
            <a:normAutofit/>
          </a:bodyPr>
          <a:lstStyle/>
          <a:p>
            <a:r>
              <a:rPr lang="en-US" sz="4800"/>
              <a:t>Public communication strategy</a:t>
            </a:r>
            <a:endParaRPr lang="en-GB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86D2-EF79-C5A9-4020-478BE67F7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563" y="1468583"/>
            <a:ext cx="5025928" cy="3911679"/>
          </a:xfrm>
        </p:spPr>
        <p:txBody>
          <a:bodyPr anchor="b">
            <a:normAutofit/>
          </a:bodyPr>
          <a:lstStyle/>
          <a:p>
            <a:r>
              <a:rPr lang="en-US" sz="1800" b="1" dirty="0"/>
              <a:t>Developing a road show</a:t>
            </a:r>
          </a:p>
          <a:p>
            <a:pPr lvl="1"/>
            <a:r>
              <a:rPr lang="en-US" sz="1800" dirty="0"/>
              <a:t>Pop up/visual/educational</a:t>
            </a:r>
          </a:p>
          <a:p>
            <a:pPr lvl="1"/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Exhibition Road Science Festive next year as a rehearsal</a:t>
            </a:r>
            <a:endParaRPr lang="en-US" sz="1800" dirty="0"/>
          </a:p>
          <a:p>
            <a:pPr lvl="1"/>
            <a:r>
              <a:rPr lang="en-US" sz="1800" dirty="0"/>
              <a:t>Summer exhibition 2026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b="1" dirty="0"/>
              <a:t>Developing educational material</a:t>
            </a:r>
          </a:p>
          <a:p>
            <a:pPr lvl="1"/>
            <a:r>
              <a:rPr lang="en-US" sz="1800" dirty="0"/>
              <a:t>Gareth Jones and Harry Hall </a:t>
            </a:r>
          </a:p>
          <a:p>
            <a:pPr lvl="1"/>
            <a:endParaRPr lang="en-US" sz="1800" dirty="0"/>
          </a:p>
          <a:p>
            <a:r>
              <a:rPr lang="en-US" sz="1800" b="1" dirty="0"/>
              <a:t>Developing media presence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779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465CB2-E160-4D8E-B8B3-B7AFCAFC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79C704-FD27-4BBA-A751-4A80EDB1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8FFABF-F1A6-4C80-A0A6-29F3162FE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4C1E4B-EA97-41D4-855C-680107905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1EAAE-33D7-4E20-A8CA-7CDA7609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93" y="1468583"/>
            <a:ext cx="4074820" cy="3900512"/>
          </a:xfrm>
        </p:spPr>
        <p:txBody>
          <a:bodyPr anchor="t">
            <a:normAutofit/>
          </a:bodyPr>
          <a:lstStyle/>
          <a:p>
            <a:r>
              <a:rPr lang="en-US" sz="4800" dirty="0"/>
              <a:t>Political engagement</a:t>
            </a:r>
            <a:br>
              <a:rPr lang="en-US" sz="4800" dirty="0"/>
            </a:b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3C9BB-D559-1E3C-3572-CE9BEF842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528" y="1307593"/>
            <a:ext cx="5452963" cy="4072670"/>
          </a:xfrm>
        </p:spPr>
        <p:txBody>
          <a:bodyPr anchor="b">
            <a:noAutofit/>
          </a:bodyPr>
          <a:lstStyle/>
          <a:p>
            <a:r>
              <a:rPr lang="en-US" sz="1700" dirty="0"/>
              <a:t>Important for informing and generating enthusiasm</a:t>
            </a:r>
          </a:p>
          <a:p>
            <a:r>
              <a:rPr lang="en-GB" sz="1700" dirty="0"/>
              <a:t>Spans Health/Science/Industry </a:t>
            </a:r>
          </a:p>
          <a:p>
            <a:r>
              <a:rPr lang="en-GB" sz="1700" dirty="0"/>
              <a:t>Need to tell a clear bench to bedside UK good news story</a:t>
            </a:r>
          </a:p>
          <a:p>
            <a:r>
              <a:rPr lang="en-GB" sz="1700" dirty="0"/>
              <a:t>Need to be clear what is our USP and what are we wanting</a:t>
            </a:r>
          </a:p>
          <a:p>
            <a:r>
              <a:rPr lang="en-GB" sz="1700" dirty="0"/>
              <a:t>What are new Government looking for?</a:t>
            </a:r>
          </a:p>
          <a:p>
            <a:r>
              <a:rPr lang="en-GB" sz="1700" dirty="0"/>
              <a:t>Engaged with APPG for Radiotherapy and DOHSC-one of the big futures as to where are the developments in RT in the future</a:t>
            </a:r>
          </a:p>
          <a:p>
            <a:r>
              <a:rPr lang="en-GB" sz="1700" dirty="0"/>
              <a:t>Appeared in Radiotherapy UK 10 year vision document</a:t>
            </a:r>
          </a:p>
          <a:p>
            <a:r>
              <a:rPr lang="en-GB" sz="1700" dirty="0"/>
              <a:t>October 23</a:t>
            </a:r>
            <a:r>
              <a:rPr lang="en-GB" sz="1700" baseline="30000" dirty="0"/>
              <a:t>rd</a:t>
            </a:r>
            <a:r>
              <a:rPr lang="en-GB" sz="1700" dirty="0"/>
              <a:t> MP drop in session House of Commons</a:t>
            </a:r>
          </a:p>
        </p:txBody>
      </p:sp>
    </p:spTree>
    <p:extLst>
      <p:ext uri="{BB962C8B-B14F-4D97-AF65-F5344CB8AC3E}">
        <p14:creationId xmlns:p14="http://schemas.microsoft.com/office/powerpoint/2010/main" val="108367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7ED11-D348-9889-20BD-538A3F24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Patient engagement</a:t>
            </a:r>
            <a:br>
              <a:rPr lang="en-US" sz="3600"/>
            </a:br>
            <a:endParaRPr lang="en-GB" sz="360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7167AD9-491C-BD88-8577-2F182B871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97127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00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465CB2-E160-4D8E-B8B3-B7AFCAFC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79C704-FD27-4BBA-A751-4A80EDB1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8FFABF-F1A6-4C80-A0A6-29F3162FE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4C1E4B-EA97-41D4-855C-680107905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F3883-DB2F-C636-0693-FEC27A34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93" y="1468583"/>
            <a:ext cx="4074820" cy="3900512"/>
          </a:xfrm>
        </p:spPr>
        <p:txBody>
          <a:bodyPr anchor="t">
            <a:normAutofit/>
          </a:bodyPr>
          <a:lstStyle/>
          <a:p>
            <a:r>
              <a:rPr lang="en-US" sz="4100"/>
              <a:t>Multidisciplinary and multinational communication and collaboration</a:t>
            </a:r>
            <a:br>
              <a:rPr lang="en-US" sz="4100"/>
            </a:br>
            <a:endParaRPr lang="en-GB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1B2EC-2AD0-F118-3D57-A01E4F32B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563" y="1468583"/>
            <a:ext cx="5025928" cy="3911679"/>
          </a:xfrm>
        </p:spPr>
        <p:txBody>
          <a:bodyPr anchor="b">
            <a:normAutofit lnSpcReduction="10000"/>
          </a:bodyPr>
          <a:lstStyle/>
          <a:p>
            <a:r>
              <a:rPr lang="en-US" sz="1800" b="1" dirty="0"/>
              <a:t>Multidisciplinary</a:t>
            </a:r>
          </a:p>
          <a:p>
            <a:pPr lvl="1"/>
            <a:r>
              <a:rPr lang="en-US" sz="1800" dirty="0"/>
              <a:t>Professional Body engagement-Richard Amos and Jason</a:t>
            </a:r>
          </a:p>
          <a:p>
            <a:pPr lvl="2"/>
            <a:r>
              <a:rPr lang="en-US" sz="1800" dirty="0"/>
              <a:t> </a:t>
            </a:r>
            <a:r>
              <a:rPr lang="en-US" sz="1800" dirty="0" err="1"/>
              <a:t>eg</a:t>
            </a:r>
            <a:r>
              <a:rPr lang="en-US" sz="1800" dirty="0"/>
              <a:t> IOP/IPEM/RRS/BIR/EFOMP /AAPM</a:t>
            </a:r>
          </a:p>
          <a:p>
            <a:pPr lvl="1"/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Regular communication updates with ITRF (Massimo Noro) </a:t>
            </a:r>
          </a:p>
          <a:p>
            <a:pPr lvl="1"/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Proposed MRC funded international clinical/biological webinar to develop international advisory/engagement group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Multinational</a:t>
            </a:r>
          </a:p>
          <a:p>
            <a:pPr lvl="1"/>
            <a:r>
              <a:rPr lang="en-US" sz="1800" dirty="0"/>
              <a:t>Eli collaboration on biological/clinical science as well as technical</a:t>
            </a:r>
          </a:p>
          <a:p>
            <a:pPr lvl="1"/>
            <a:r>
              <a:rPr lang="en-US" sz="1800" dirty="0"/>
              <a:t>US/CNRS/Germany ongoing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8946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16AA2-F34B-C467-D7EC-0F2D5ACF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Industry engagement</a:t>
            </a:r>
            <a:br>
              <a:rPr lang="en-US" sz="2800">
                <a:solidFill>
                  <a:srgbClr val="FFFFFF"/>
                </a:solidFill>
              </a:rPr>
            </a:br>
            <a:endParaRPr lang="en-GB" sz="28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2C4BF8-1C10-C678-B6C4-409E4BDAC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68950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54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07D2-F9F8-5E75-351E-A2170BA8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BioPhysicx and similar groups</a:t>
            </a:r>
            <a:br>
              <a:rPr lang="en-US" sz="3200"/>
            </a:br>
            <a:endParaRPr lang="en-GB" sz="3200"/>
          </a:p>
        </p:txBody>
      </p:sp>
      <p:pic>
        <p:nvPicPr>
          <p:cNvPr id="5" name="Picture 4" descr="A molecular model">
            <a:extLst>
              <a:ext uri="{FF2B5EF4-FFF2-40B4-BE49-F238E27FC236}">
                <a16:creationId xmlns:a16="http://schemas.microsoft.com/office/drawing/2014/main" id="{899B2069-85F4-0366-6BE7-BD66E941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16" r="29750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B57E0-C313-66C4-65CC-CAF69134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958764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700" b="1" dirty="0" err="1"/>
              <a:t>BioPhysics</a:t>
            </a:r>
            <a:r>
              <a:rPr lang="en-US" sz="1700" b="1" dirty="0"/>
              <a:t> X</a:t>
            </a:r>
          </a:p>
          <a:p>
            <a:endParaRPr lang="en-US" sz="1700" dirty="0"/>
          </a:p>
          <a:p>
            <a:pPr lvl="1"/>
            <a:r>
              <a:rPr lang="en-US" sz="1700" dirty="0"/>
              <a:t>Developed as a multidisciplinary convergence science collaboration within IC and with Oxford University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Aim to develop areas of convergence science to support LhARA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Studentships to develop the field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Summer school-? Held in Strathclyde in first year 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Link with industry-SMEs and large companies</a:t>
            </a:r>
          </a:p>
          <a:p>
            <a:pPr lvl="1"/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92053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475D-32D4-B256-C51A-263EF6020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CP4CT charity</a:t>
            </a:r>
            <a:br>
              <a:rPr lang="en-US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86799B-8F69-B33C-D2FB-4AD2C9EB9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675" y="1436915"/>
            <a:ext cx="6808039" cy="2743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A673E-F862-A149-9BF4-09495AAAB875}"/>
              </a:ext>
            </a:extLst>
          </p:cNvPr>
          <p:cNvSpPr txBox="1"/>
          <p:nvPr/>
        </p:nvSpPr>
        <p:spPr>
          <a:xfrm>
            <a:off x="3940629" y="4822371"/>
            <a:ext cx="6514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Aim</a:t>
            </a:r>
          </a:p>
          <a:p>
            <a:r>
              <a:rPr lang="en-US" dirty="0"/>
              <a:t>-to support development of charged particles for cancer therapy</a:t>
            </a:r>
          </a:p>
          <a:p>
            <a:r>
              <a:rPr lang="en-US" dirty="0"/>
              <a:t>-Raise funding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427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Update work package 8</vt:lpstr>
      <vt:lpstr>Public communication strategy </vt:lpstr>
      <vt:lpstr>Public communication strategy</vt:lpstr>
      <vt:lpstr>Political engagement </vt:lpstr>
      <vt:lpstr>Patient engagement </vt:lpstr>
      <vt:lpstr>Multidisciplinary and multinational communication and collaboration </vt:lpstr>
      <vt:lpstr>Industry engagement </vt:lpstr>
      <vt:lpstr>BioPhysicx and similar groups </vt:lpstr>
      <vt:lpstr>CP4CT charity </vt:lpstr>
      <vt:lpstr>Challenges and way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 Price</dc:creator>
  <cp:lastModifiedBy>Pat Price</cp:lastModifiedBy>
  <cp:revision>6</cp:revision>
  <dcterms:created xsi:type="dcterms:W3CDTF">2024-08-29T18:29:32Z</dcterms:created>
  <dcterms:modified xsi:type="dcterms:W3CDTF">2024-09-02T16:38:49Z</dcterms:modified>
</cp:coreProperties>
</file>