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FA4443-B776-6AFE-A21A-3F66F9D34440}" name="Angal-Kalinin, Deepa (STFC,DL,AST)" initials="DA" userId="S::deepa.angal-kalinin@stfc.ac.uk::c042ba6a-0a3e-48bf-9c18-fd031f915517" providerId="AD"/>
  <p188:author id="{C63C0099-7E21-DE83-9054-27908FCB6E45}" name="Pacey, Thomas (STFC,DL,AST)" initials="P(" userId="S::thomas.pacey@stfc.ac.uk::75be1923-886e-4547-ad2a-d227bac2f852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68149-1CFC-463E-9711-366DE39E562F}" v="96" dt="2024-12-04T14:25:07.318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al-Kalinin, Deepa (STFC,DL,AST)" userId="c042ba6a-0a3e-48bf-9c18-fd031f915517" providerId="ADAL" clId="{89DB0E61-133F-43A3-83C1-2A74B8A1E9C2}"/>
    <pc:docChg chg="undo custSel addSld delSld modSld sldOrd">
      <pc:chgData name="Angal-Kalinin, Deepa (STFC,DL,AST)" userId="c042ba6a-0a3e-48bf-9c18-fd031f915517" providerId="ADAL" clId="{89DB0E61-133F-43A3-83C1-2A74B8A1E9C2}" dt="2024-09-06T14:47:40.311" v="7600"/>
      <pc:docMkLst>
        <pc:docMk/>
      </pc:docMkLst>
      <pc:sldChg chg="modSp mod">
        <pc:chgData name="Angal-Kalinin, Deepa (STFC,DL,AST)" userId="c042ba6a-0a3e-48bf-9c18-fd031f915517" providerId="ADAL" clId="{89DB0E61-133F-43A3-83C1-2A74B8A1E9C2}" dt="2024-09-05T11:26:13.596" v="4193" actId="2711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89DB0E61-133F-43A3-83C1-2A74B8A1E9C2}" dt="2024-09-05T11:26:13.596" v="4193" actId="2711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89DB0E61-133F-43A3-83C1-2A74B8A1E9C2}" dt="2024-09-05T11:26:07.436" v="4192" actId="2711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mod">
        <pc:chgData name="Angal-Kalinin, Deepa (STFC,DL,AST)" userId="c042ba6a-0a3e-48bf-9c18-fd031f915517" providerId="ADAL" clId="{89DB0E61-133F-43A3-83C1-2A74B8A1E9C2}" dt="2024-09-05T11:27:14.475" v="4199" actId="1076"/>
        <pc:sldMkLst>
          <pc:docMk/>
          <pc:sldMk cId="1261827804" sldId="257"/>
        </pc:sldMkLst>
      </pc:sldChg>
      <pc:sldChg chg="addSp delSp modSp del mod ord">
        <pc:chgData name="Angal-Kalinin, Deepa (STFC,DL,AST)" userId="c042ba6a-0a3e-48bf-9c18-fd031f915517" providerId="ADAL" clId="{89DB0E61-133F-43A3-83C1-2A74B8A1E9C2}" dt="2024-09-04T14:52:38.736" v="2032" actId="2696"/>
        <pc:sldMkLst>
          <pc:docMk/>
          <pc:sldMk cId="1717162308" sldId="261"/>
        </pc:sldMkLst>
      </pc:sldChg>
      <pc:sldChg chg="del">
        <pc:chgData name="Angal-Kalinin, Deepa (STFC,DL,AST)" userId="c042ba6a-0a3e-48bf-9c18-fd031f915517" providerId="ADAL" clId="{89DB0E61-133F-43A3-83C1-2A74B8A1E9C2}" dt="2024-09-06T11:38:21.504" v="6113" actId="2696"/>
        <pc:sldMkLst>
          <pc:docMk/>
          <pc:sldMk cId="1478231446" sldId="264"/>
        </pc:sldMkLst>
      </pc:sldChg>
      <pc:sldChg chg="del">
        <pc:chgData name="Angal-Kalinin, Deepa (STFC,DL,AST)" userId="c042ba6a-0a3e-48bf-9c18-fd031f915517" providerId="ADAL" clId="{89DB0E61-133F-43A3-83C1-2A74B8A1E9C2}" dt="2024-09-06T11:38:41.558" v="6119" actId="2696"/>
        <pc:sldMkLst>
          <pc:docMk/>
          <pc:sldMk cId="3570350451" sldId="265"/>
        </pc:sldMkLst>
      </pc:sldChg>
      <pc:sldChg chg="modSp del mod">
        <pc:chgData name="Angal-Kalinin, Deepa (STFC,DL,AST)" userId="c042ba6a-0a3e-48bf-9c18-fd031f915517" providerId="ADAL" clId="{89DB0E61-133F-43A3-83C1-2A74B8A1E9C2}" dt="2024-09-04T16:32:47.474" v="3561" actId="2696"/>
        <pc:sldMkLst>
          <pc:docMk/>
          <pc:sldMk cId="1768422471" sldId="285"/>
        </pc:sldMkLst>
      </pc:sldChg>
      <pc:sldChg chg="del">
        <pc:chgData name="Angal-Kalinin, Deepa (STFC,DL,AST)" userId="c042ba6a-0a3e-48bf-9c18-fd031f915517" providerId="ADAL" clId="{89DB0E61-133F-43A3-83C1-2A74B8A1E9C2}" dt="2024-09-06T11:38:25.816" v="6114" actId="2696"/>
        <pc:sldMkLst>
          <pc:docMk/>
          <pc:sldMk cId="1066123981" sldId="287"/>
        </pc:sldMkLst>
      </pc:sldChg>
      <pc:sldChg chg="del">
        <pc:chgData name="Angal-Kalinin, Deepa (STFC,DL,AST)" userId="c042ba6a-0a3e-48bf-9c18-fd031f915517" providerId="ADAL" clId="{89DB0E61-133F-43A3-83C1-2A74B8A1E9C2}" dt="2024-09-06T11:38:55.055" v="6123" actId="2696"/>
        <pc:sldMkLst>
          <pc:docMk/>
          <pc:sldMk cId="690845606" sldId="292"/>
        </pc:sldMkLst>
      </pc:sldChg>
      <pc:sldChg chg="del">
        <pc:chgData name="Angal-Kalinin, Deepa (STFC,DL,AST)" userId="c042ba6a-0a3e-48bf-9c18-fd031f915517" providerId="ADAL" clId="{89DB0E61-133F-43A3-83C1-2A74B8A1E9C2}" dt="2024-09-06T11:38:47.799" v="6121" actId="2696"/>
        <pc:sldMkLst>
          <pc:docMk/>
          <pc:sldMk cId="2279736671" sldId="293"/>
        </pc:sldMkLst>
      </pc:sldChg>
      <pc:sldChg chg="del">
        <pc:chgData name="Angal-Kalinin, Deepa (STFC,DL,AST)" userId="c042ba6a-0a3e-48bf-9c18-fd031f915517" providerId="ADAL" clId="{89DB0E61-133F-43A3-83C1-2A74B8A1E9C2}" dt="2024-09-06T11:38:33.547" v="6117" actId="2696"/>
        <pc:sldMkLst>
          <pc:docMk/>
          <pc:sldMk cId="2699639123" sldId="294"/>
        </pc:sldMkLst>
      </pc:sldChg>
      <pc:sldChg chg="del">
        <pc:chgData name="Angal-Kalinin, Deepa (STFC,DL,AST)" userId="c042ba6a-0a3e-48bf-9c18-fd031f915517" providerId="ADAL" clId="{89DB0E61-133F-43A3-83C1-2A74B8A1E9C2}" dt="2024-09-06T11:38:49.458" v="6122" actId="2696"/>
        <pc:sldMkLst>
          <pc:docMk/>
          <pc:sldMk cId="1179555503" sldId="295"/>
        </pc:sldMkLst>
      </pc:sldChg>
      <pc:sldChg chg="del">
        <pc:chgData name="Angal-Kalinin, Deepa (STFC,DL,AST)" userId="c042ba6a-0a3e-48bf-9c18-fd031f915517" providerId="ADAL" clId="{89DB0E61-133F-43A3-83C1-2A74B8A1E9C2}" dt="2024-09-06T11:38:43.992" v="6120" actId="2696"/>
        <pc:sldMkLst>
          <pc:docMk/>
          <pc:sldMk cId="439194028" sldId="303"/>
        </pc:sldMkLst>
      </pc:sldChg>
      <pc:sldChg chg="del">
        <pc:chgData name="Angal-Kalinin, Deepa (STFC,DL,AST)" userId="c042ba6a-0a3e-48bf-9c18-fd031f915517" providerId="ADAL" clId="{89DB0E61-133F-43A3-83C1-2A74B8A1E9C2}" dt="2024-09-06T11:38:27.836" v="6115" actId="2696"/>
        <pc:sldMkLst>
          <pc:docMk/>
          <pc:sldMk cId="2254249739" sldId="305"/>
        </pc:sldMkLst>
      </pc:sldChg>
      <pc:sldChg chg="del">
        <pc:chgData name="Angal-Kalinin, Deepa (STFC,DL,AST)" userId="c042ba6a-0a3e-48bf-9c18-fd031f915517" providerId="ADAL" clId="{89DB0E61-133F-43A3-83C1-2A74B8A1E9C2}" dt="2024-09-06T11:38:30.439" v="6116" actId="2696"/>
        <pc:sldMkLst>
          <pc:docMk/>
          <pc:sldMk cId="2539061440" sldId="307"/>
        </pc:sldMkLst>
      </pc:sldChg>
      <pc:sldChg chg="del">
        <pc:chgData name="Angal-Kalinin, Deepa (STFC,DL,AST)" userId="c042ba6a-0a3e-48bf-9c18-fd031f915517" providerId="ADAL" clId="{89DB0E61-133F-43A3-83C1-2A74B8A1E9C2}" dt="2024-09-06T11:38:35.673" v="6118" actId="2696"/>
        <pc:sldMkLst>
          <pc:docMk/>
          <pc:sldMk cId="3353943590" sldId="308"/>
        </pc:sldMkLst>
      </pc:sldChg>
      <pc:sldChg chg="del">
        <pc:chgData name="Angal-Kalinin, Deepa (STFC,DL,AST)" userId="c042ba6a-0a3e-48bf-9c18-fd031f915517" providerId="ADAL" clId="{89DB0E61-133F-43A3-83C1-2A74B8A1E9C2}" dt="2024-09-06T11:39:06.105" v="6124" actId="2696"/>
        <pc:sldMkLst>
          <pc:docMk/>
          <pc:sldMk cId="1353778347" sldId="310"/>
        </pc:sldMkLst>
      </pc:sldChg>
      <pc:sldChg chg="delSp modSp mod modCm">
        <pc:chgData name="Angal-Kalinin, Deepa (STFC,DL,AST)" userId="c042ba6a-0a3e-48bf-9c18-fd031f915517" providerId="ADAL" clId="{89DB0E61-133F-43A3-83C1-2A74B8A1E9C2}" dt="2024-09-06T14:47:40.311" v="7600"/>
        <pc:sldMkLst>
          <pc:docMk/>
          <pc:sldMk cId="3970558813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ngal-Kalinin, Deepa (STFC,DL,AST)" userId="c042ba6a-0a3e-48bf-9c18-fd031f915517" providerId="ADAL" clId="{89DB0E61-133F-43A3-83C1-2A74B8A1E9C2}" dt="2024-09-06T14:47:40.311" v="7600"/>
              <pc2:cmMkLst xmlns:pc2="http://schemas.microsoft.com/office/powerpoint/2019/9/main/command">
                <pc:docMk/>
                <pc:sldMk cId="3970558813" sldId="312"/>
                <pc2:cmMk id="{4FB1B764-22D2-4B93-BAC5-89730A865AA9}"/>
              </pc2:cmMkLst>
              <pc226:cmRplyChg chg="add">
                <pc226:chgData name="Angal-Kalinin, Deepa (STFC,DL,AST)" userId="c042ba6a-0a3e-48bf-9c18-fd031f915517" providerId="ADAL" clId="{89DB0E61-133F-43A3-83C1-2A74B8A1E9C2}" dt="2024-09-06T14:47:40.311" v="7600"/>
                <pc2:cmRplyMkLst xmlns:pc2="http://schemas.microsoft.com/office/powerpoint/2019/9/main/command">
                  <pc:docMk/>
                  <pc:sldMk cId="3970558813" sldId="312"/>
                  <pc2:cmMk id="{4FB1B764-22D2-4B93-BAC5-89730A865AA9}"/>
                  <pc2:cmRplyMk id="{9256AEF2-4F06-45DE-8C7C-8327283D6037}"/>
                </pc2:cmRplyMkLst>
              </pc226:cmRplyChg>
            </pc226:cmChg>
          </p:ext>
        </pc:extLst>
      </pc:sldChg>
      <pc:sldChg chg="del">
        <pc:chgData name="Angal-Kalinin, Deepa (STFC,DL,AST)" userId="c042ba6a-0a3e-48bf-9c18-fd031f915517" providerId="ADAL" clId="{89DB0E61-133F-43A3-83C1-2A74B8A1E9C2}" dt="2024-09-02T11:02:53.422" v="1065" actId="2696"/>
        <pc:sldMkLst>
          <pc:docMk/>
          <pc:sldMk cId="1763729209" sldId="313"/>
        </pc:sldMkLst>
      </pc:sldChg>
      <pc:sldChg chg="addSp delSp modSp add mod ord modAnim">
        <pc:chgData name="Angal-Kalinin, Deepa (STFC,DL,AST)" userId="c042ba6a-0a3e-48bf-9c18-fd031f915517" providerId="ADAL" clId="{89DB0E61-133F-43A3-83C1-2A74B8A1E9C2}" dt="2024-09-06T12:42:03.497" v="7217" actId="255"/>
        <pc:sldMkLst>
          <pc:docMk/>
          <pc:sldMk cId="2209397151" sldId="314"/>
        </pc:sldMkLst>
      </pc:sldChg>
      <pc:sldChg chg="addSp delSp modSp add mod ord">
        <pc:chgData name="Angal-Kalinin, Deepa (STFC,DL,AST)" userId="c042ba6a-0a3e-48bf-9c18-fd031f915517" providerId="ADAL" clId="{89DB0E61-133F-43A3-83C1-2A74B8A1E9C2}" dt="2024-09-05T11:10:41.180" v="3943" actId="14100"/>
        <pc:sldMkLst>
          <pc:docMk/>
          <pc:sldMk cId="928573163" sldId="315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9:19.213" v="6125" actId="2696"/>
        <pc:sldMkLst>
          <pc:docMk/>
          <pc:sldMk cId="426972621" sldId="316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9:31.200" v="6126" actId="2696"/>
        <pc:sldMkLst>
          <pc:docMk/>
          <pc:sldMk cId="3646555372" sldId="317"/>
        </pc:sldMkLst>
      </pc:sldChg>
      <pc:sldChg chg="addSp delSp modSp add del mod">
        <pc:chgData name="Angal-Kalinin, Deepa (STFC,DL,AST)" userId="c042ba6a-0a3e-48bf-9c18-fd031f915517" providerId="ADAL" clId="{89DB0E61-133F-43A3-83C1-2A74B8A1E9C2}" dt="2024-09-06T11:38:14.126" v="6111" actId="2696"/>
        <pc:sldMkLst>
          <pc:docMk/>
          <pc:sldMk cId="3291352471" sldId="318"/>
        </pc:sldMkLst>
      </pc:sldChg>
      <pc:sldChg chg="addSp delSp modSp add mod delAnim modAnim modCm">
        <pc:chgData name="Angal-Kalinin, Deepa (STFC,DL,AST)" userId="c042ba6a-0a3e-48bf-9c18-fd031f915517" providerId="ADAL" clId="{89DB0E61-133F-43A3-83C1-2A74B8A1E9C2}" dt="2024-09-06T14:29:56.797" v="7599" actId="20577"/>
        <pc:sldMkLst>
          <pc:docMk/>
          <pc:sldMk cId="3473184601" sldId="3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al-Kalinin, Deepa (STFC,DL,AST)" userId="c042ba6a-0a3e-48bf-9c18-fd031f915517" providerId="ADAL" clId="{89DB0E61-133F-43A3-83C1-2A74B8A1E9C2}" dt="2024-09-06T14:29:46.975" v="7595"/>
              <pc2:cmMkLst xmlns:pc2="http://schemas.microsoft.com/office/powerpoint/2019/9/main/command">
                <pc:docMk/>
                <pc:sldMk cId="3473184601" sldId="319"/>
                <pc2:cmMk id="{9BFE4815-433B-40AE-BFEB-769F225C8ED1}"/>
              </pc2:cmMkLst>
            </pc226:cmChg>
          </p:ext>
        </pc:extLst>
      </pc:sldChg>
      <pc:sldChg chg="addSp delSp modSp add mod ord">
        <pc:chgData name="Angal-Kalinin, Deepa (STFC,DL,AST)" userId="c042ba6a-0a3e-48bf-9c18-fd031f915517" providerId="ADAL" clId="{89DB0E61-133F-43A3-83C1-2A74B8A1E9C2}" dt="2024-09-05T11:34:49.361" v="4266" actId="1076"/>
        <pc:sldMkLst>
          <pc:docMk/>
          <pc:sldMk cId="3117772411" sldId="320"/>
        </pc:sldMkLst>
      </pc:sldChg>
      <pc:sldChg chg="add del">
        <pc:chgData name="Angal-Kalinin, Deepa (STFC,DL,AST)" userId="c042ba6a-0a3e-48bf-9c18-fd031f915517" providerId="ADAL" clId="{89DB0E61-133F-43A3-83C1-2A74B8A1E9C2}" dt="2024-09-06T11:38:17.098" v="6112" actId="2696"/>
        <pc:sldMkLst>
          <pc:docMk/>
          <pc:sldMk cId="1565711138" sldId="321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5T11:28:38.423" v="4257" actId="20577"/>
        <pc:sldMkLst>
          <pc:docMk/>
          <pc:sldMk cId="1272922186" sldId="322"/>
        </pc:sldMkLst>
      </pc:sldChg>
      <pc:sldChg chg="new del">
        <pc:chgData name="Angal-Kalinin, Deepa (STFC,DL,AST)" userId="c042ba6a-0a3e-48bf-9c18-fd031f915517" providerId="ADAL" clId="{89DB0E61-133F-43A3-83C1-2A74B8A1E9C2}" dt="2024-09-04T14:52:52.237" v="2034" actId="680"/>
        <pc:sldMkLst>
          <pc:docMk/>
          <pc:sldMk cId="1846224726" sldId="323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4T16:31:41.601" v="3556" actId="20577"/>
        <pc:sldMkLst>
          <pc:docMk/>
          <pc:sldMk cId="1932773191" sldId="323"/>
        </pc:sldMkLst>
      </pc:sldChg>
      <pc:sldChg chg="addSp delSp modSp add mod delAnim modAnim modNotesTx">
        <pc:chgData name="Angal-Kalinin, Deepa (STFC,DL,AST)" userId="c042ba6a-0a3e-48bf-9c18-fd031f915517" providerId="ADAL" clId="{89DB0E61-133F-43A3-83C1-2A74B8A1E9C2}" dt="2024-09-05T11:09:51.229" v="3938" actId="20577"/>
        <pc:sldMkLst>
          <pc:docMk/>
          <pc:sldMk cId="2229231711" sldId="324"/>
        </pc:sldMkLst>
      </pc:sldChg>
      <pc:sldChg chg="addSp delSp modSp mod">
        <pc:chgData name="Angal-Kalinin, Deepa (STFC,DL,AST)" userId="c042ba6a-0a3e-48bf-9c18-fd031f915517" providerId="ADAL" clId="{89DB0E61-133F-43A3-83C1-2A74B8A1E9C2}" dt="2024-09-06T11:03:26.642" v="4841" actId="20577"/>
        <pc:sldMkLst>
          <pc:docMk/>
          <pc:sldMk cId="331379794" sldId="325"/>
        </pc:sldMkLst>
      </pc:sldChg>
      <pc:sldChg chg="addSp delSp modSp mod delAnim modAnim">
        <pc:chgData name="Angal-Kalinin, Deepa (STFC,DL,AST)" userId="c042ba6a-0a3e-48bf-9c18-fd031f915517" providerId="ADAL" clId="{89DB0E61-133F-43A3-83C1-2A74B8A1E9C2}" dt="2024-09-06T11:10:05.046" v="5141" actId="207"/>
        <pc:sldMkLst>
          <pc:docMk/>
          <pc:sldMk cId="594066103" sldId="326"/>
        </pc:sldMkLst>
      </pc:sldChg>
      <pc:sldChg chg="addSp modSp mod">
        <pc:chgData name="Angal-Kalinin, Deepa (STFC,DL,AST)" userId="c042ba6a-0a3e-48bf-9c18-fd031f915517" providerId="ADAL" clId="{89DB0E61-133F-43A3-83C1-2A74B8A1E9C2}" dt="2024-09-05T11:03:59.345" v="3741" actId="1076"/>
        <pc:sldMkLst>
          <pc:docMk/>
          <pc:sldMk cId="3742423530" sldId="327"/>
        </pc:sldMkLst>
      </pc:sldChg>
      <pc:sldChg chg="addSp delSp modSp add mod delAnim modNotesTx">
        <pc:chgData name="Angal-Kalinin, Deepa (STFC,DL,AST)" userId="c042ba6a-0a3e-48bf-9c18-fd031f915517" providerId="ADAL" clId="{89DB0E61-133F-43A3-83C1-2A74B8A1E9C2}" dt="2024-09-06T08:50:11.969" v="4409" actId="20577"/>
        <pc:sldMkLst>
          <pc:docMk/>
          <pc:sldMk cId="893534577" sldId="328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6T11:36:07.997" v="6110" actId="207"/>
        <pc:sldMkLst>
          <pc:docMk/>
          <pc:sldMk cId="2532070421" sldId="329"/>
        </pc:sldMkLst>
      </pc:sldChg>
      <pc:sldChg chg="addSp delSp modSp add del mod ord delAnim">
        <pc:chgData name="Angal-Kalinin, Deepa (STFC,DL,AST)" userId="c042ba6a-0a3e-48bf-9c18-fd031f915517" providerId="ADAL" clId="{89DB0E61-133F-43A3-83C1-2A74B8A1E9C2}" dt="2024-09-06T12:23:27.052" v="6918" actId="2696"/>
        <pc:sldMkLst>
          <pc:docMk/>
          <pc:sldMk cId="647585802" sldId="330"/>
        </pc:sldMkLst>
      </pc:sldChg>
      <pc:sldChg chg="addSp delSp modSp add mod">
        <pc:chgData name="Angal-Kalinin, Deepa (STFC,DL,AST)" userId="c042ba6a-0a3e-48bf-9c18-fd031f915517" providerId="ADAL" clId="{89DB0E61-133F-43A3-83C1-2A74B8A1E9C2}" dt="2024-09-06T12:58:11.200" v="7540" actId="20577"/>
        <pc:sldMkLst>
          <pc:docMk/>
          <pc:sldMk cId="700042697" sldId="331"/>
        </pc:sldMkLst>
      </pc:sldChg>
      <pc:sldChg chg="add">
        <pc:chgData name="Angal-Kalinin, Deepa (STFC,DL,AST)" userId="c042ba6a-0a3e-48bf-9c18-fd031f915517" providerId="ADAL" clId="{89DB0E61-133F-43A3-83C1-2A74B8A1E9C2}" dt="2024-09-06T12:42:26.481" v="7218" actId="2890"/>
        <pc:sldMkLst>
          <pc:docMk/>
          <pc:sldMk cId="3427416670" sldId="332"/>
        </pc:sldMkLst>
      </pc:sldChg>
    </pc:docChg>
  </pc:docChgLst>
  <pc:docChgLst>
    <pc:chgData name="Clarke, Jim (STFC,DL,AST)" userId="S::jim.clarke@stfc.ac.uk::cfbc3bf2-f1c3-43b3-bd3d-aaf645717052" providerId="AD" clId="Web-{A7A672EA-E5F2-ADB0-F574-295986BF520B}"/>
    <pc:docChg chg="modSld">
      <pc:chgData name="Clarke, Jim (STFC,DL,AST)" userId="S::jim.clarke@stfc.ac.uk::cfbc3bf2-f1c3-43b3-bd3d-aaf645717052" providerId="AD" clId="Web-{A7A672EA-E5F2-ADB0-F574-295986BF520B}" dt="2024-12-02T15:16:24.904" v="11" actId="20577"/>
      <pc:docMkLst>
        <pc:docMk/>
      </pc:docMkLst>
      <pc:sldChg chg="modSp">
        <pc:chgData name="Clarke, Jim (STFC,DL,AST)" userId="S::jim.clarke@stfc.ac.uk::cfbc3bf2-f1c3-43b3-bd3d-aaf645717052" providerId="AD" clId="Web-{A7A672EA-E5F2-ADB0-F574-295986BF520B}" dt="2024-12-02T15:16:24.904" v="11" actId="20577"/>
        <pc:sldMkLst>
          <pc:docMk/>
          <pc:sldMk cId="1290470268" sldId="493"/>
        </pc:sldMkLst>
        <pc:spChg chg="mod">
          <ac:chgData name="Clarke, Jim (STFC,DL,AST)" userId="S::jim.clarke@stfc.ac.uk::cfbc3bf2-f1c3-43b3-bd3d-aaf645717052" providerId="AD" clId="Web-{A7A672EA-E5F2-ADB0-F574-295986BF520B}" dt="2024-12-02T15:16:24.904" v="11" actId="20577"/>
          <ac:spMkLst>
            <pc:docMk/>
            <pc:sldMk cId="1290470268" sldId="493"/>
            <ac:spMk id="2" creationId="{0B64CC48-F857-FC7A-A30E-E81F463610D9}"/>
          </ac:spMkLst>
        </pc:spChg>
      </pc:sldChg>
      <pc:sldChg chg="modSp">
        <pc:chgData name="Clarke, Jim (STFC,DL,AST)" userId="S::jim.clarke@stfc.ac.uk::cfbc3bf2-f1c3-43b3-bd3d-aaf645717052" providerId="AD" clId="Web-{A7A672EA-E5F2-ADB0-F574-295986BF520B}" dt="2024-12-02T14:26:14.829" v="1" actId="20577"/>
        <pc:sldMkLst>
          <pc:docMk/>
          <pc:sldMk cId="1002395464" sldId="503"/>
        </pc:sldMkLst>
        <pc:spChg chg="mod">
          <ac:chgData name="Clarke, Jim (STFC,DL,AST)" userId="S::jim.clarke@stfc.ac.uk::cfbc3bf2-f1c3-43b3-bd3d-aaf645717052" providerId="AD" clId="Web-{A7A672EA-E5F2-ADB0-F574-295986BF520B}" dt="2024-12-02T14:26:14.829" v="1" actId="20577"/>
          <ac:spMkLst>
            <pc:docMk/>
            <pc:sldMk cId="1002395464" sldId="503"/>
            <ac:spMk id="2" creationId="{B890C2E1-DE43-AB55-5711-D3F390C00801}"/>
          </ac:spMkLst>
        </pc:spChg>
      </pc:sldChg>
    </pc:docChg>
  </pc:docChgLst>
  <pc:docChgLst>
    <pc:chgData name="Angal-Kalinin, Deepa (STFC,DL,AST)" userId="c042ba6a-0a3e-48bf-9c18-fd031f915517" providerId="ADAL" clId="{F3E103C6-A4AC-4C35-A668-C226C98C390F}"/>
    <pc:docChg chg="undo custSel addSld delSld modSld sldOrd addMainMaster delMainMaster modMainMaster">
      <pc:chgData name="Angal-Kalinin, Deepa (STFC,DL,AST)" userId="c042ba6a-0a3e-48bf-9c18-fd031f915517" providerId="ADAL" clId="{F3E103C6-A4AC-4C35-A668-C226C98C390F}" dt="2024-11-29T13:39:27.957" v="1071" actId="2711"/>
      <pc:docMkLst>
        <pc:docMk/>
      </pc:docMkLst>
      <pc:sldChg chg="modSp mod">
        <pc:chgData name="Angal-Kalinin, Deepa (STFC,DL,AST)" userId="c042ba6a-0a3e-48bf-9c18-fd031f915517" providerId="ADAL" clId="{F3E103C6-A4AC-4C35-A668-C226C98C390F}" dt="2024-11-26T15:54:24.429" v="114" actId="1076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F3E103C6-A4AC-4C35-A668-C226C98C390F}" dt="2024-11-26T15:54:24.429" v="114" actId="1076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F3E103C6-A4AC-4C35-A668-C226C98C390F}" dt="2024-11-26T15:51:36.571" v="18" actId="20577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F3E103C6-A4AC-4C35-A668-C226C98C390F}" dt="2024-11-26T15:51:57.167" v="20" actId="1076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mod">
        <pc:chgData name="Angal-Kalinin, Deepa (STFC,DL,AST)" userId="c042ba6a-0a3e-48bf-9c18-fd031f915517" providerId="ADAL" clId="{F3E103C6-A4AC-4C35-A668-C226C98C390F}" dt="2024-11-26T16:01:00.642" v="229" actId="1076"/>
        <pc:sldMkLst>
          <pc:docMk/>
          <pc:sldMk cId="1261827804" sldId="257"/>
        </pc:sldMkLst>
      </pc:sldChg>
      <pc:sldChg chg="del">
        <pc:chgData name="Angal-Kalinin, Deepa (STFC,DL,AST)" userId="c042ba6a-0a3e-48bf-9c18-fd031f915517" providerId="ADAL" clId="{F3E103C6-A4AC-4C35-A668-C226C98C390F}" dt="2024-11-26T15:55:59.288" v="185" actId="2696"/>
        <pc:sldMkLst>
          <pc:docMk/>
          <pc:sldMk cId="997356014" sldId="334"/>
        </pc:sldMkLst>
      </pc:sldChg>
      <pc:sldChg chg="del">
        <pc:chgData name="Angal-Kalinin, Deepa (STFC,DL,AST)" userId="c042ba6a-0a3e-48bf-9c18-fd031f915517" providerId="ADAL" clId="{F3E103C6-A4AC-4C35-A668-C226C98C390F}" dt="2024-11-26T15:56:24.813" v="189" actId="2696"/>
        <pc:sldMkLst>
          <pc:docMk/>
          <pc:sldMk cId="3611884161" sldId="432"/>
        </pc:sldMkLst>
      </pc:sldChg>
      <pc:sldChg chg="modSp mod ord">
        <pc:chgData name="Angal-Kalinin, Deepa (STFC,DL,AST)" userId="c042ba6a-0a3e-48bf-9c18-fd031f915517" providerId="ADAL" clId="{F3E103C6-A4AC-4C35-A668-C226C98C390F}" dt="2024-11-26T16:00:16.983" v="226" actId="27636"/>
        <pc:sldMkLst>
          <pc:docMk/>
          <pc:sldMk cId="2840851910" sldId="443"/>
        </pc:sldMkLst>
      </pc:sldChg>
      <pc:sldChg chg="del">
        <pc:chgData name="Angal-Kalinin, Deepa (STFC,DL,AST)" userId="c042ba6a-0a3e-48bf-9c18-fd031f915517" providerId="ADAL" clId="{F3E103C6-A4AC-4C35-A668-C226C98C390F}" dt="2024-11-26T15:57:27.718" v="193" actId="2696"/>
        <pc:sldMkLst>
          <pc:docMk/>
          <pc:sldMk cId="1165737375" sldId="445"/>
        </pc:sldMkLst>
      </pc:sldChg>
      <pc:sldChg chg="del">
        <pc:chgData name="Angal-Kalinin, Deepa (STFC,DL,AST)" userId="c042ba6a-0a3e-48bf-9c18-fd031f915517" providerId="ADAL" clId="{F3E103C6-A4AC-4C35-A668-C226C98C390F}" dt="2024-11-26T15:57:31.469" v="194" actId="2696"/>
        <pc:sldMkLst>
          <pc:docMk/>
          <pc:sldMk cId="178761689" sldId="446"/>
        </pc:sldMkLst>
      </pc:sldChg>
      <pc:sldChg chg="del">
        <pc:chgData name="Angal-Kalinin, Deepa (STFC,DL,AST)" userId="c042ba6a-0a3e-48bf-9c18-fd031f915517" providerId="ADAL" clId="{F3E103C6-A4AC-4C35-A668-C226C98C390F}" dt="2024-11-26T15:57:34.851" v="195" actId="2696"/>
        <pc:sldMkLst>
          <pc:docMk/>
          <pc:sldMk cId="4213232975" sldId="447"/>
        </pc:sldMkLst>
      </pc:sldChg>
      <pc:sldChg chg="del">
        <pc:chgData name="Angal-Kalinin, Deepa (STFC,DL,AST)" userId="c042ba6a-0a3e-48bf-9c18-fd031f915517" providerId="ADAL" clId="{F3E103C6-A4AC-4C35-A668-C226C98C390F}" dt="2024-11-26T15:57:41.713" v="197" actId="2696"/>
        <pc:sldMkLst>
          <pc:docMk/>
          <pc:sldMk cId="1575381821" sldId="448"/>
        </pc:sldMkLst>
      </pc:sldChg>
      <pc:sldChg chg="del">
        <pc:chgData name="Angal-Kalinin, Deepa (STFC,DL,AST)" userId="c042ba6a-0a3e-48bf-9c18-fd031f915517" providerId="ADAL" clId="{F3E103C6-A4AC-4C35-A668-C226C98C390F}" dt="2024-11-26T15:57:45.065" v="198" actId="2696"/>
        <pc:sldMkLst>
          <pc:docMk/>
          <pc:sldMk cId="591086657" sldId="449"/>
        </pc:sldMkLst>
      </pc:sldChg>
      <pc:sldChg chg="del">
        <pc:chgData name="Angal-Kalinin, Deepa (STFC,DL,AST)" userId="c042ba6a-0a3e-48bf-9c18-fd031f915517" providerId="ADAL" clId="{F3E103C6-A4AC-4C35-A668-C226C98C390F}" dt="2024-11-26T15:57:38.109" v="196" actId="2696"/>
        <pc:sldMkLst>
          <pc:docMk/>
          <pc:sldMk cId="2076891989" sldId="450"/>
        </pc:sldMkLst>
      </pc:sldChg>
      <pc:sldChg chg="del">
        <pc:chgData name="Angal-Kalinin, Deepa (STFC,DL,AST)" userId="c042ba6a-0a3e-48bf-9c18-fd031f915517" providerId="ADAL" clId="{F3E103C6-A4AC-4C35-A668-C226C98C390F}" dt="2024-11-26T15:57:49.279" v="199" actId="2696"/>
        <pc:sldMkLst>
          <pc:docMk/>
          <pc:sldMk cId="1543723281" sldId="451"/>
        </pc:sldMkLst>
      </pc:sldChg>
      <pc:sldChg chg="del">
        <pc:chgData name="Angal-Kalinin, Deepa (STFC,DL,AST)" userId="c042ba6a-0a3e-48bf-9c18-fd031f915517" providerId="ADAL" clId="{F3E103C6-A4AC-4C35-A668-C226C98C390F}" dt="2024-11-26T15:57:53.126" v="200" actId="2696"/>
        <pc:sldMkLst>
          <pc:docMk/>
          <pc:sldMk cId="207661303" sldId="452"/>
        </pc:sldMkLst>
      </pc:sldChg>
      <pc:sldChg chg="del">
        <pc:chgData name="Angal-Kalinin, Deepa (STFC,DL,AST)" userId="c042ba6a-0a3e-48bf-9c18-fd031f915517" providerId="ADAL" clId="{F3E103C6-A4AC-4C35-A668-C226C98C390F}" dt="2024-11-26T15:57:56.770" v="201" actId="2696"/>
        <pc:sldMkLst>
          <pc:docMk/>
          <pc:sldMk cId="1141512284" sldId="453"/>
        </pc:sldMkLst>
      </pc:sldChg>
      <pc:sldChg chg="del">
        <pc:chgData name="Angal-Kalinin, Deepa (STFC,DL,AST)" userId="c042ba6a-0a3e-48bf-9c18-fd031f915517" providerId="ADAL" clId="{F3E103C6-A4AC-4C35-A668-C226C98C390F}" dt="2024-11-26T15:57:59.849" v="202" actId="2696"/>
        <pc:sldMkLst>
          <pc:docMk/>
          <pc:sldMk cId="4135923251" sldId="454"/>
        </pc:sldMkLst>
      </pc:sldChg>
      <pc:sldChg chg="del">
        <pc:chgData name="Angal-Kalinin, Deepa (STFC,DL,AST)" userId="c042ba6a-0a3e-48bf-9c18-fd031f915517" providerId="ADAL" clId="{F3E103C6-A4AC-4C35-A668-C226C98C390F}" dt="2024-11-26T15:58:11.624" v="205" actId="2696"/>
        <pc:sldMkLst>
          <pc:docMk/>
          <pc:sldMk cId="3949930042" sldId="455"/>
        </pc:sldMkLst>
      </pc:sldChg>
      <pc:sldChg chg="del">
        <pc:chgData name="Angal-Kalinin, Deepa (STFC,DL,AST)" userId="c042ba6a-0a3e-48bf-9c18-fd031f915517" providerId="ADAL" clId="{F3E103C6-A4AC-4C35-A668-C226C98C390F}" dt="2024-11-26T15:58:07.387" v="204" actId="2696"/>
        <pc:sldMkLst>
          <pc:docMk/>
          <pc:sldMk cId="3759141942" sldId="456"/>
        </pc:sldMkLst>
      </pc:sldChg>
      <pc:sldChg chg="del">
        <pc:chgData name="Angal-Kalinin, Deepa (STFC,DL,AST)" userId="c042ba6a-0a3e-48bf-9c18-fd031f915517" providerId="ADAL" clId="{F3E103C6-A4AC-4C35-A668-C226C98C390F}" dt="2024-11-26T15:58:16.253" v="206" actId="2696"/>
        <pc:sldMkLst>
          <pc:docMk/>
          <pc:sldMk cId="2386800539" sldId="457"/>
        </pc:sldMkLst>
      </pc:sldChg>
      <pc:sldChg chg="del">
        <pc:chgData name="Angal-Kalinin, Deepa (STFC,DL,AST)" userId="c042ba6a-0a3e-48bf-9c18-fd031f915517" providerId="ADAL" clId="{F3E103C6-A4AC-4C35-A668-C226C98C390F}" dt="2024-11-26T15:56:20.483" v="188" actId="2696"/>
        <pc:sldMkLst>
          <pc:docMk/>
          <pc:sldMk cId="668307848" sldId="463"/>
        </pc:sldMkLst>
      </pc:sldChg>
      <pc:sldChg chg="del">
        <pc:chgData name="Angal-Kalinin, Deepa (STFC,DL,AST)" userId="c042ba6a-0a3e-48bf-9c18-fd031f915517" providerId="ADAL" clId="{F3E103C6-A4AC-4C35-A668-C226C98C390F}" dt="2024-11-26T15:56:16.832" v="187" actId="2696"/>
        <pc:sldMkLst>
          <pc:docMk/>
          <pc:sldMk cId="763596559" sldId="465"/>
        </pc:sldMkLst>
      </pc:sldChg>
      <pc:sldChg chg="del">
        <pc:chgData name="Angal-Kalinin, Deepa (STFC,DL,AST)" userId="c042ba6a-0a3e-48bf-9c18-fd031f915517" providerId="ADAL" clId="{F3E103C6-A4AC-4C35-A668-C226C98C390F}" dt="2024-11-26T15:56:04.303" v="186" actId="2696"/>
        <pc:sldMkLst>
          <pc:docMk/>
          <pc:sldMk cId="2753518666" sldId="466"/>
        </pc:sldMkLst>
      </pc:sldChg>
      <pc:sldChg chg="modNotesTx">
        <pc:chgData name="Angal-Kalinin, Deepa (STFC,DL,AST)" userId="c042ba6a-0a3e-48bf-9c18-fd031f915517" providerId="ADAL" clId="{F3E103C6-A4AC-4C35-A668-C226C98C390F}" dt="2024-11-26T15:59:06.654" v="210" actId="20577"/>
        <pc:sldMkLst>
          <pc:docMk/>
          <pc:sldMk cId="2934355898" sldId="467"/>
        </pc:sldMkLst>
      </pc:sldChg>
      <pc:sldChg chg="del">
        <pc:chgData name="Angal-Kalinin, Deepa (STFC,DL,AST)" userId="c042ba6a-0a3e-48bf-9c18-fd031f915517" providerId="ADAL" clId="{F3E103C6-A4AC-4C35-A668-C226C98C390F}" dt="2024-11-26T15:58:03.007" v="203" actId="2696"/>
        <pc:sldMkLst>
          <pc:docMk/>
          <pc:sldMk cId="319474487" sldId="470"/>
        </pc:sldMkLst>
      </pc:sldChg>
      <pc:sldChg chg="addSp delSp modSp mod">
        <pc:chgData name="Angal-Kalinin, Deepa (STFC,DL,AST)" userId="c042ba6a-0a3e-48bf-9c18-fd031f915517" providerId="ADAL" clId="{F3E103C6-A4AC-4C35-A668-C226C98C390F}" dt="2024-11-26T16:01:33.923" v="234" actId="1036"/>
        <pc:sldMkLst>
          <pc:docMk/>
          <pc:sldMk cId="303214448" sldId="471"/>
        </pc:sldMkLst>
      </pc:sldChg>
      <pc:sldChg chg="del">
        <pc:chgData name="Angal-Kalinin, Deepa (STFC,DL,AST)" userId="c042ba6a-0a3e-48bf-9c18-fd031f915517" providerId="ADAL" clId="{F3E103C6-A4AC-4C35-A668-C226C98C390F}" dt="2024-11-26T15:56:39.924" v="190" actId="2696"/>
        <pc:sldMkLst>
          <pc:docMk/>
          <pc:sldMk cId="2495105810" sldId="473"/>
        </pc:sldMkLst>
      </pc:sldChg>
      <pc:sldChg chg="del">
        <pc:chgData name="Angal-Kalinin, Deepa (STFC,DL,AST)" userId="c042ba6a-0a3e-48bf-9c18-fd031f915517" providerId="ADAL" clId="{F3E103C6-A4AC-4C35-A668-C226C98C390F}" dt="2024-11-26T15:56:45.489" v="191" actId="2696"/>
        <pc:sldMkLst>
          <pc:docMk/>
          <pc:sldMk cId="2059233829" sldId="474"/>
        </pc:sldMkLst>
      </pc:sldChg>
      <pc:sldChg chg="del">
        <pc:chgData name="Angal-Kalinin, Deepa (STFC,DL,AST)" userId="c042ba6a-0a3e-48bf-9c18-fd031f915517" providerId="ADAL" clId="{F3E103C6-A4AC-4C35-A668-C226C98C390F}" dt="2024-11-26T15:56:50.656" v="192" actId="2696"/>
        <pc:sldMkLst>
          <pc:docMk/>
          <pc:sldMk cId="3675208871" sldId="477"/>
        </pc:sldMkLst>
      </pc:sldChg>
      <pc:sldChg chg="del">
        <pc:chgData name="Angal-Kalinin, Deepa (STFC,DL,AST)" userId="c042ba6a-0a3e-48bf-9c18-fd031f915517" providerId="ADAL" clId="{F3E103C6-A4AC-4C35-A668-C226C98C390F}" dt="2024-11-26T15:58:38.645" v="209" actId="2696"/>
        <pc:sldMkLst>
          <pc:docMk/>
          <pc:sldMk cId="508272460" sldId="484"/>
        </pc:sldMkLst>
      </pc:sldChg>
      <pc:sldChg chg="modSp mod">
        <pc:chgData name="Angal-Kalinin, Deepa (STFC,DL,AST)" userId="c042ba6a-0a3e-48bf-9c18-fd031f915517" providerId="ADAL" clId="{F3E103C6-A4AC-4C35-A668-C226C98C390F}" dt="2024-11-29T13:39:27.957" v="1071" actId="2711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F3E103C6-A4AC-4C35-A668-C226C98C390F}" dt="2024-11-29T13:39:27.957" v="1071" actId="2711"/>
          <ac:spMkLst>
            <pc:docMk/>
            <pc:sldMk cId="1290470268" sldId="493"/>
            <ac:spMk id="2" creationId="{0B64CC48-F857-FC7A-A30E-E81F463610D9}"/>
          </ac:spMkLst>
        </pc:spChg>
      </pc:sldChg>
      <pc:sldChg chg="delSp modSp mod">
        <pc:chgData name="Angal-Kalinin, Deepa (STFC,DL,AST)" userId="c042ba6a-0a3e-48bf-9c18-fd031f915517" providerId="ADAL" clId="{F3E103C6-A4AC-4C35-A668-C226C98C390F}" dt="2024-11-29T13:31:24.399" v="1030" actId="1076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F3E103C6-A4AC-4C35-A668-C226C98C390F}" dt="2024-11-29T13:31:24.399" v="1030" actId="1076"/>
          <ac:spMkLst>
            <pc:docMk/>
            <pc:sldMk cId="3298538126" sldId="495"/>
            <ac:spMk id="2" creationId="{0B64CC48-F857-FC7A-A30E-E81F463610D9}"/>
          </ac:spMkLst>
        </pc:spChg>
      </pc:sldChg>
      <pc:sldChg chg="addSp delSp modSp add mod">
        <pc:chgData name="Angal-Kalinin, Deepa (STFC,DL,AST)" userId="c042ba6a-0a3e-48bf-9c18-fd031f915517" providerId="ADAL" clId="{F3E103C6-A4AC-4C35-A668-C226C98C390F}" dt="2024-11-29T13:31:47.086" v="1034" actId="2711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F3E103C6-A4AC-4C35-A668-C226C98C390F}" dt="2024-11-29T13:31:37.878" v="1032" actId="255"/>
          <ac:spMkLst>
            <pc:docMk/>
            <pc:sldMk cId="3817110570" sldId="501"/>
            <ac:spMk id="2" creationId="{0B64CC48-F857-FC7A-A30E-E81F463610D9}"/>
          </ac:spMkLst>
        </pc:spChg>
        <pc:spChg chg="add mod">
          <ac:chgData name="Angal-Kalinin, Deepa (STFC,DL,AST)" userId="c042ba6a-0a3e-48bf-9c18-fd031f915517" providerId="ADAL" clId="{F3E103C6-A4AC-4C35-A668-C226C98C390F}" dt="2024-11-29T13:31:47.086" v="1034" actId="2711"/>
          <ac:spMkLst>
            <pc:docMk/>
            <pc:sldMk cId="3817110570" sldId="501"/>
            <ac:spMk id="4" creationId="{0F2BFAAF-0612-8F9B-83DF-09672C9AAEEB}"/>
          </ac:spMkLst>
        </pc:spChg>
      </pc:sldChg>
      <pc:sldMasterChg chg="modSldLayout">
        <pc:chgData name="Angal-Kalinin, Deepa (STFC,DL,AST)" userId="c042ba6a-0a3e-48bf-9c18-fd031f915517" providerId="ADAL" clId="{F3E103C6-A4AC-4C35-A668-C226C98C390F}" dt="2024-11-26T15:52:57.857" v="55" actId="20577"/>
        <pc:sldMasterMkLst>
          <pc:docMk/>
          <pc:sldMasterMk cId="1568519842" sldId="2147483701"/>
        </pc:sldMasterMkLst>
        <pc:sldLayoutChg chg="modSp mod">
          <pc:chgData name="Angal-Kalinin, Deepa (STFC,DL,AST)" userId="c042ba6a-0a3e-48bf-9c18-fd031f915517" providerId="ADAL" clId="{F3E103C6-A4AC-4C35-A668-C226C98C390F}" dt="2024-11-26T15:52:57.857" v="55" actId="20577"/>
          <pc:sldLayoutMkLst>
            <pc:docMk/>
            <pc:sldMasterMk cId="1568519842" sldId="2147483701"/>
            <pc:sldLayoutMk cId="2452087119" sldId="2147483702"/>
          </pc:sldLayoutMkLst>
          <pc:spChg chg="mod">
            <ac:chgData name="Angal-Kalinin, Deepa (STFC,DL,AST)" userId="c042ba6a-0a3e-48bf-9c18-fd031f915517" providerId="ADAL" clId="{F3E103C6-A4AC-4C35-A668-C226C98C390F}" dt="2024-11-26T15:52:43.556" v="38" actId="20577"/>
            <ac:spMkLst>
              <pc:docMk/>
              <pc:sldMasterMk cId="1568519842" sldId="2147483701"/>
              <pc:sldLayoutMk cId="2452087119" sldId="2147483702"/>
              <ac:spMk id="4" creationId="{31381E6B-7D41-F84E-B286-61EBCE0535F6}"/>
            </ac:spMkLst>
          </pc:spChg>
          <pc:spChg chg="mod">
            <ac:chgData name="Angal-Kalinin, Deepa (STFC,DL,AST)" userId="c042ba6a-0a3e-48bf-9c18-fd031f915517" providerId="ADAL" clId="{F3E103C6-A4AC-4C35-A668-C226C98C390F}" dt="2024-11-26T15:52:57.857" v="55" actId="20577"/>
            <ac:spMkLst>
              <pc:docMk/>
              <pc:sldMasterMk cId="1568519842" sldId="2147483701"/>
              <pc:sldLayoutMk cId="2452087119" sldId="2147483702"/>
              <ac:spMk id="5" creationId="{73CE29A8-E8C2-784C-9495-F0D437E9556C}"/>
            </ac:spMkLst>
          </pc:spChg>
        </pc:sldLayoutChg>
      </pc:sldMasterChg>
      <pc:sldMasterChg chg="new del mod addSldLayout delSldLayout">
        <pc:chgData name="Angal-Kalinin, Deepa (STFC,DL,AST)" userId="c042ba6a-0a3e-48bf-9c18-fd031f915517" providerId="ADAL" clId="{F3E103C6-A4AC-4C35-A668-C226C98C390F}" dt="2024-11-26T15:53:43.072" v="57" actId="6938"/>
        <pc:sldMasterMkLst>
          <pc:docMk/>
          <pc:sldMasterMk cId="1902836686" sldId="2147483748"/>
        </pc:sldMasterMkLst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22225738" sldId="2147483749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81546303" sldId="2147483750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1315063858" sldId="2147483751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473479425" sldId="2147483752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66926969" sldId="2147483753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749697865" sldId="2147483754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3313477440" sldId="2147483755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1804911273" sldId="2147483756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4009729457" sldId="2147483757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801587680" sldId="2147483758"/>
          </pc:sldLayoutMkLst>
        </pc:sldLayoutChg>
        <pc:sldLayoutChg chg="new del replId">
          <pc:chgData name="Angal-Kalinin, Deepa (STFC,DL,AST)" userId="c042ba6a-0a3e-48bf-9c18-fd031f915517" providerId="ADAL" clId="{F3E103C6-A4AC-4C35-A668-C226C98C390F}" dt="2024-11-26T15:53:43.072" v="57" actId="6938"/>
          <pc:sldLayoutMkLst>
            <pc:docMk/>
            <pc:sldMasterMk cId="1902836686" sldId="2147483748"/>
            <pc:sldLayoutMk cId="2453916559" sldId="2147483759"/>
          </pc:sldLayoutMkLst>
        </pc:sldLayoutChg>
      </pc:sldMasterChg>
    </pc:docChg>
  </pc:docChgLst>
  <pc:docChgLst>
    <pc:chgData name="Angal-Kalinin, Deepa (STFC,DL,AST)" userId="S::deepa.angal-kalinin@stfc.ac.uk::c042ba6a-0a3e-48bf-9c18-fd031f915517" providerId="AD" clId="Web-{A6E77BED-C687-4E6C-5C15-7F787DE2B641}"/>
    <pc:docChg chg="modSld">
      <pc:chgData name="Angal-Kalinin, Deepa (STFC,DL,AST)" userId="S::deepa.angal-kalinin@stfc.ac.uk::c042ba6a-0a3e-48bf-9c18-fd031f915517" providerId="AD" clId="Web-{A6E77BED-C687-4E6C-5C15-7F787DE2B641}" dt="2024-12-03T08:53:28.162" v="27" actId="20577"/>
      <pc:docMkLst>
        <pc:docMk/>
      </pc:docMkLst>
      <pc:sldChg chg="modSp">
        <pc:chgData name="Angal-Kalinin, Deepa (STFC,DL,AST)" userId="S::deepa.angal-kalinin@stfc.ac.uk::c042ba6a-0a3e-48bf-9c18-fd031f915517" providerId="AD" clId="Web-{A6E77BED-C687-4E6C-5C15-7F787DE2B641}" dt="2024-12-03T08:53:28.162" v="27" actId="20577"/>
        <pc:sldMkLst>
          <pc:docMk/>
          <pc:sldMk cId="2361857440" sldId="500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53:28.162" v="27" actId="20577"/>
          <ac:spMkLst>
            <pc:docMk/>
            <pc:sldMk cId="2361857440" sldId="500"/>
            <ac:spMk id="4" creationId="{556A9DDE-0878-BC09-F979-691691F6280A}"/>
          </ac:spMkLst>
        </pc:spChg>
      </pc:sldChg>
      <pc:sldChg chg="modSp">
        <pc:chgData name="Angal-Kalinin, Deepa (STFC,DL,AST)" userId="S::deepa.angal-kalinin@stfc.ac.uk::c042ba6a-0a3e-48bf-9c18-fd031f915517" providerId="AD" clId="Web-{A6E77BED-C687-4E6C-5C15-7F787DE2B641}" dt="2024-12-03T08:51:14.846" v="11" actId="20577"/>
        <pc:sldMkLst>
          <pc:docMk/>
          <pc:sldMk cId="3817110570" sldId="501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51:14.846" v="11" actId="20577"/>
          <ac:spMkLst>
            <pc:docMk/>
            <pc:sldMk cId="3817110570" sldId="501"/>
            <ac:spMk id="2" creationId="{0B64CC48-F857-FC7A-A30E-E81F463610D9}"/>
          </ac:spMkLst>
        </pc:spChg>
      </pc:sldChg>
      <pc:sldChg chg="modSp">
        <pc:chgData name="Angal-Kalinin, Deepa (STFC,DL,AST)" userId="S::deepa.angal-kalinin@stfc.ac.uk::c042ba6a-0a3e-48bf-9c18-fd031f915517" providerId="AD" clId="Web-{A6E77BED-C687-4E6C-5C15-7F787DE2B641}" dt="2024-12-03T08:49:03.655" v="2" actId="1076"/>
        <pc:sldMkLst>
          <pc:docMk/>
          <pc:sldMk cId="2360196135" sldId="502"/>
        </pc:sldMkLst>
        <pc:spChg chg="mod">
          <ac:chgData name="Angal-Kalinin, Deepa (STFC,DL,AST)" userId="S::deepa.angal-kalinin@stfc.ac.uk::c042ba6a-0a3e-48bf-9c18-fd031f915517" providerId="AD" clId="Web-{A6E77BED-C687-4E6C-5C15-7F787DE2B641}" dt="2024-12-03T08:48:52.452" v="0" actId="1076"/>
          <ac:spMkLst>
            <pc:docMk/>
            <pc:sldMk cId="2360196135" sldId="502"/>
            <ac:spMk id="16" creationId="{21D9C5D9-8089-7185-5C04-385B829C416A}"/>
          </ac:spMkLst>
        </pc:spChg>
        <pc:picChg chg="mod">
          <ac:chgData name="Angal-Kalinin, Deepa (STFC,DL,AST)" userId="S::deepa.angal-kalinin@stfc.ac.uk::c042ba6a-0a3e-48bf-9c18-fd031f915517" providerId="AD" clId="Web-{A6E77BED-C687-4E6C-5C15-7F787DE2B641}" dt="2024-12-03T08:49:03.655" v="2" actId="1076"/>
          <ac:picMkLst>
            <pc:docMk/>
            <pc:sldMk cId="2360196135" sldId="502"/>
            <ac:picMk id="26" creationId="{37DB5402-385D-DC1F-6ACD-0231E24B2E91}"/>
          </ac:picMkLst>
        </pc:picChg>
      </pc:sldChg>
    </pc:docChg>
  </pc:docChgLst>
  <pc:docChgLst>
    <pc:chgData name="Angal-Kalinin, Deepa (STFC,DL,AST)" userId="c042ba6a-0a3e-48bf-9c18-fd031f915517" providerId="ADAL" clId="{2D1E1C4E-2B63-48D9-82DE-CA05E3C4F389}"/>
    <pc:docChg chg="custSel modSld">
      <pc:chgData name="Angal-Kalinin, Deepa (STFC,DL,AST)" userId="c042ba6a-0a3e-48bf-9c18-fd031f915517" providerId="ADAL" clId="{2D1E1C4E-2B63-48D9-82DE-CA05E3C4F389}" dt="2024-09-06T13:35:03.101" v="750" actId="20577"/>
      <pc:docMkLst>
        <pc:docMk/>
      </pc:docMkLst>
      <pc:sldChg chg="addSp delSp modSp mod">
        <pc:chgData name="Angal-Kalinin, Deepa (STFC,DL,AST)" userId="c042ba6a-0a3e-48bf-9c18-fd031f915517" providerId="ADAL" clId="{2D1E1C4E-2B63-48D9-82DE-CA05E3C4F389}" dt="2024-09-06T13:35:03.101" v="750" actId="20577"/>
        <pc:sldMkLst>
          <pc:docMk/>
          <pc:sldMk cId="3970558813" sldId="312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4:24.994" v="687"/>
        <pc:sldMkLst>
          <pc:docMk/>
          <pc:sldMk cId="2209397151" sldId="314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4:14.944" v="685"/>
        <pc:sldMkLst>
          <pc:docMk/>
          <pc:sldMk cId="3473184601" sldId="319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14.245" v="676" actId="1036"/>
        <pc:sldMkLst>
          <pc:docMk/>
          <pc:sldMk cId="3117772411" sldId="320"/>
        </pc:sldMkLst>
      </pc:sldChg>
      <pc:sldChg chg="modSp mod">
        <pc:chgData name="Angal-Kalinin, Deepa (STFC,DL,AST)" userId="c042ba6a-0a3e-48bf-9c18-fd031f915517" providerId="ADAL" clId="{2D1E1C4E-2B63-48D9-82DE-CA05E3C4F389}" dt="2024-09-06T13:32:57.979" v="673" actId="1036"/>
        <pc:sldMkLst>
          <pc:docMk/>
          <pc:sldMk cId="1932773191" sldId="323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41.808" v="681" actId="1036"/>
        <pc:sldMkLst>
          <pc:docMk/>
          <pc:sldMk cId="700042697" sldId="331"/>
        </pc:sldMkLst>
      </pc:sldChg>
      <pc:sldChg chg="addSp delSp modSp mod">
        <pc:chgData name="Angal-Kalinin, Deepa (STFC,DL,AST)" userId="c042ba6a-0a3e-48bf-9c18-fd031f915517" providerId="ADAL" clId="{2D1E1C4E-2B63-48D9-82DE-CA05E3C4F389}" dt="2024-09-06T13:33:51.735" v="683"/>
        <pc:sldMkLst>
          <pc:docMk/>
          <pc:sldMk cId="3427416670" sldId="332"/>
        </pc:sldMkLst>
      </pc:sldChg>
    </pc:docChg>
  </pc:docChgLst>
  <pc:docChgLst>
    <pc:chgData name="Pacey, Thomas (STFC,DL,AST)" userId="75be1923-886e-4547-ad2a-d227bac2f852" providerId="ADAL" clId="{E6F0DD11-E8A4-4587-9061-FF3FAAE71F5A}"/>
    <pc:docChg chg="undo custSel addSld delSld modSld sldOrd">
      <pc:chgData name="Pacey, Thomas (STFC,DL,AST)" userId="75be1923-886e-4547-ad2a-d227bac2f852" providerId="ADAL" clId="{E6F0DD11-E8A4-4587-9061-FF3FAAE71F5A}" dt="2024-11-18T20:25:16.914" v="3468"/>
      <pc:docMkLst>
        <pc:docMk/>
      </pc:docMkLst>
      <pc:sldChg chg="modSp mod">
        <pc:chgData name="Pacey, Thomas (STFC,DL,AST)" userId="75be1923-886e-4547-ad2a-d227bac2f852" providerId="ADAL" clId="{E6F0DD11-E8A4-4587-9061-FF3FAAE71F5A}" dt="2024-11-18T16:07:51.895" v="3075" actId="20577"/>
        <pc:sldMkLst>
          <pc:docMk/>
          <pc:sldMk cId="2234419034" sldId="256"/>
        </pc:sldMkLst>
        <pc:spChg chg="mod">
          <ac:chgData name="Pacey, Thomas (STFC,DL,AST)" userId="75be1923-886e-4547-ad2a-d227bac2f852" providerId="ADAL" clId="{E6F0DD11-E8A4-4587-9061-FF3FAAE71F5A}" dt="2024-11-18T16:07:51.895" v="3075" actId="20577"/>
          <ac:spMkLst>
            <pc:docMk/>
            <pc:sldMk cId="2234419034" sldId="256"/>
            <ac:spMk id="21" creationId="{0BEB0AE4-391E-6F41-84C6-D4EEDF519A31}"/>
          </ac:spMkLst>
        </pc:spChg>
      </pc:sldChg>
      <pc:sldChg chg="modSp mod">
        <pc:chgData name="Pacey, Thomas (STFC,DL,AST)" userId="75be1923-886e-4547-ad2a-d227bac2f852" providerId="ADAL" clId="{E6F0DD11-E8A4-4587-9061-FF3FAAE71F5A}" dt="2024-11-18T16:11:01.574" v="3119" actId="465"/>
        <pc:sldMkLst>
          <pc:docMk/>
          <pc:sldMk cId="1261827804" sldId="257"/>
        </pc:sldMkLst>
      </pc:sldChg>
      <pc:sldChg chg="addSp delSp modSp mod ord">
        <pc:chgData name="Pacey, Thomas (STFC,DL,AST)" userId="75be1923-886e-4547-ad2a-d227bac2f852" providerId="ADAL" clId="{E6F0DD11-E8A4-4587-9061-FF3FAAE71F5A}" dt="2024-11-15T11:50:31.230" v="2381" actId="14100"/>
        <pc:sldMkLst>
          <pc:docMk/>
          <pc:sldMk cId="331379794" sldId="325"/>
        </pc:sldMkLst>
      </pc:sldChg>
      <pc:sldChg chg="modSp mod modNotesTx">
        <pc:chgData name="Pacey, Thomas (STFC,DL,AST)" userId="75be1923-886e-4547-ad2a-d227bac2f852" providerId="ADAL" clId="{E6F0DD11-E8A4-4587-9061-FF3FAAE71F5A}" dt="2024-11-15T11:09:22.176" v="1846" actId="1076"/>
        <pc:sldMkLst>
          <pc:docMk/>
          <pc:sldMk cId="997356014" sldId="334"/>
        </pc:sldMkLst>
      </pc:sldChg>
      <pc:sldChg chg="modSp del mod">
        <pc:chgData name="Pacey, Thomas (STFC,DL,AST)" userId="75be1923-886e-4547-ad2a-d227bac2f852" providerId="ADAL" clId="{E6F0DD11-E8A4-4587-9061-FF3FAAE71F5A}" dt="2024-11-18T16:09:55.678" v="3104" actId="47"/>
        <pc:sldMkLst>
          <pc:docMk/>
          <pc:sldMk cId="3711409651" sldId="428"/>
        </pc:sldMkLst>
      </pc:sldChg>
      <pc:sldChg chg="del ord modNotesTx">
        <pc:chgData name="Pacey, Thomas (STFC,DL,AST)" userId="75be1923-886e-4547-ad2a-d227bac2f852" providerId="ADAL" clId="{E6F0DD11-E8A4-4587-9061-FF3FAAE71F5A}" dt="2024-11-15T11:12:09.055" v="1883" actId="47"/>
        <pc:sldMkLst>
          <pc:docMk/>
          <pc:sldMk cId="1314517023" sldId="429"/>
        </pc:sldMkLst>
      </pc:sldChg>
      <pc:sldChg chg="addSp modSp del mod modNotesTx">
        <pc:chgData name="Pacey, Thomas (STFC,DL,AST)" userId="75be1923-886e-4547-ad2a-d227bac2f852" providerId="ADAL" clId="{E6F0DD11-E8A4-4587-9061-FF3FAAE71F5A}" dt="2024-11-15T11:14:12.805" v="1904" actId="47"/>
        <pc:sldMkLst>
          <pc:docMk/>
          <pc:sldMk cId="3897797399" sldId="431"/>
        </pc:sldMkLst>
      </pc:sldChg>
      <pc:sldChg chg="addSp modSp mod">
        <pc:chgData name="Pacey, Thomas (STFC,DL,AST)" userId="75be1923-886e-4547-ad2a-d227bac2f852" providerId="ADAL" clId="{E6F0DD11-E8A4-4587-9061-FF3FAAE71F5A}" dt="2024-11-15T11:24:20.135" v="2021" actId="20577"/>
        <pc:sldMkLst>
          <pc:docMk/>
          <pc:sldMk cId="3611884161" sldId="432"/>
        </pc:sldMkLst>
      </pc:sldChg>
      <pc:sldChg chg="modSp del mod">
        <pc:chgData name="Pacey, Thomas (STFC,DL,AST)" userId="75be1923-886e-4547-ad2a-d227bac2f852" providerId="ADAL" clId="{E6F0DD11-E8A4-4587-9061-FF3FAAE71F5A}" dt="2024-11-15T11:29:06.874" v="2022" actId="47"/>
        <pc:sldMkLst>
          <pc:docMk/>
          <pc:sldMk cId="3106480991" sldId="433"/>
        </pc:sldMkLst>
      </pc:sldChg>
      <pc:sldChg chg="del">
        <pc:chgData name="Pacey, Thomas (STFC,DL,AST)" userId="75be1923-886e-4547-ad2a-d227bac2f852" providerId="ADAL" clId="{E6F0DD11-E8A4-4587-9061-FF3FAAE71F5A}" dt="2024-11-15T11:35:10.191" v="2169" actId="47"/>
        <pc:sldMkLst>
          <pc:docMk/>
          <pc:sldMk cId="2442103259" sldId="435"/>
        </pc:sldMkLst>
      </pc:sldChg>
      <pc:sldChg chg="del">
        <pc:chgData name="Pacey, Thomas (STFC,DL,AST)" userId="75be1923-886e-4547-ad2a-d227bac2f852" providerId="ADAL" clId="{E6F0DD11-E8A4-4587-9061-FF3FAAE71F5A}" dt="2024-11-15T11:35:15.368" v="2170" actId="47"/>
        <pc:sldMkLst>
          <pc:docMk/>
          <pc:sldMk cId="773867008" sldId="436"/>
        </pc:sldMkLst>
      </pc:sldChg>
      <pc:sldChg chg="del">
        <pc:chgData name="Pacey, Thomas (STFC,DL,AST)" userId="75be1923-886e-4547-ad2a-d227bac2f852" providerId="ADAL" clId="{E6F0DD11-E8A4-4587-9061-FF3FAAE71F5A}" dt="2024-11-15T11:50:37.465" v="2382" actId="47"/>
        <pc:sldMkLst>
          <pc:docMk/>
          <pc:sldMk cId="2284937882" sldId="438"/>
        </pc:sldMkLst>
      </pc:sldChg>
      <pc:sldChg chg="addSp modSp mod">
        <pc:chgData name="Pacey, Thomas (STFC,DL,AST)" userId="75be1923-886e-4547-ad2a-d227bac2f852" providerId="ADAL" clId="{E6F0DD11-E8A4-4587-9061-FF3FAAE71F5A}" dt="2024-11-15T11:54:21.481" v="2483" actId="1076"/>
        <pc:sldMkLst>
          <pc:docMk/>
          <pc:sldMk cId="1731733202" sldId="439"/>
        </pc:sldMkLst>
      </pc:sldChg>
      <pc:sldChg chg="del">
        <pc:chgData name="Pacey, Thomas (STFC,DL,AST)" userId="75be1923-886e-4547-ad2a-d227bac2f852" providerId="ADAL" clId="{E6F0DD11-E8A4-4587-9061-FF3FAAE71F5A}" dt="2024-11-15T11:56:21.788" v="2488" actId="47"/>
        <pc:sldMkLst>
          <pc:docMk/>
          <pc:sldMk cId="282769110" sldId="440"/>
        </pc:sldMkLst>
      </pc:sldChg>
      <pc:sldChg chg="delSp del mod modNotesTx">
        <pc:chgData name="Pacey, Thomas (STFC,DL,AST)" userId="75be1923-886e-4547-ad2a-d227bac2f852" providerId="ADAL" clId="{E6F0DD11-E8A4-4587-9061-FF3FAAE71F5A}" dt="2024-11-15T11:56:45.425" v="2489" actId="47"/>
        <pc:sldMkLst>
          <pc:docMk/>
          <pc:sldMk cId="1672490230" sldId="441"/>
        </pc:sldMkLst>
      </pc:sldChg>
      <pc:sldChg chg="addSp delSp modSp mod ord setBg">
        <pc:chgData name="Pacey, Thomas (STFC,DL,AST)" userId="75be1923-886e-4547-ad2a-d227bac2f852" providerId="ADAL" clId="{E6F0DD11-E8A4-4587-9061-FF3FAAE71F5A}" dt="2024-11-18T16:40:12.878" v="3359" actId="14100"/>
        <pc:sldMkLst>
          <pc:docMk/>
          <pc:sldMk cId="2368391530" sldId="442"/>
        </pc:sldMkLst>
      </pc:sldChg>
      <pc:sldChg chg="modSp mod">
        <pc:chgData name="Pacey, Thomas (STFC,DL,AST)" userId="75be1923-886e-4547-ad2a-d227bac2f852" providerId="ADAL" clId="{E6F0DD11-E8A4-4587-9061-FF3FAAE71F5A}" dt="2024-11-15T12:21:17.974" v="2906" actId="20577"/>
        <pc:sldMkLst>
          <pc:docMk/>
          <pc:sldMk cId="2840851910" sldId="443"/>
        </pc:sldMkLst>
      </pc:sldChg>
      <pc:sldChg chg="modSp mod">
        <pc:chgData name="Pacey, Thomas (STFC,DL,AST)" userId="75be1923-886e-4547-ad2a-d227bac2f852" providerId="ADAL" clId="{E6F0DD11-E8A4-4587-9061-FF3FAAE71F5A}" dt="2024-11-13T15:31:21.353" v="1488" actId="20577"/>
        <pc:sldMkLst>
          <pc:docMk/>
          <pc:sldMk cId="1165737375" sldId="445"/>
        </pc:sldMkLst>
      </pc:sldChg>
      <pc:sldChg chg="modSp mod">
        <pc:chgData name="Pacey, Thomas (STFC,DL,AST)" userId="75be1923-886e-4547-ad2a-d227bac2f852" providerId="ADAL" clId="{E6F0DD11-E8A4-4587-9061-FF3FAAE71F5A}" dt="2024-11-18T19:58:34.725" v="3462" actId="20577"/>
        <pc:sldMkLst>
          <pc:docMk/>
          <pc:sldMk cId="178761689" sldId="446"/>
        </pc:sldMkLst>
      </pc:sldChg>
      <pc:sldChg chg="modSp mod">
        <pc:chgData name="Pacey, Thomas (STFC,DL,AST)" userId="75be1923-886e-4547-ad2a-d227bac2f852" providerId="ADAL" clId="{E6F0DD11-E8A4-4587-9061-FF3FAAE71F5A}" dt="2024-11-15T12:02:04.748" v="2517" actId="1076"/>
        <pc:sldMkLst>
          <pc:docMk/>
          <pc:sldMk cId="4213232975" sldId="447"/>
        </pc:sldMkLst>
      </pc:sldChg>
      <pc:sldChg chg="modSp mod">
        <pc:chgData name="Pacey, Thomas (STFC,DL,AST)" userId="75be1923-886e-4547-ad2a-d227bac2f852" providerId="ADAL" clId="{E6F0DD11-E8A4-4587-9061-FF3FAAE71F5A}" dt="2024-11-15T12:04:21.083" v="2555" actId="20577"/>
        <pc:sldMkLst>
          <pc:docMk/>
          <pc:sldMk cId="1575381821" sldId="448"/>
        </pc:sldMkLst>
      </pc:sldChg>
      <pc:sldChg chg="modSp mod">
        <pc:chgData name="Pacey, Thomas (STFC,DL,AST)" userId="75be1923-886e-4547-ad2a-d227bac2f852" providerId="ADAL" clId="{E6F0DD11-E8A4-4587-9061-FF3FAAE71F5A}" dt="2024-11-15T12:08:43.717" v="2690" actId="20577"/>
        <pc:sldMkLst>
          <pc:docMk/>
          <pc:sldMk cId="591086657" sldId="449"/>
        </pc:sldMkLst>
      </pc:sldChg>
      <pc:sldChg chg="addSp modSp mod modAnim">
        <pc:chgData name="Pacey, Thomas (STFC,DL,AST)" userId="75be1923-886e-4547-ad2a-d227bac2f852" providerId="ADAL" clId="{E6F0DD11-E8A4-4587-9061-FF3FAAE71F5A}" dt="2024-11-18T20:25:16.914" v="3468"/>
        <pc:sldMkLst>
          <pc:docMk/>
          <pc:sldMk cId="2076891989" sldId="450"/>
        </pc:sldMkLst>
      </pc:sldChg>
      <pc:sldChg chg="modSp mod">
        <pc:chgData name="Pacey, Thomas (STFC,DL,AST)" userId="75be1923-886e-4547-ad2a-d227bac2f852" providerId="ADAL" clId="{E6F0DD11-E8A4-4587-9061-FF3FAAE71F5A}" dt="2024-11-18T16:42:57.268" v="3375" actId="1076"/>
        <pc:sldMkLst>
          <pc:docMk/>
          <pc:sldMk cId="207661303" sldId="452"/>
        </pc:sldMkLst>
      </pc:sldChg>
      <pc:sldChg chg="modSp mod">
        <pc:chgData name="Pacey, Thomas (STFC,DL,AST)" userId="75be1923-886e-4547-ad2a-d227bac2f852" providerId="ADAL" clId="{E6F0DD11-E8A4-4587-9061-FF3FAAE71F5A}" dt="2024-11-18T16:44:38.705" v="3381" actId="1076"/>
        <pc:sldMkLst>
          <pc:docMk/>
          <pc:sldMk cId="1141512284" sldId="453"/>
        </pc:sldMkLst>
      </pc:sldChg>
      <pc:sldChg chg="modSp mod">
        <pc:chgData name="Pacey, Thomas (STFC,DL,AST)" userId="75be1923-886e-4547-ad2a-d227bac2f852" providerId="ADAL" clId="{E6F0DD11-E8A4-4587-9061-FF3FAAE71F5A}" dt="2024-11-18T16:44:50.987" v="3382" actId="1076"/>
        <pc:sldMkLst>
          <pc:docMk/>
          <pc:sldMk cId="4135923251" sldId="454"/>
        </pc:sldMkLst>
      </pc:sldChg>
      <pc:sldChg chg="modSp mod">
        <pc:chgData name="Pacey, Thomas (STFC,DL,AST)" userId="75be1923-886e-4547-ad2a-d227bac2f852" providerId="ADAL" clId="{E6F0DD11-E8A4-4587-9061-FF3FAAE71F5A}" dt="2024-11-18T18:58:15.117" v="3447" actId="20577"/>
        <pc:sldMkLst>
          <pc:docMk/>
          <pc:sldMk cId="3949930042" sldId="455"/>
        </pc:sldMkLst>
      </pc:sldChg>
      <pc:sldChg chg="modSp mod modAnim">
        <pc:chgData name="Pacey, Thomas (STFC,DL,AST)" userId="75be1923-886e-4547-ad2a-d227bac2f852" providerId="ADAL" clId="{E6F0DD11-E8A4-4587-9061-FF3FAAE71F5A}" dt="2024-11-18T20:21:47.259" v="3464" actId="113"/>
        <pc:sldMkLst>
          <pc:docMk/>
          <pc:sldMk cId="3759141942" sldId="456"/>
        </pc:sldMkLst>
      </pc:sldChg>
      <pc:sldChg chg="modSp">
        <pc:chgData name="Pacey, Thomas (STFC,DL,AST)" userId="75be1923-886e-4547-ad2a-d227bac2f852" providerId="ADAL" clId="{E6F0DD11-E8A4-4587-9061-FF3FAAE71F5A}" dt="2024-11-15T12:16:14.184" v="2727" actId="20577"/>
        <pc:sldMkLst>
          <pc:docMk/>
          <pc:sldMk cId="2386800539" sldId="457"/>
        </pc:sldMkLst>
      </pc:sldChg>
      <pc:sldChg chg="modSp mod">
        <pc:chgData name="Pacey, Thomas (STFC,DL,AST)" userId="75be1923-886e-4547-ad2a-d227bac2f852" providerId="ADAL" clId="{E6F0DD11-E8A4-4587-9061-FF3FAAE71F5A}" dt="2024-11-18T16:49:55.055" v="3419" actId="20577"/>
        <pc:sldMkLst>
          <pc:docMk/>
          <pc:sldMk cId="3035464798" sldId="459"/>
        </pc:sldMkLst>
      </pc:sldChg>
      <pc:sldChg chg="addSp modSp del mod">
        <pc:chgData name="Pacey, Thomas (STFC,DL,AST)" userId="75be1923-886e-4547-ad2a-d227bac2f852" providerId="ADAL" clId="{E6F0DD11-E8A4-4587-9061-FF3FAAE71F5A}" dt="2024-11-18T16:08:43.633" v="3076" actId="47"/>
        <pc:sldMkLst>
          <pc:docMk/>
          <pc:sldMk cId="2442302450" sldId="460"/>
        </pc:sldMkLst>
      </pc:sldChg>
      <pc:sldChg chg="modSp mod">
        <pc:chgData name="Pacey, Thomas (STFC,DL,AST)" userId="75be1923-886e-4547-ad2a-d227bac2f852" providerId="ADAL" clId="{E6F0DD11-E8A4-4587-9061-FF3FAAE71F5A}" dt="2024-11-15T12:20:10.641" v="2885" actId="20577"/>
        <pc:sldMkLst>
          <pc:docMk/>
          <pc:sldMk cId="3263030511" sldId="461"/>
        </pc:sldMkLst>
      </pc:sldChg>
      <pc:sldChg chg="addSp modSp mod modAnim modNotesTx">
        <pc:chgData name="Pacey, Thomas (STFC,DL,AST)" userId="75be1923-886e-4547-ad2a-d227bac2f852" providerId="ADAL" clId="{E6F0DD11-E8A4-4587-9061-FF3FAAE71F5A}" dt="2024-11-18T16:41:18.088" v="3369" actId="14100"/>
        <pc:sldMkLst>
          <pc:docMk/>
          <pc:sldMk cId="3269231608" sldId="462"/>
        </pc:sldMkLst>
      </pc:sldChg>
      <pc:sldChg chg="addSp delSp modSp mod delAnim modAnim modNotesTx">
        <pc:chgData name="Pacey, Thomas (STFC,DL,AST)" userId="75be1923-886e-4547-ad2a-d227bac2f852" providerId="ADAL" clId="{E6F0DD11-E8A4-4587-9061-FF3FAAE71F5A}" dt="2024-11-18T16:21:56.150" v="3218" actId="20577"/>
        <pc:sldMkLst>
          <pc:docMk/>
          <pc:sldMk cId="668307848" sldId="463"/>
        </pc:sldMkLst>
      </pc:sldChg>
      <pc:sldChg chg="del modNotesTx">
        <pc:chgData name="Pacey, Thomas (STFC,DL,AST)" userId="75be1923-886e-4547-ad2a-d227bac2f852" providerId="ADAL" clId="{E6F0DD11-E8A4-4587-9061-FF3FAAE71F5A}" dt="2024-11-15T11:11:49.681" v="1880" actId="47"/>
        <pc:sldMkLst>
          <pc:docMk/>
          <pc:sldMk cId="3188736286" sldId="464"/>
        </pc:sldMkLst>
      </pc:sldChg>
      <pc:sldChg chg="addSp delSp modSp mod modAnim modNotesTx">
        <pc:chgData name="Pacey, Thomas (STFC,DL,AST)" userId="75be1923-886e-4547-ad2a-d227bac2f852" providerId="ADAL" clId="{E6F0DD11-E8A4-4587-9061-FF3FAAE71F5A}" dt="2024-11-18T16:54:25.565" v="3426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E6F0DD11-E8A4-4587-9061-FF3FAAE71F5A}" dt="2024-11-15T11:11:32.702" v="1879" actId="1582"/>
        <pc:sldMkLst>
          <pc:docMk/>
          <pc:sldMk cId="2753518666" sldId="466"/>
        </pc:sldMkLst>
      </pc:sldChg>
      <pc:sldChg chg="addSp modSp mod">
        <pc:chgData name="Pacey, Thomas (STFC,DL,AST)" userId="75be1923-886e-4547-ad2a-d227bac2f852" providerId="ADAL" clId="{E6F0DD11-E8A4-4587-9061-FF3FAAE71F5A}" dt="2024-11-15T11:14:57.302" v="1906" actId="207"/>
        <pc:sldMkLst>
          <pc:docMk/>
          <pc:sldMk cId="2934355898" sldId="467"/>
        </pc:sldMkLst>
      </pc:sldChg>
      <pc:sldChg chg="addSp delSp modSp del mod">
        <pc:chgData name="Pacey, Thomas (STFC,DL,AST)" userId="75be1923-886e-4547-ad2a-d227bac2f852" providerId="ADAL" clId="{E6F0DD11-E8A4-4587-9061-FF3FAAE71F5A}" dt="2024-11-15T11:33:14.843" v="2111" actId="47"/>
        <pc:sldMkLst>
          <pc:docMk/>
          <pc:sldMk cId="3164376933" sldId="469"/>
        </pc:sldMkLst>
      </pc:sldChg>
      <pc:sldChg chg="modSp mod modAnim">
        <pc:chgData name="Pacey, Thomas (STFC,DL,AST)" userId="75be1923-886e-4547-ad2a-d227bac2f852" providerId="ADAL" clId="{E6F0DD11-E8A4-4587-9061-FF3FAAE71F5A}" dt="2024-11-18T19:53:03.027" v="3448"/>
        <pc:sldMkLst>
          <pc:docMk/>
          <pc:sldMk cId="319474487" sldId="470"/>
        </pc:sldMkLst>
      </pc:sldChg>
      <pc:sldChg chg="modSp mod">
        <pc:chgData name="Pacey, Thomas (STFC,DL,AST)" userId="75be1923-886e-4547-ad2a-d227bac2f852" providerId="ADAL" clId="{E6F0DD11-E8A4-4587-9061-FF3FAAE71F5A}" dt="2024-11-18T16:17:32.612" v="3178" actId="1076"/>
        <pc:sldMkLst>
          <pc:docMk/>
          <pc:sldMk cId="303214448" sldId="471"/>
        </pc:sldMkLst>
      </pc:sldChg>
      <pc:sldChg chg="del">
        <pc:chgData name="Pacey, Thomas (STFC,DL,AST)" userId="75be1923-886e-4547-ad2a-d227bac2f852" providerId="ADAL" clId="{E6F0DD11-E8A4-4587-9061-FF3FAAE71F5A}" dt="2024-11-15T11:42:14.778" v="2308" actId="47"/>
        <pc:sldMkLst>
          <pc:docMk/>
          <pc:sldMk cId="260197786" sldId="472"/>
        </pc:sldMkLst>
      </pc:sldChg>
      <pc:sldChg chg="modSp mod modNotesTx">
        <pc:chgData name="Pacey, Thomas (STFC,DL,AST)" userId="75be1923-886e-4547-ad2a-d227bac2f852" providerId="ADAL" clId="{E6F0DD11-E8A4-4587-9061-FF3FAAE71F5A}" dt="2024-11-18T16:26:01.978" v="3281" actId="207"/>
        <pc:sldMkLst>
          <pc:docMk/>
          <pc:sldMk cId="2495105810" sldId="473"/>
        </pc:sldMkLst>
      </pc:sldChg>
      <pc:sldChg chg="addSp delSp modSp mod">
        <pc:chgData name="Pacey, Thomas (STFC,DL,AST)" userId="75be1923-886e-4547-ad2a-d227bac2f852" providerId="ADAL" clId="{E6F0DD11-E8A4-4587-9061-FF3FAAE71F5A}" dt="2024-11-18T16:56:08.473" v="3434" actId="20577"/>
        <pc:sldMkLst>
          <pc:docMk/>
          <pc:sldMk cId="2059233829" sldId="474"/>
        </pc:sldMkLst>
      </pc:sldChg>
      <pc:sldChg chg="modSp del mod">
        <pc:chgData name="Pacey, Thomas (STFC,DL,AST)" userId="75be1923-886e-4547-ad2a-d227bac2f852" providerId="ADAL" clId="{E6F0DD11-E8A4-4587-9061-FF3FAAE71F5A}" dt="2024-11-15T11:42:10.143" v="2307" actId="47"/>
        <pc:sldMkLst>
          <pc:docMk/>
          <pc:sldMk cId="3811655077" sldId="475"/>
        </pc:sldMkLst>
      </pc:sldChg>
      <pc:sldChg chg="addSp modSp new mod modNotesTx">
        <pc:chgData name="Pacey, Thomas (STFC,DL,AST)" userId="75be1923-886e-4547-ad2a-d227bac2f852" providerId="ADAL" clId="{E6F0DD11-E8A4-4587-9061-FF3FAAE71F5A}" dt="2024-11-15T11:33:43.495" v="2168" actId="20577"/>
        <pc:sldMkLst>
          <pc:docMk/>
          <pc:sldMk cId="784171177" sldId="476"/>
        </pc:sldMkLst>
      </pc:sldChg>
      <pc:sldChg chg="addSp delSp modSp add mod modClrScheme chgLayout">
        <pc:chgData name="Pacey, Thomas (STFC,DL,AST)" userId="75be1923-886e-4547-ad2a-d227bac2f852" providerId="ADAL" clId="{E6F0DD11-E8A4-4587-9061-FF3FAAE71F5A}" dt="2024-11-15T11:41:51.152" v="2306" actId="14100"/>
        <pc:sldMkLst>
          <pc:docMk/>
          <pc:sldMk cId="3675208871" sldId="477"/>
        </pc:sldMkLst>
      </pc:sldChg>
      <pc:sldChg chg="new del">
        <pc:chgData name="Pacey, Thomas (STFC,DL,AST)" userId="75be1923-886e-4547-ad2a-d227bac2f852" providerId="ADAL" clId="{E6F0DD11-E8A4-4587-9061-FF3FAAE71F5A}" dt="2024-11-15T11:50:38.486" v="2383" actId="47"/>
        <pc:sldMkLst>
          <pc:docMk/>
          <pc:sldMk cId="501683198" sldId="478"/>
        </pc:sldMkLst>
      </pc:sldChg>
      <pc:sldChg chg="add del">
        <pc:chgData name="Pacey, Thomas (STFC,DL,AST)" userId="75be1923-886e-4547-ad2a-d227bac2f852" providerId="ADAL" clId="{E6F0DD11-E8A4-4587-9061-FF3FAAE71F5A}" dt="2024-11-15T11:46:39.155" v="2317" actId="47"/>
        <pc:sldMkLst>
          <pc:docMk/>
          <pc:sldMk cId="2946661723" sldId="479"/>
        </pc:sldMkLst>
      </pc:sldChg>
      <pc:sldChg chg="addSp delSp modSp add mod">
        <pc:chgData name="Pacey, Thomas (STFC,DL,AST)" userId="75be1923-886e-4547-ad2a-d227bac2f852" providerId="ADAL" clId="{E6F0DD11-E8A4-4587-9061-FF3FAAE71F5A}" dt="2024-11-15T11:49:59.077" v="2357" actId="1076"/>
        <pc:sldMkLst>
          <pc:docMk/>
          <pc:sldMk cId="134556701" sldId="480"/>
        </pc:sldMkLst>
      </pc:sldChg>
      <pc:sldChg chg="modSp mod">
        <pc:chgData name="Pacey, Thomas (STFC,DL,AST)" userId="75be1923-886e-4547-ad2a-d227bac2f852" providerId="ADAL" clId="{E6F0DD11-E8A4-4587-9061-FF3FAAE71F5A}" dt="2024-11-18T16:28:31.988" v="3305" actId="1076"/>
        <pc:sldMkLst>
          <pc:docMk/>
          <pc:sldMk cId="1467140699" sldId="482"/>
        </pc:sldMkLst>
      </pc:sldChg>
      <pc:sldChg chg="modSp mod">
        <pc:chgData name="Pacey, Thomas (STFC,DL,AST)" userId="75be1923-886e-4547-ad2a-d227bac2f852" providerId="ADAL" clId="{E6F0DD11-E8A4-4587-9061-FF3FAAE71F5A}" dt="2024-11-18T16:50:57.699" v="3420" actId="2711"/>
        <pc:sldMkLst>
          <pc:docMk/>
          <pc:sldMk cId="508272460" sldId="484"/>
        </pc:sldMkLst>
      </pc:sldChg>
      <pc:sldChg chg="modSp mod">
        <pc:chgData name="Pacey, Thomas (STFC,DL,AST)" userId="75be1923-886e-4547-ad2a-d227bac2f852" providerId="ADAL" clId="{E6F0DD11-E8A4-4587-9061-FF3FAAE71F5A}" dt="2024-11-18T16:20:58.376" v="3213" actId="1076"/>
        <pc:sldMkLst>
          <pc:docMk/>
          <pc:sldMk cId="1057903871" sldId="486"/>
        </pc:sldMkLst>
      </pc:sldChg>
    </pc:docChg>
  </pc:docChgLst>
  <pc:docChgLst>
    <pc:chgData name="Pacey, Thomas (STFC,DL,AST)" userId="S::thomas.pacey@stfc.ac.uk::75be1923-886e-4547-ad2a-d227bac2f852" providerId="AD" clId="Web-{8878EEC4-B02A-7C96-5C98-BA297D8F89F4}"/>
    <pc:docChg chg="mod">
      <pc:chgData name="Pacey, Thomas (STFC,DL,AST)" userId="S::thomas.pacey@stfc.ac.uk::75be1923-886e-4547-ad2a-d227bac2f852" providerId="AD" clId="Web-{8878EEC4-B02A-7C96-5C98-BA297D8F89F4}" dt="2024-09-06T14:01:46.772" v="0"/>
      <pc:docMkLst>
        <pc:docMk/>
      </pc:docMkLst>
    </pc:docChg>
  </pc:docChgLst>
  <pc:docChgLst>
    <pc:chgData name="Pacey, Thomas (STFC,DL,AST)" userId="S::thomas.pacey@stfc.ac.uk::75be1923-886e-4547-ad2a-d227bac2f852" providerId="AD" clId="Web-{703B0CED-B824-B914-6188-39E52DC62CAB}"/>
    <pc:docChg chg="modSld">
      <pc:chgData name="Pacey, Thomas (STFC,DL,AST)" userId="S::thomas.pacey@stfc.ac.uk::75be1923-886e-4547-ad2a-d227bac2f852" providerId="AD" clId="Web-{703B0CED-B824-B914-6188-39E52DC62CAB}" dt="2024-12-02T17:06:07.346" v="2" actId="20577"/>
      <pc:docMkLst>
        <pc:docMk/>
      </pc:docMkLst>
      <pc:sldChg chg="modSp">
        <pc:chgData name="Pacey, Thomas (STFC,DL,AST)" userId="S::thomas.pacey@stfc.ac.uk::75be1923-886e-4547-ad2a-d227bac2f852" providerId="AD" clId="Web-{703B0CED-B824-B914-6188-39E52DC62CAB}" dt="2024-12-02T17:06:07.346" v="2" actId="20577"/>
        <pc:sldMkLst>
          <pc:docMk/>
          <pc:sldMk cId="2214075276" sldId="509"/>
        </pc:sldMkLst>
        <pc:spChg chg="mod">
          <ac:chgData name="Pacey, Thomas (STFC,DL,AST)" userId="S::thomas.pacey@stfc.ac.uk::75be1923-886e-4547-ad2a-d227bac2f852" providerId="AD" clId="Web-{703B0CED-B824-B914-6188-39E52DC62CAB}" dt="2024-12-02T17:06:07.346" v="2" actId="20577"/>
          <ac:spMkLst>
            <pc:docMk/>
            <pc:sldMk cId="2214075276" sldId="509"/>
            <ac:spMk id="7" creationId="{54B01873-46F2-C257-303F-F304211AB317}"/>
          </ac:spMkLst>
        </pc:spChg>
      </pc:sldChg>
    </pc:docChg>
  </pc:docChgLst>
  <pc:docChgLst>
    <pc:chgData name="Pacey, Thomas (STFC,DL,AST)" userId="75be1923-886e-4547-ad2a-d227bac2f852" providerId="ADAL" clId="{4BEE0BAE-82C1-47A6-B5AE-D0C2AA43C0B4}"/>
    <pc:docChg chg="undo custSel addSld delSld modSld sldOrd modMainMaster">
      <pc:chgData name="Pacey, Thomas (STFC,DL,AST)" userId="75be1923-886e-4547-ad2a-d227bac2f852" providerId="ADAL" clId="{4BEE0BAE-82C1-47A6-B5AE-D0C2AA43C0B4}" dt="2024-11-15T15:53:05.331" v="9948"/>
      <pc:docMkLst>
        <pc:docMk/>
      </pc:docMkLst>
      <pc:sldChg chg="addSp delSp modSp mod modClrScheme chgLayout">
        <pc:chgData name="Pacey, Thomas (STFC,DL,AST)" userId="75be1923-886e-4547-ad2a-d227bac2f852" providerId="ADAL" clId="{4BEE0BAE-82C1-47A6-B5AE-D0C2AA43C0B4}" dt="2024-11-06T14:22:02.322" v="454" actId="478"/>
        <pc:sldMkLst>
          <pc:docMk/>
          <pc:sldMk cId="2234419034" sldId="256"/>
        </pc:sldMkLst>
        <pc:spChg chg="mod">
          <ac:chgData name="Pacey, Thomas (STFC,DL,AST)" userId="75be1923-886e-4547-ad2a-d227bac2f852" providerId="ADAL" clId="{4BEE0BAE-82C1-47A6-B5AE-D0C2AA43C0B4}" dt="2024-11-06T14:21:25.059" v="447" actId="1076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Pacey, Thomas (STFC,DL,AST)" userId="75be1923-886e-4547-ad2a-d227bac2f852" providerId="ADAL" clId="{4BEE0BAE-82C1-47A6-B5AE-D0C2AA43C0B4}" dt="2024-11-06T14:21:10.707" v="443" actId="1076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Pacey, Thomas (STFC,DL,AST)" userId="75be1923-886e-4547-ad2a-d227bac2f852" providerId="ADAL" clId="{4BEE0BAE-82C1-47A6-B5AE-D0C2AA43C0B4}" dt="2024-11-06T14:21:29.156" v="448" actId="20577"/>
          <ac:spMkLst>
            <pc:docMk/>
            <pc:sldMk cId="2234419034" sldId="256"/>
            <ac:spMk id="21" creationId="{0BEB0AE4-391E-6F41-84C6-D4EEDF519A31}"/>
          </ac:spMkLst>
        </pc:spChg>
        <pc:picChg chg="mod">
          <ac:chgData name="Pacey, Thomas (STFC,DL,AST)" userId="75be1923-886e-4547-ad2a-d227bac2f852" providerId="ADAL" clId="{4BEE0BAE-82C1-47A6-B5AE-D0C2AA43C0B4}" dt="2024-11-06T14:21:58.080" v="452" actId="1076"/>
          <ac:picMkLst>
            <pc:docMk/>
            <pc:sldMk cId="2234419034" sldId="256"/>
            <ac:picMk id="10" creationId="{0B460467-1FF7-C745-9E17-03FC0ADFFE40}"/>
          </ac:picMkLst>
        </pc:picChg>
        <pc:picChg chg="mod">
          <ac:chgData name="Pacey, Thomas (STFC,DL,AST)" userId="75be1923-886e-4547-ad2a-d227bac2f852" providerId="ADAL" clId="{4BEE0BAE-82C1-47A6-B5AE-D0C2AA43C0B4}" dt="2024-11-06T14:21:08.413" v="441" actId="1076"/>
          <ac:picMkLst>
            <pc:docMk/>
            <pc:sldMk cId="2234419034" sldId="256"/>
            <ac:picMk id="16" creationId="{00000000-0000-0000-0000-000000000000}"/>
          </ac:picMkLst>
        </pc:picChg>
      </pc:sldChg>
      <pc:sldChg chg="addSp delSp modSp mod">
        <pc:chgData name="Pacey, Thomas (STFC,DL,AST)" userId="75be1923-886e-4547-ad2a-d227bac2f852" providerId="ADAL" clId="{4BEE0BAE-82C1-47A6-B5AE-D0C2AA43C0B4}" dt="2024-11-06T15:26:04.106" v="2233" actId="20577"/>
        <pc:sldMkLst>
          <pc:docMk/>
          <pc:sldMk cId="1261827804" sldId="257"/>
        </pc:sldMkLst>
      </pc:sldChg>
      <pc:sldChg chg="modSp add del mod setBg">
        <pc:chgData name="Pacey, Thomas (STFC,DL,AST)" userId="75be1923-886e-4547-ad2a-d227bac2f852" providerId="ADAL" clId="{4BEE0BAE-82C1-47A6-B5AE-D0C2AA43C0B4}" dt="2024-11-14T12:32:00.859" v="4892" actId="1076"/>
        <pc:sldMkLst>
          <pc:docMk/>
          <pc:sldMk cId="282730942" sldId="273"/>
        </pc:sldMkLst>
        <pc:spChg chg="mod">
          <ac:chgData name="Pacey, Thomas (STFC,DL,AST)" userId="75be1923-886e-4547-ad2a-d227bac2f852" providerId="ADAL" clId="{4BEE0BAE-82C1-47A6-B5AE-D0C2AA43C0B4}" dt="2024-11-14T12:32:00.859" v="4892" actId="1076"/>
          <ac:spMkLst>
            <pc:docMk/>
            <pc:sldMk cId="282730942" sldId="273"/>
            <ac:spMk id="2" creationId="{2E07538D-2CF0-A924-E798-A544B24F71BB}"/>
          </ac:spMkLst>
        </pc:spChg>
      </pc:sldChg>
      <pc:sldChg chg="new del">
        <pc:chgData name="Pacey, Thomas (STFC,DL,AST)" userId="75be1923-886e-4547-ad2a-d227bac2f852" providerId="ADAL" clId="{4BEE0BAE-82C1-47A6-B5AE-D0C2AA43C0B4}" dt="2024-11-06T14:12:40.839" v="66" actId="680"/>
        <pc:sldMkLst>
          <pc:docMk/>
          <pc:sldMk cId="322097131" sldId="333"/>
        </pc:sldMkLst>
      </pc:sldChg>
      <pc:sldChg chg="new del">
        <pc:chgData name="Pacey, Thomas (STFC,DL,AST)" userId="75be1923-886e-4547-ad2a-d227bac2f852" providerId="ADAL" clId="{4BEE0BAE-82C1-47A6-B5AE-D0C2AA43C0B4}" dt="2024-11-06T14:12:37.625" v="64" actId="47"/>
        <pc:sldMkLst>
          <pc:docMk/>
          <pc:sldMk cId="347032429" sldId="333"/>
        </pc:sldMkLst>
      </pc:sldChg>
      <pc:sldChg chg="new del">
        <pc:chgData name="Pacey, Thomas (STFC,DL,AST)" userId="75be1923-886e-4547-ad2a-d227bac2f852" providerId="ADAL" clId="{4BEE0BAE-82C1-47A6-B5AE-D0C2AA43C0B4}" dt="2024-11-06T14:13:09.640" v="69" actId="47"/>
        <pc:sldMkLst>
          <pc:docMk/>
          <pc:sldMk cId="393374554" sldId="333"/>
        </pc:sldMkLst>
      </pc:sldChg>
      <pc:sldChg chg="modSp new del ord">
        <pc:chgData name="Pacey, Thomas (STFC,DL,AST)" userId="75be1923-886e-4547-ad2a-d227bac2f852" providerId="ADAL" clId="{4BEE0BAE-82C1-47A6-B5AE-D0C2AA43C0B4}" dt="2024-11-06T14:15:04.822" v="76" actId="47"/>
        <pc:sldMkLst>
          <pc:docMk/>
          <pc:sldMk cId="1495120915" sldId="333"/>
        </pc:sldMkLst>
      </pc:sldChg>
      <pc:sldChg chg="new del">
        <pc:chgData name="Pacey, Thomas (STFC,DL,AST)" userId="75be1923-886e-4547-ad2a-d227bac2f852" providerId="ADAL" clId="{4BEE0BAE-82C1-47A6-B5AE-D0C2AA43C0B4}" dt="2024-11-06T14:13:10.191" v="70" actId="47"/>
        <pc:sldMkLst>
          <pc:docMk/>
          <pc:sldMk cId="243285977" sldId="334"/>
        </pc:sldMkLst>
      </pc:sldChg>
      <pc:sldChg chg="addSp delSp modSp new mod">
        <pc:chgData name="Pacey, Thomas (STFC,DL,AST)" userId="75be1923-886e-4547-ad2a-d227bac2f852" providerId="ADAL" clId="{4BEE0BAE-82C1-47A6-B5AE-D0C2AA43C0B4}" dt="2024-11-06T14:25:02.018" v="581" actId="20577"/>
        <pc:sldMkLst>
          <pc:docMk/>
          <pc:sldMk cId="997356014" sldId="334"/>
        </pc:sldMkLst>
      </pc:sldChg>
      <pc:sldChg chg="modSp new mod">
        <pc:chgData name="Pacey, Thomas (STFC,DL,AST)" userId="75be1923-886e-4547-ad2a-d227bac2f852" providerId="ADAL" clId="{4BEE0BAE-82C1-47A6-B5AE-D0C2AA43C0B4}" dt="2024-11-06T14:19:49.750" v="427" actId="20577"/>
        <pc:sldMkLst>
          <pc:docMk/>
          <pc:sldMk cId="1426911902" sldId="335"/>
        </pc:sldMkLst>
      </pc:sldChg>
      <pc:sldChg chg="new del">
        <pc:chgData name="Pacey, Thomas (STFC,DL,AST)" userId="75be1923-886e-4547-ad2a-d227bac2f852" providerId="ADAL" clId="{4BEE0BAE-82C1-47A6-B5AE-D0C2AA43C0B4}" dt="2024-11-06T14:19:16.128" v="296" actId="47"/>
        <pc:sldMkLst>
          <pc:docMk/>
          <pc:sldMk cId="2603539246" sldId="335"/>
        </pc:sldMkLst>
      </pc:sldChg>
      <pc:sldChg chg="modSp add del mod setBg">
        <pc:chgData name="Pacey, Thomas (STFC,DL,AST)" userId="75be1923-886e-4547-ad2a-d227bac2f852" providerId="ADAL" clId="{4BEE0BAE-82C1-47A6-B5AE-D0C2AA43C0B4}" dt="2024-11-06T14:24:34.793" v="542" actId="20577"/>
        <pc:sldMkLst>
          <pc:docMk/>
          <pc:sldMk cId="3711409651" sldId="428"/>
        </pc:sldMkLst>
      </pc:sldChg>
      <pc:sldChg chg="modSp new mod">
        <pc:chgData name="Pacey, Thomas (STFC,DL,AST)" userId="75be1923-886e-4547-ad2a-d227bac2f852" providerId="ADAL" clId="{4BEE0BAE-82C1-47A6-B5AE-D0C2AA43C0B4}" dt="2024-11-06T15:21:12.276" v="1795" actId="20577"/>
        <pc:sldMkLst>
          <pc:docMk/>
          <pc:sldMk cId="1314517023" sldId="429"/>
        </pc:sldMkLst>
      </pc:sldChg>
      <pc:sldChg chg="add del setBg">
        <pc:chgData name="Pacey, Thomas (STFC,DL,AST)" userId="75be1923-886e-4547-ad2a-d227bac2f852" providerId="ADAL" clId="{4BEE0BAE-82C1-47A6-B5AE-D0C2AA43C0B4}" dt="2024-11-06T14:25:17.057" v="602"/>
        <pc:sldMkLst>
          <pc:docMk/>
          <pc:sldMk cId="15933311" sldId="430"/>
        </pc:sldMkLst>
      </pc:sldChg>
      <pc:sldChg chg="modSp add mod">
        <pc:chgData name="Pacey, Thomas (STFC,DL,AST)" userId="75be1923-886e-4547-ad2a-d227bac2f852" providerId="ADAL" clId="{4BEE0BAE-82C1-47A6-B5AE-D0C2AA43C0B4}" dt="2024-11-06T14:31:39.585" v="777" actId="20577"/>
        <pc:sldMkLst>
          <pc:docMk/>
          <pc:sldMk cId="3288549693" sldId="430"/>
        </pc:sldMkLst>
      </pc:sldChg>
      <pc:sldChg chg="modSp new mod">
        <pc:chgData name="Pacey, Thomas (STFC,DL,AST)" userId="75be1923-886e-4547-ad2a-d227bac2f852" providerId="ADAL" clId="{4BEE0BAE-82C1-47A6-B5AE-D0C2AA43C0B4}" dt="2024-11-06T14:26:39.039" v="713" actId="20577"/>
        <pc:sldMkLst>
          <pc:docMk/>
          <pc:sldMk cId="3897797399" sldId="431"/>
        </pc:sldMkLst>
      </pc:sldChg>
      <pc:sldChg chg="modSp new mod">
        <pc:chgData name="Pacey, Thomas (STFC,DL,AST)" userId="75be1923-886e-4547-ad2a-d227bac2f852" providerId="ADAL" clId="{4BEE0BAE-82C1-47A6-B5AE-D0C2AA43C0B4}" dt="2024-11-07T12:02:38.716" v="2786" actId="5793"/>
        <pc:sldMkLst>
          <pc:docMk/>
          <pc:sldMk cId="3611884161" sldId="432"/>
        </pc:sldMkLst>
      </pc:sldChg>
      <pc:sldChg chg="modSp new mod">
        <pc:chgData name="Pacey, Thomas (STFC,DL,AST)" userId="75be1923-886e-4547-ad2a-d227bac2f852" providerId="ADAL" clId="{4BEE0BAE-82C1-47A6-B5AE-D0C2AA43C0B4}" dt="2024-11-06T14:31:16.297" v="754" actId="20577"/>
        <pc:sldMkLst>
          <pc:docMk/>
          <pc:sldMk cId="3106480991" sldId="433"/>
        </pc:sldMkLst>
      </pc:sldChg>
      <pc:sldChg chg="modSp add mod">
        <pc:chgData name="Pacey, Thomas (STFC,DL,AST)" userId="75be1923-886e-4547-ad2a-d227bac2f852" providerId="ADAL" clId="{4BEE0BAE-82C1-47A6-B5AE-D0C2AA43C0B4}" dt="2024-11-06T14:32:15.337" v="815" actId="20577"/>
        <pc:sldMkLst>
          <pc:docMk/>
          <pc:sldMk cId="348723906" sldId="434"/>
        </pc:sldMkLst>
      </pc:sldChg>
      <pc:sldChg chg="add del setBg">
        <pc:chgData name="Pacey, Thomas (STFC,DL,AST)" userId="75be1923-886e-4547-ad2a-d227bac2f852" providerId="ADAL" clId="{4BEE0BAE-82C1-47A6-B5AE-D0C2AA43C0B4}" dt="2024-11-06T14:31:53.090" v="781"/>
        <pc:sldMkLst>
          <pc:docMk/>
          <pc:sldMk cId="548739724" sldId="434"/>
        </pc:sldMkLst>
      </pc:sldChg>
      <pc:sldChg chg="new del">
        <pc:chgData name="Pacey, Thomas (STFC,DL,AST)" userId="75be1923-886e-4547-ad2a-d227bac2f852" providerId="ADAL" clId="{4BEE0BAE-82C1-47A6-B5AE-D0C2AA43C0B4}" dt="2024-11-06T14:31:48.118" v="779" actId="47"/>
        <pc:sldMkLst>
          <pc:docMk/>
          <pc:sldMk cId="2818863019" sldId="434"/>
        </pc:sldMkLst>
      </pc:sldChg>
      <pc:sldChg chg="add del">
        <pc:chgData name="Pacey, Thomas (STFC,DL,AST)" userId="75be1923-886e-4547-ad2a-d227bac2f852" providerId="ADAL" clId="{4BEE0BAE-82C1-47A6-B5AE-D0C2AA43C0B4}" dt="2024-11-06T14:32:28.945" v="817"/>
        <pc:sldMkLst>
          <pc:docMk/>
          <pc:sldMk cId="283501840" sldId="435"/>
        </pc:sldMkLst>
      </pc:sldChg>
      <pc:sldChg chg="addSp modSp add mod">
        <pc:chgData name="Pacey, Thomas (STFC,DL,AST)" userId="75be1923-886e-4547-ad2a-d227bac2f852" providerId="ADAL" clId="{4BEE0BAE-82C1-47A6-B5AE-D0C2AA43C0B4}" dt="2024-11-14T17:20:12.128" v="6924" actId="1076"/>
        <pc:sldMkLst>
          <pc:docMk/>
          <pc:sldMk cId="2442103259" sldId="435"/>
        </pc:sldMkLst>
      </pc:sldChg>
      <pc:sldChg chg="modSp add mod">
        <pc:chgData name="Pacey, Thomas (STFC,DL,AST)" userId="75be1923-886e-4547-ad2a-d227bac2f852" providerId="ADAL" clId="{4BEE0BAE-82C1-47A6-B5AE-D0C2AA43C0B4}" dt="2024-11-06T14:35:58.843" v="886" actId="20577"/>
        <pc:sldMkLst>
          <pc:docMk/>
          <pc:sldMk cId="773867008" sldId="436"/>
        </pc:sldMkLst>
      </pc:sldChg>
      <pc:sldChg chg="modSp add mod">
        <pc:chgData name="Pacey, Thomas (STFC,DL,AST)" userId="75be1923-886e-4547-ad2a-d227bac2f852" providerId="ADAL" clId="{4BEE0BAE-82C1-47A6-B5AE-D0C2AA43C0B4}" dt="2024-11-06T14:38:47.966" v="912" actId="20577"/>
        <pc:sldMkLst>
          <pc:docMk/>
          <pc:sldMk cId="743670226" sldId="437"/>
        </pc:sldMkLst>
      </pc:sldChg>
      <pc:sldChg chg="modSp new mod">
        <pc:chgData name="Pacey, Thomas (STFC,DL,AST)" userId="75be1923-886e-4547-ad2a-d227bac2f852" providerId="ADAL" clId="{4BEE0BAE-82C1-47A6-B5AE-D0C2AA43C0B4}" dt="2024-11-06T14:43:31.189" v="943" actId="20577"/>
        <pc:sldMkLst>
          <pc:docMk/>
          <pc:sldMk cId="2284937882" sldId="438"/>
        </pc:sldMkLst>
      </pc:sldChg>
      <pc:sldChg chg="addSp delSp modSp new mod">
        <pc:chgData name="Pacey, Thomas (STFC,DL,AST)" userId="75be1923-886e-4547-ad2a-d227bac2f852" providerId="ADAL" clId="{4BEE0BAE-82C1-47A6-B5AE-D0C2AA43C0B4}" dt="2024-11-15T14:29:37.554" v="9329" actId="20577"/>
        <pc:sldMkLst>
          <pc:docMk/>
          <pc:sldMk cId="1731733202" sldId="439"/>
        </pc:sldMkLst>
      </pc:sldChg>
      <pc:sldChg chg="modSp add mod">
        <pc:chgData name="Pacey, Thomas (STFC,DL,AST)" userId="75be1923-886e-4547-ad2a-d227bac2f852" providerId="ADAL" clId="{4BEE0BAE-82C1-47A6-B5AE-D0C2AA43C0B4}" dt="2024-11-06T14:48:35.900" v="1137" actId="20577"/>
        <pc:sldMkLst>
          <pc:docMk/>
          <pc:sldMk cId="282769110" sldId="440"/>
        </pc:sldMkLst>
      </pc:sldChg>
      <pc:sldChg chg="add del setBg">
        <pc:chgData name="Pacey, Thomas (STFC,DL,AST)" userId="75be1923-886e-4547-ad2a-d227bac2f852" providerId="ADAL" clId="{4BEE0BAE-82C1-47A6-B5AE-D0C2AA43C0B4}" dt="2024-11-06T14:45:55.828" v="992"/>
        <pc:sldMkLst>
          <pc:docMk/>
          <pc:sldMk cId="605026859" sldId="440"/>
        </pc:sldMkLst>
      </pc:sldChg>
      <pc:sldChg chg="add del">
        <pc:chgData name="Pacey, Thomas (STFC,DL,AST)" userId="75be1923-886e-4547-ad2a-d227bac2f852" providerId="ADAL" clId="{4BEE0BAE-82C1-47A6-B5AE-D0C2AA43C0B4}" dt="2024-11-06T14:48:40.508" v="1139"/>
        <pc:sldMkLst>
          <pc:docMk/>
          <pc:sldMk cId="1537462630" sldId="441"/>
        </pc:sldMkLst>
      </pc:sldChg>
      <pc:sldChg chg="addSp delSp modSp add mod modClrScheme chgLayout">
        <pc:chgData name="Pacey, Thomas (STFC,DL,AST)" userId="75be1923-886e-4547-ad2a-d227bac2f852" providerId="ADAL" clId="{4BEE0BAE-82C1-47A6-B5AE-D0C2AA43C0B4}" dt="2024-11-06T16:56:27.118" v="2603" actId="21"/>
        <pc:sldMkLst>
          <pc:docMk/>
          <pc:sldMk cId="1672490230" sldId="441"/>
        </pc:sldMkLst>
      </pc:sldChg>
      <pc:sldChg chg="modSp new mod modNotesTx">
        <pc:chgData name="Pacey, Thomas (STFC,DL,AST)" userId="75be1923-886e-4547-ad2a-d227bac2f852" providerId="ADAL" clId="{4BEE0BAE-82C1-47A6-B5AE-D0C2AA43C0B4}" dt="2024-11-13T18:24:58.582" v="4386" actId="20577"/>
        <pc:sldMkLst>
          <pc:docMk/>
          <pc:sldMk cId="2368391530" sldId="442"/>
        </pc:sldMkLst>
      </pc:sldChg>
      <pc:sldChg chg="modSp new mod ord">
        <pc:chgData name="Pacey, Thomas (STFC,DL,AST)" userId="75be1923-886e-4547-ad2a-d227bac2f852" providerId="ADAL" clId="{4BEE0BAE-82C1-47A6-B5AE-D0C2AA43C0B4}" dt="2024-11-06T15:26:54.068" v="2279" actId="20577"/>
        <pc:sldMkLst>
          <pc:docMk/>
          <pc:sldMk cId="2840851910" sldId="443"/>
        </pc:sldMkLst>
      </pc:sldChg>
      <pc:sldChg chg="add del setBg">
        <pc:chgData name="Pacey, Thomas (STFC,DL,AST)" userId="75be1923-886e-4547-ad2a-d227bac2f852" providerId="ADAL" clId="{4BEE0BAE-82C1-47A6-B5AE-D0C2AA43C0B4}" dt="2024-11-06T14:51:18.754" v="1311"/>
        <pc:sldMkLst>
          <pc:docMk/>
          <pc:sldMk cId="1324672371" sldId="444"/>
        </pc:sldMkLst>
      </pc:sldChg>
      <pc:sldChg chg="modSp add mod">
        <pc:chgData name="Pacey, Thomas (STFC,DL,AST)" userId="75be1923-886e-4547-ad2a-d227bac2f852" providerId="ADAL" clId="{4BEE0BAE-82C1-47A6-B5AE-D0C2AA43C0B4}" dt="2024-11-06T15:13:10.982" v="1503" actId="20577"/>
        <pc:sldMkLst>
          <pc:docMk/>
          <pc:sldMk cId="2516299471" sldId="444"/>
        </pc:sldMkLst>
      </pc:sldChg>
      <pc:sldChg chg="addSp delSp modSp new mod setBg modNotesTx">
        <pc:chgData name="Pacey, Thomas (STFC,DL,AST)" userId="75be1923-886e-4547-ad2a-d227bac2f852" providerId="ADAL" clId="{4BEE0BAE-82C1-47A6-B5AE-D0C2AA43C0B4}" dt="2024-11-14T17:17:20.641" v="6914" actId="1076"/>
        <pc:sldMkLst>
          <pc:docMk/>
          <pc:sldMk cId="1165737375" sldId="445"/>
        </pc:sldMkLst>
      </pc:sldChg>
      <pc:sldChg chg="modSp add mod">
        <pc:chgData name="Pacey, Thomas (STFC,DL,AST)" userId="75be1923-886e-4547-ad2a-d227bac2f852" providerId="ADAL" clId="{4BEE0BAE-82C1-47A6-B5AE-D0C2AA43C0B4}" dt="2024-11-13T17:19:25.827" v="2849" actId="20577"/>
        <pc:sldMkLst>
          <pc:docMk/>
          <pc:sldMk cId="178761689" sldId="446"/>
        </pc:sldMkLst>
      </pc:sldChg>
      <pc:sldChg chg="add del setBg">
        <pc:chgData name="Pacey, Thomas (STFC,DL,AST)" userId="75be1923-886e-4547-ad2a-d227bac2f852" providerId="ADAL" clId="{4BEE0BAE-82C1-47A6-B5AE-D0C2AA43C0B4}" dt="2024-11-06T15:17:47.203" v="1505"/>
        <pc:sldMkLst>
          <pc:docMk/>
          <pc:sldMk cId="2205892494" sldId="446"/>
        </pc:sldMkLst>
      </pc:sldChg>
      <pc:sldChg chg="addSp delSp modSp new mod modAnim modNotesTx">
        <pc:chgData name="Pacey, Thomas (STFC,DL,AST)" userId="75be1923-886e-4547-ad2a-d227bac2f852" providerId="ADAL" clId="{4BEE0BAE-82C1-47A6-B5AE-D0C2AA43C0B4}" dt="2024-11-13T18:18:07.878" v="4314"/>
        <pc:sldMkLst>
          <pc:docMk/>
          <pc:sldMk cId="4213232975" sldId="447"/>
        </pc:sldMkLst>
      </pc:sldChg>
      <pc:sldChg chg="addSp delSp modSp new mod">
        <pc:chgData name="Pacey, Thomas (STFC,DL,AST)" userId="75be1923-886e-4547-ad2a-d227bac2f852" providerId="ADAL" clId="{4BEE0BAE-82C1-47A6-B5AE-D0C2AA43C0B4}" dt="2024-11-13T18:14:02.087" v="4286" actId="1076"/>
        <pc:sldMkLst>
          <pc:docMk/>
          <pc:sldMk cId="1575381821" sldId="448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2:23:53.706" v="4799" actId="20577"/>
        <pc:sldMkLst>
          <pc:docMk/>
          <pc:sldMk cId="591086657" sldId="449"/>
        </pc:sldMkLst>
      </pc:sldChg>
      <pc:sldChg chg="addSp modSp new mod">
        <pc:chgData name="Pacey, Thomas (STFC,DL,AST)" userId="75be1923-886e-4547-ad2a-d227bac2f852" providerId="ADAL" clId="{4BEE0BAE-82C1-47A6-B5AE-D0C2AA43C0B4}" dt="2024-11-13T18:06:25.271" v="4099" actId="1076"/>
        <pc:sldMkLst>
          <pc:docMk/>
          <pc:sldMk cId="2076891989" sldId="450"/>
        </pc:sldMkLst>
      </pc:sldChg>
      <pc:sldChg chg="add del setBg">
        <pc:chgData name="Pacey, Thomas (STFC,DL,AST)" userId="75be1923-886e-4547-ad2a-d227bac2f852" providerId="ADAL" clId="{4BEE0BAE-82C1-47A6-B5AE-D0C2AA43C0B4}" dt="2024-11-06T15:20:04.848" v="1679"/>
        <pc:sldMkLst>
          <pc:docMk/>
          <pc:sldMk cId="1408993697" sldId="451"/>
        </pc:sldMkLst>
      </pc:sldChg>
      <pc:sldChg chg="modSp add mod">
        <pc:chgData name="Pacey, Thomas (STFC,DL,AST)" userId="75be1923-886e-4547-ad2a-d227bac2f852" providerId="ADAL" clId="{4BEE0BAE-82C1-47A6-B5AE-D0C2AA43C0B4}" dt="2024-11-13T18:23:33.723" v="4315" actId="313"/>
        <pc:sldMkLst>
          <pc:docMk/>
          <pc:sldMk cId="1543723281" sldId="451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04:26.705" v="8750"/>
        <pc:sldMkLst>
          <pc:docMk/>
          <pc:sldMk cId="207661303" sldId="452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6:53:30.748" v="6876" actId="20577"/>
        <pc:sldMkLst>
          <pc:docMk/>
          <pc:sldMk cId="1141512284" sldId="453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12:41.398" v="9021"/>
        <pc:sldMkLst>
          <pc:docMk/>
          <pc:sldMk cId="4135923251" sldId="454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21:22.306" v="9289" actId="403"/>
        <pc:sldMkLst>
          <pc:docMk/>
          <pc:sldMk cId="3949930042" sldId="455"/>
        </pc:sldMkLst>
      </pc:sldChg>
      <pc:sldChg chg="addSp modSp new mod">
        <pc:chgData name="Pacey, Thomas (STFC,DL,AST)" userId="75be1923-886e-4547-ad2a-d227bac2f852" providerId="ADAL" clId="{4BEE0BAE-82C1-47A6-B5AE-D0C2AA43C0B4}" dt="2024-11-14T16:50:47.522" v="6664" actId="20577"/>
        <pc:sldMkLst>
          <pc:docMk/>
          <pc:sldMk cId="3759141942" sldId="456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7:57:50.905" v="8200" actId="1076"/>
        <pc:sldMkLst>
          <pc:docMk/>
          <pc:sldMk cId="2386800539" sldId="457"/>
        </pc:sldMkLst>
      </pc:sldChg>
      <pc:sldChg chg="add del setBg">
        <pc:chgData name="Pacey, Thomas (STFC,DL,AST)" userId="75be1923-886e-4547-ad2a-d227bac2f852" providerId="ADAL" clId="{4BEE0BAE-82C1-47A6-B5AE-D0C2AA43C0B4}" dt="2024-11-06T15:26:30.472" v="2237"/>
        <pc:sldMkLst>
          <pc:docMk/>
          <pc:sldMk cId="106959193" sldId="458"/>
        </pc:sldMkLst>
      </pc:sldChg>
      <pc:sldChg chg="modSp add mod">
        <pc:chgData name="Pacey, Thomas (STFC,DL,AST)" userId="75be1923-886e-4547-ad2a-d227bac2f852" providerId="ADAL" clId="{4BEE0BAE-82C1-47A6-B5AE-D0C2AA43C0B4}" dt="2024-11-06T15:28:07.914" v="2355" actId="20577"/>
        <pc:sldMkLst>
          <pc:docMk/>
          <pc:sldMk cId="3822292889" sldId="458"/>
        </pc:sldMkLst>
      </pc:sldChg>
      <pc:sldChg chg="modSp new mod">
        <pc:chgData name="Pacey, Thomas (STFC,DL,AST)" userId="75be1923-886e-4547-ad2a-d227bac2f852" providerId="ADAL" clId="{4BEE0BAE-82C1-47A6-B5AE-D0C2AA43C0B4}" dt="2024-11-06T15:27:00.599" v="2288" actId="122"/>
        <pc:sldMkLst>
          <pc:docMk/>
          <pc:sldMk cId="3035464798" sldId="459"/>
        </pc:sldMkLst>
      </pc:sldChg>
      <pc:sldChg chg="modSp new mod">
        <pc:chgData name="Pacey, Thomas (STFC,DL,AST)" userId="75be1923-886e-4547-ad2a-d227bac2f852" providerId="ADAL" clId="{4BEE0BAE-82C1-47A6-B5AE-D0C2AA43C0B4}" dt="2024-11-15T14:15:07.566" v="9179" actId="20577"/>
        <pc:sldMkLst>
          <pc:docMk/>
          <pc:sldMk cId="2442302450" sldId="460"/>
        </pc:sldMkLst>
      </pc:sldChg>
      <pc:sldChg chg="modSp new mod">
        <pc:chgData name="Pacey, Thomas (STFC,DL,AST)" userId="75be1923-886e-4547-ad2a-d227bac2f852" providerId="ADAL" clId="{4BEE0BAE-82C1-47A6-B5AE-D0C2AA43C0B4}" dt="2024-11-06T15:28:50.990" v="2544" actId="20577"/>
        <pc:sldMkLst>
          <pc:docMk/>
          <pc:sldMk cId="3263030511" sldId="461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5T14:40:17.233" v="9513"/>
        <pc:sldMkLst>
          <pc:docMk/>
          <pc:sldMk cId="3269231608" sldId="462"/>
        </pc:sldMkLst>
      </pc:sldChg>
      <pc:sldChg chg="addSp delSp modSp new mod modAnim">
        <pc:chgData name="Pacey, Thomas (STFC,DL,AST)" userId="75be1923-886e-4547-ad2a-d227bac2f852" providerId="ADAL" clId="{4BEE0BAE-82C1-47A6-B5AE-D0C2AA43C0B4}" dt="2024-11-14T16:42:09.919" v="6142" actId="122"/>
        <pc:sldMkLst>
          <pc:docMk/>
          <pc:sldMk cId="668307848" sldId="463"/>
        </pc:sldMkLst>
      </pc:sldChg>
      <pc:sldChg chg="add del">
        <pc:chgData name="Pacey, Thomas (STFC,DL,AST)" userId="75be1923-886e-4547-ad2a-d227bac2f852" providerId="ADAL" clId="{4BEE0BAE-82C1-47A6-B5AE-D0C2AA43C0B4}" dt="2024-11-06T16:56:31.140" v="2605"/>
        <pc:sldMkLst>
          <pc:docMk/>
          <pc:sldMk cId="1526424418" sldId="463"/>
        </pc:sldMkLst>
      </pc:sldChg>
      <pc:sldChg chg="add del">
        <pc:chgData name="Pacey, Thomas (STFC,DL,AST)" userId="75be1923-886e-4547-ad2a-d227bac2f852" providerId="ADAL" clId="{4BEE0BAE-82C1-47A6-B5AE-D0C2AA43C0B4}" dt="2024-11-06T16:56:33.963" v="2607"/>
        <pc:sldMkLst>
          <pc:docMk/>
          <pc:sldMk cId="2279155490" sldId="463"/>
        </pc:sldMkLst>
      </pc:sldChg>
      <pc:sldChg chg="modSp mod">
        <pc:chgData name="Pacey, Thomas (STFC,DL,AST)" userId="75be1923-886e-4547-ad2a-d227bac2f852" providerId="ADAL" clId="{4BEE0BAE-82C1-47A6-B5AE-D0C2AA43C0B4}" dt="2024-11-15T15:37:16.633" v="9515" actId="1076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4BEE0BAE-82C1-47A6-B5AE-D0C2AA43C0B4}" dt="2024-11-15T15:38:37.719" v="9528" actId="14100"/>
        <pc:sldMkLst>
          <pc:docMk/>
          <pc:sldMk cId="2753518666" sldId="466"/>
        </pc:sldMkLst>
      </pc:sldChg>
      <pc:sldChg chg="modSp mod">
        <pc:chgData name="Pacey, Thomas (STFC,DL,AST)" userId="75be1923-886e-4547-ad2a-d227bac2f852" providerId="ADAL" clId="{4BEE0BAE-82C1-47A6-B5AE-D0C2AA43C0B4}" dt="2024-11-13T18:00:20.172" v="3970" actId="1076"/>
        <pc:sldMkLst>
          <pc:docMk/>
          <pc:sldMk cId="2934355898" sldId="467"/>
        </pc:sldMkLst>
      </pc:sldChg>
      <pc:sldChg chg="addSp delSp modSp new mod">
        <pc:chgData name="Pacey, Thomas (STFC,DL,AST)" userId="75be1923-886e-4547-ad2a-d227bac2f852" providerId="ADAL" clId="{4BEE0BAE-82C1-47A6-B5AE-D0C2AA43C0B4}" dt="2024-11-15T14:19:07.433" v="9232" actId="1076"/>
        <pc:sldMkLst>
          <pc:docMk/>
          <pc:sldMk cId="319474487" sldId="470"/>
        </pc:sldMkLst>
      </pc:sldChg>
      <pc:sldChg chg="addSp modSp mod">
        <pc:chgData name="Pacey, Thomas (STFC,DL,AST)" userId="75be1923-886e-4547-ad2a-d227bac2f852" providerId="ADAL" clId="{4BEE0BAE-82C1-47A6-B5AE-D0C2AA43C0B4}" dt="2024-11-15T15:39:54.903" v="9568" actId="1076"/>
        <pc:sldMkLst>
          <pc:docMk/>
          <pc:sldMk cId="2059233829" sldId="474"/>
        </pc:sldMkLst>
      </pc:sldChg>
      <pc:sldChg chg="addSp delSp modSp mod">
        <pc:chgData name="Pacey, Thomas (STFC,DL,AST)" userId="75be1923-886e-4547-ad2a-d227bac2f852" providerId="ADAL" clId="{4BEE0BAE-82C1-47A6-B5AE-D0C2AA43C0B4}" dt="2024-11-15T15:53:05.331" v="9948"/>
        <pc:sldMkLst>
          <pc:docMk/>
          <pc:sldMk cId="784171177" sldId="476"/>
        </pc:sldMkLst>
      </pc:sldChg>
      <pc:sldChg chg="addSp delSp modSp mod">
        <pc:chgData name="Pacey, Thomas (STFC,DL,AST)" userId="75be1923-886e-4547-ad2a-d227bac2f852" providerId="ADAL" clId="{4BEE0BAE-82C1-47A6-B5AE-D0C2AA43C0B4}" dt="2024-11-15T14:32:23.670" v="9360" actId="20577"/>
        <pc:sldMkLst>
          <pc:docMk/>
          <pc:sldMk cId="3675208871" sldId="477"/>
        </pc:sldMkLst>
      </pc:sldChg>
      <pc:sldMasterChg chg="modSldLayout">
        <pc:chgData name="Pacey, Thomas (STFC,DL,AST)" userId="75be1923-886e-4547-ad2a-d227bac2f852" providerId="ADAL" clId="{4BEE0BAE-82C1-47A6-B5AE-D0C2AA43C0B4}" dt="2024-11-06T14:18:32.505" v="294" actId="20577"/>
        <pc:sldMasterMkLst>
          <pc:docMk/>
          <pc:sldMasterMk cId="1568519842" sldId="2147483701"/>
        </pc:sldMasterMkLst>
        <pc:sldLayoutChg chg="modSp mod">
          <pc:chgData name="Pacey, Thomas (STFC,DL,AST)" userId="75be1923-886e-4547-ad2a-d227bac2f852" providerId="ADAL" clId="{4BEE0BAE-82C1-47A6-B5AE-D0C2AA43C0B4}" dt="2024-11-06T14:18:32.505" v="294" actId="20577"/>
          <pc:sldLayoutMkLst>
            <pc:docMk/>
            <pc:sldMasterMk cId="1568519842" sldId="2147483701"/>
            <pc:sldLayoutMk cId="3747267176" sldId="2147483703"/>
          </pc:sldLayoutMkLst>
          <pc:spChg chg="mod">
            <ac:chgData name="Pacey, Thomas (STFC,DL,AST)" userId="75be1923-886e-4547-ad2a-d227bac2f852" providerId="ADAL" clId="{4BEE0BAE-82C1-47A6-B5AE-D0C2AA43C0B4}" dt="2024-11-06T14:18:32.505" v="294" actId="20577"/>
            <ac:spMkLst>
              <pc:docMk/>
              <pc:sldMasterMk cId="1568519842" sldId="2147483701"/>
              <pc:sldLayoutMk cId="3747267176" sldId="2147483703"/>
              <ac:spMk id="5" creationId="{1A88163C-7F3C-9B44-A028-C4886506FCF4}"/>
            </ac:spMkLst>
          </pc:spChg>
        </pc:sldLayoutChg>
      </pc:sldMasterChg>
    </pc:docChg>
  </pc:docChgLst>
  <pc:docChgLst>
    <pc:chgData name="Angal-Kalinin, Deepa (STFC,DL,AST)" userId="c042ba6a-0a3e-48bf-9c18-fd031f915517" providerId="ADAL" clId="{5D0320FE-0BE9-477F-9F26-FECB90E9784E}"/>
    <pc:docChg chg="custSel addSld modSld">
      <pc:chgData name="Angal-Kalinin, Deepa (STFC,DL,AST)" userId="c042ba6a-0a3e-48bf-9c18-fd031f915517" providerId="ADAL" clId="{5D0320FE-0BE9-477F-9F26-FECB90E9784E}" dt="2024-12-03T06:39:09.974" v="802" actId="948"/>
      <pc:docMkLst>
        <pc:docMk/>
      </pc:docMkLst>
      <pc:sldChg chg="modSp mod">
        <pc:chgData name="Angal-Kalinin, Deepa (STFC,DL,AST)" userId="c042ba6a-0a3e-48bf-9c18-fd031f915517" providerId="ADAL" clId="{5D0320FE-0BE9-477F-9F26-FECB90E9784E}" dt="2024-12-03T06:21:36.280" v="668" actId="20577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5D0320FE-0BE9-477F-9F26-FECB90E9784E}" dt="2024-12-03T06:21:36.280" v="668" actId="20577"/>
          <ac:spMkLst>
            <pc:docMk/>
            <pc:sldMk cId="2934355898" sldId="467"/>
            <ac:spMk id="12" creationId="{8CBB50A9-4075-0F5D-1798-DDA914A1A03E}"/>
          </ac:spMkLst>
        </pc:spChg>
      </pc:sldChg>
      <pc:sldChg chg="delSp modSp mod">
        <pc:chgData name="Angal-Kalinin, Deepa (STFC,DL,AST)" userId="c042ba6a-0a3e-48bf-9c18-fd031f915517" providerId="ADAL" clId="{5D0320FE-0BE9-477F-9F26-FECB90E9784E}" dt="2024-12-03T06:26:23.863" v="729" actId="1076"/>
        <pc:sldMkLst>
          <pc:docMk/>
          <pc:sldMk cId="38423271" sldId="487"/>
        </pc:sldMkLst>
        <pc:spChg chg="del">
          <ac:chgData name="Angal-Kalinin, Deepa (STFC,DL,AST)" userId="c042ba6a-0a3e-48bf-9c18-fd031f915517" providerId="ADAL" clId="{5D0320FE-0BE9-477F-9F26-FECB90E9784E}" dt="2024-12-03T06:26:15.249" v="728" actId="478"/>
          <ac:spMkLst>
            <pc:docMk/>
            <pc:sldMk cId="38423271" sldId="487"/>
            <ac:spMk id="4" creationId="{33B98547-2456-3A8C-298E-7DCFF060D7BA}"/>
          </ac:spMkLst>
        </pc:spChg>
        <pc:spChg chg="mod">
          <ac:chgData name="Angal-Kalinin, Deepa (STFC,DL,AST)" userId="c042ba6a-0a3e-48bf-9c18-fd031f915517" providerId="ADAL" clId="{5D0320FE-0BE9-477F-9F26-FECB90E9784E}" dt="2024-12-03T06:26:23.863" v="729" actId="1076"/>
          <ac:spMkLst>
            <pc:docMk/>
            <pc:sldMk cId="38423271" sldId="487"/>
            <ac:spMk id="10" creationId="{BEE0E7C8-092B-8E01-AA8A-308D982CD117}"/>
          </ac:spMkLst>
        </pc:spChg>
      </pc:sldChg>
      <pc:sldChg chg="modAnim">
        <pc:chgData name="Angal-Kalinin, Deepa (STFC,DL,AST)" userId="c042ba6a-0a3e-48bf-9c18-fd031f915517" providerId="ADAL" clId="{5D0320FE-0BE9-477F-9F26-FECB90E9784E}" dt="2024-12-03T06:24:41.241" v="702"/>
        <pc:sldMkLst>
          <pc:docMk/>
          <pc:sldMk cId="3476070435" sldId="490"/>
        </pc:sldMkLst>
      </pc:sldChg>
      <pc:sldChg chg="modSp mod">
        <pc:chgData name="Angal-Kalinin, Deepa (STFC,DL,AST)" userId="c042ba6a-0a3e-48bf-9c18-fd031f915517" providerId="ADAL" clId="{5D0320FE-0BE9-477F-9F26-FECB90E9784E}" dt="2024-12-03T06:39:09.974" v="802" actId="948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5D0320FE-0BE9-477F-9F26-FECB90E9784E}" dt="2024-12-03T06:39:09.974" v="802" actId="948"/>
          <ac:spMkLst>
            <pc:docMk/>
            <pc:sldMk cId="1290470268" sldId="493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8:31.613" v="799" actId="948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5D0320FE-0BE9-477F-9F26-FECB90E9784E}" dt="2024-12-03T06:38:31.613" v="799" actId="948"/>
          <ac:spMkLst>
            <pc:docMk/>
            <pc:sldMk cId="3298538126" sldId="495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8:53.837" v="801" actId="1076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5D0320FE-0BE9-477F-9F26-FECB90E9784E}" dt="2024-12-03T06:38:49.266" v="800" actId="948"/>
          <ac:spMkLst>
            <pc:docMk/>
            <pc:sldMk cId="3817110570" sldId="501"/>
            <ac:spMk id="2" creationId="{0B64CC48-F857-FC7A-A30E-E81F463610D9}"/>
          </ac:spMkLst>
        </pc:spChg>
        <pc:spChg chg="mod">
          <ac:chgData name="Angal-Kalinin, Deepa (STFC,DL,AST)" userId="c042ba6a-0a3e-48bf-9c18-fd031f915517" providerId="ADAL" clId="{5D0320FE-0BE9-477F-9F26-FECB90E9784E}" dt="2024-12-03T06:38:53.837" v="801" actId="1076"/>
          <ac:spMkLst>
            <pc:docMk/>
            <pc:sldMk cId="3817110570" sldId="501"/>
            <ac:spMk id="4" creationId="{0F2BFAAF-0612-8F9B-83DF-09672C9AAEEB}"/>
          </ac:spMkLst>
        </pc:spChg>
      </pc:sldChg>
      <pc:sldChg chg="addSp delSp modSp mod">
        <pc:chgData name="Angal-Kalinin, Deepa (STFC,DL,AST)" userId="c042ba6a-0a3e-48bf-9c18-fd031f915517" providerId="ADAL" clId="{5D0320FE-0BE9-477F-9F26-FECB90E9784E}" dt="2024-12-03T06:24:05.616" v="693" actId="20577"/>
        <pc:sldMkLst>
          <pc:docMk/>
          <pc:sldMk cId="2360196135" sldId="502"/>
        </pc:sldMkLst>
        <pc:spChg chg="mod">
          <ac:chgData name="Angal-Kalinin, Deepa (STFC,DL,AST)" userId="c042ba6a-0a3e-48bf-9c18-fd031f915517" providerId="ADAL" clId="{5D0320FE-0BE9-477F-9F26-FECB90E9784E}" dt="2024-12-03T06:24:05.616" v="693" actId="20577"/>
          <ac:spMkLst>
            <pc:docMk/>
            <pc:sldMk cId="2360196135" sldId="502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D0320FE-0BE9-477F-9F26-FECB90E9784E}" dt="2024-12-02T19:32:50.172" v="59" actId="14100"/>
          <ac:spMkLst>
            <pc:docMk/>
            <pc:sldMk cId="2360196135" sldId="502"/>
            <ac:spMk id="13" creationId="{69323F77-403B-C8ED-D75A-99DBEF81F8A0}"/>
          </ac:spMkLst>
        </pc:spChg>
        <pc:spChg chg="mod ord">
          <ac:chgData name="Angal-Kalinin, Deepa (STFC,DL,AST)" userId="c042ba6a-0a3e-48bf-9c18-fd031f915517" providerId="ADAL" clId="{5D0320FE-0BE9-477F-9F26-FECB90E9784E}" dt="2024-12-02T19:51:28.405" v="198" actId="1076"/>
          <ac:spMkLst>
            <pc:docMk/>
            <pc:sldMk cId="2360196135" sldId="502"/>
            <ac:spMk id="14" creationId="{3FD38FAE-C3DD-7BCF-9A85-14E5917AED97}"/>
          </ac:spMkLst>
        </pc:spChg>
        <pc:spChg chg="mod">
          <ac:chgData name="Angal-Kalinin, Deepa (STFC,DL,AST)" userId="c042ba6a-0a3e-48bf-9c18-fd031f915517" providerId="ADAL" clId="{5D0320FE-0BE9-477F-9F26-FECB90E9784E}" dt="2024-12-03T06:22:36.407" v="674" actId="14100"/>
          <ac:spMkLst>
            <pc:docMk/>
            <pc:sldMk cId="2360196135" sldId="502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D0320FE-0BE9-477F-9F26-FECB90E9784E}" dt="2024-12-03T06:23:14.252" v="682" actId="14100"/>
          <ac:spMkLst>
            <pc:docMk/>
            <pc:sldMk cId="2360196135" sldId="502"/>
            <ac:spMk id="16" creationId="{21D9C5D9-8089-7185-5C04-385B829C416A}"/>
          </ac:spMkLst>
        </pc:spChg>
        <pc:spChg chg="del mod ord">
          <ac:chgData name="Angal-Kalinin, Deepa (STFC,DL,AST)" userId="c042ba6a-0a3e-48bf-9c18-fd031f915517" providerId="ADAL" clId="{5D0320FE-0BE9-477F-9F26-FECB90E9784E}" dt="2024-12-02T19:53:26.029" v="228" actId="478"/>
          <ac:spMkLst>
            <pc:docMk/>
            <pc:sldMk cId="2360196135" sldId="502"/>
            <ac:spMk id="19" creationId="{9A653882-9CE9-E3FC-093F-8A47F092A4C7}"/>
          </ac:spMkLst>
        </pc:spChg>
        <pc:spChg chg="mod ord">
          <ac:chgData name="Angal-Kalinin, Deepa (STFC,DL,AST)" userId="c042ba6a-0a3e-48bf-9c18-fd031f915517" providerId="ADAL" clId="{5D0320FE-0BE9-477F-9F26-FECB90E9784E}" dt="2024-12-02T19:32:55.110" v="61" actId="14100"/>
          <ac:spMkLst>
            <pc:docMk/>
            <pc:sldMk cId="2360196135" sldId="502"/>
            <ac:spMk id="21" creationId="{D1EFE106-44DE-D85B-C803-8F994A2512B8}"/>
          </ac:spMkLst>
        </pc:spChg>
        <pc:spChg chg="add mod">
          <ac:chgData name="Angal-Kalinin, Deepa (STFC,DL,AST)" userId="c042ba6a-0a3e-48bf-9c18-fd031f915517" providerId="ADAL" clId="{5D0320FE-0BE9-477F-9F26-FECB90E9784E}" dt="2024-12-03T06:23:33.308" v="685" actId="14100"/>
          <ac:spMkLst>
            <pc:docMk/>
            <pc:sldMk cId="2360196135" sldId="502"/>
            <ac:spMk id="28" creationId="{66C1454F-2935-9D93-3BFF-11666DFC56AF}"/>
          </ac:spMkLst>
        </pc:spChg>
        <pc:picChg chg="mod">
          <ac:chgData name="Angal-Kalinin, Deepa (STFC,DL,AST)" userId="c042ba6a-0a3e-48bf-9c18-fd031f915517" providerId="ADAL" clId="{5D0320FE-0BE9-477F-9F26-FECB90E9784E}" dt="2024-12-02T19:32:46.917" v="58" actId="14100"/>
          <ac:picMkLst>
            <pc:docMk/>
            <pc:sldMk cId="2360196135" sldId="502"/>
            <ac:picMk id="3" creationId="{7F38D562-8169-38A8-9107-C7F2BCDC39E8}"/>
          </ac:picMkLst>
        </pc:picChg>
        <pc:picChg chg="mod">
          <ac:chgData name="Angal-Kalinin, Deepa (STFC,DL,AST)" userId="c042ba6a-0a3e-48bf-9c18-fd031f915517" providerId="ADAL" clId="{5D0320FE-0BE9-477F-9F26-FECB90E9784E}" dt="2024-12-03T06:23:26.931" v="684" actId="14100"/>
          <ac:picMkLst>
            <pc:docMk/>
            <pc:sldMk cId="2360196135" sldId="502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5D0320FE-0BE9-477F-9F26-FECB90E9784E}" dt="2024-12-02T19:32:52.372" v="60" actId="14100"/>
          <ac:picMkLst>
            <pc:docMk/>
            <pc:sldMk cId="2360196135" sldId="502"/>
            <ac:picMk id="10" creationId="{5146418D-1723-C4F8-D2B8-3B828E21F24D}"/>
          </ac:picMkLst>
        </pc:picChg>
        <pc:picChg chg="mod">
          <ac:chgData name="Angal-Kalinin, Deepa (STFC,DL,AST)" userId="c042ba6a-0a3e-48bf-9c18-fd031f915517" providerId="ADAL" clId="{5D0320FE-0BE9-477F-9F26-FECB90E9784E}" dt="2024-12-03T06:22:28.519" v="672" actId="14100"/>
          <ac:picMkLst>
            <pc:docMk/>
            <pc:sldMk cId="2360196135" sldId="502"/>
            <ac:picMk id="11" creationId="{FB52C849-C592-0480-C4AA-569C0638286C}"/>
          </ac:picMkLst>
        </pc:picChg>
        <pc:picChg chg="add mod">
          <ac:chgData name="Angal-Kalinin, Deepa (STFC,DL,AST)" userId="c042ba6a-0a3e-48bf-9c18-fd031f915517" providerId="ADAL" clId="{5D0320FE-0BE9-477F-9F26-FECB90E9784E}" dt="2024-12-03T06:23:22.975" v="683" actId="1076"/>
          <ac:picMkLst>
            <pc:docMk/>
            <pc:sldMk cId="2360196135" sldId="502"/>
            <ac:picMk id="18" creationId="{B6A0E47A-5442-1693-A0D4-2A1B81B09D3E}"/>
          </ac:picMkLst>
        </pc:picChg>
        <pc:picChg chg="add del mod">
          <ac:chgData name="Angal-Kalinin, Deepa (STFC,DL,AST)" userId="c042ba6a-0a3e-48bf-9c18-fd031f915517" providerId="ADAL" clId="{5D0320FE-0BE9-477F-9F26-FECB90E9784E}" dt="2024-12-02T19:52:24.346" v="216" actId="21"/>
          <ac:picMkLst>
            <pc:docMk/>
            <pc:sldMk cId="2360196135" sldId="502"/>
            <ac:picMk id="22" creationId="{4D382BCF-EDDA-6501-24A1-FDBA4FFE417B}"/>
          </ac:picMkLst>
        </pc:picChg>
        <pc:picChg chg="del">
          <ac:chgData name="Angal-Kalinin, Deepa (STFC,DL,AST)" userId="c042ba6a-0a3e-48bf-9c18-fd031f915517" providerId="ADAL" clId="{5D0320FE-0BE9-477F-9F26-FECB90E9784E}" dt="2024-12-02T19:29:56.845" v="26" actId="478"/>
          <ac:picMkLst>
            <pc:docMk/>
            <pc:sldMk cId="2360196135" sldId="502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D0320FE-0BE9-477F-9F26-FECB90E9784E}" dt="2024-12-02T19:51:25.973" v="197" actId="1076"/>
          <ac:picMkLst>
            <pc:docMk/>
            <pc:sldMk cId="2360196135" sldId="502"/>
            <ac:picMk id="26" creationId="{37DB5402-385D-DC1F-6ACD-0231E24B2E91}"/>
          </ac:picMkLst>
        </pc:picChg>
        <pc:picChg chg="del">
          <ac:chgData name="Angal-Kalinin, Deepa (STFC,DL,AST)" userId="c042ba6a-0a3e-48bf-9c18-fd031f915517" providerId="ADAL" clId="{5D0320FE-0BE9-477F-9F26-FECB90E9784E}" dt="2024-12-02T19:28:31.230" v="1" actId="478"/>
          <ac:picMkLst>
            <pc:docMk/>
            <pc:sldMk cId="2360196135" sldId="502"/>
            <ac:picMk id="27" creationId="{4668F1F8-4DF3-0DE4-E15F-DA47E9C46EA9}"/>
          </ac:picMkLst>
        </pc:picChg>
        <pc:picChg chg="del">
          <ac:chgData name="Angal-Kalinin, Deepa (STFC,DL,AST)" userId="c042ba6a-0a3e-48bf-9c18-fd031f915517" providerId="ADAL" clId="{5D0320FE-0BE9-477F-9F26-FECB90E9784E}" dt="2024-12-02T19:31:30.606" v="42" actId="478"/>
          <ac:picMkLst>
            <pc:docMk/>
            <pc:sldMk cId="2360196135" sldId="502"/>
            <ac:picMk id="29" creationId="{EE4BADD1-77C2-E6C7-1EA0-23114762D09B}"/>
          </ac:picMkLst>
        </pc:picChg>
      </pc:sldChg>
      <pc:sldChg chg="modSp mod">
        <pc:chgData name="Angal-Kalinin, Deepa (STFC,DL,AST)" userId="c042ba6a-0a3e-48bf-9c18-fd031f915517" providerId="ADAL" clId="{5D0320FE-0BE9-477F-9F26-FECB90E9784E}" dt="2024-12-03T06:36:05.218" v="797" actId="20577"/>
        <pc:sldMkLst>
          <pc:docMk/>
          <pc:sldMk cId="1002395464" sldId="503"/>
        </pc:sldMkLst>
        <pc:spChg chg="mod">
          <ac:chgData name="Angal-Kalinin, Deepa (STFC,DL,AST)" userId="c042ba6a-0a3e-48bf-9c18-fd031f915517" providerId="ADAL" clId="{5D0320FE-0BE9-477F-9F26-FECB90E9784E}" dt="2024-12-03T06:36:05.218" v="797" actId="20577"/>
          <ac:spMkLst>
            <pc:docMk/>
            <pc:sldMk cId="1002395464" sldId="503"/>
            <ac:spMk id="2" creationId="{B890C2E1-DE43-AB55-5711-D3F390C00801}"/>
          </ac:spMkLst>
        </pc:spChg>
      </pc:sldChg>
      <pc:sldChg chg="delSp modSp mod">
        <pc:chgData name="Angal-Kalinin, Deepa (STFC,DL,AST)" userId="c042ba6a-0a3e-48bf-9c18-fd031f915517" providerId="ADAL" clId="{5D0320FE-0BE9-477F-9F26-FECB90E9784E}" dt="2024-12-03T06:25:39.351" v="727" actId="255"/>
        <pc:sldMkLst>
          <pc:docMk/>
          <pc:sldMk cId="688225466" sldId="504"/>
        </pc:sldMkLst>
        <pc:spChg chg="mod">
          <ac:chgData name="Angal-Kalinin, Deepa (STFC,DL,AST)" userId="c042ba6a-0a3e-48bf-9c18-fd031f915517" providerId="ADAL" clId="{5D0320FE-0BE9-477F-9F26-FECB90E9784E}" dt="2024-12-03T06:25:39.351" v="727" actId="255"/>
          <ac:spMkLst>
            <pc:docMk/>
            <pc:sldMk cId="688225466" sldId="504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D0320FE-0BE9-477F-9F26-FECB90E9784E}" dt="2024-12-02T19:38:14.649" v="159" actId="1076"/>
          <ac:spMkLst>
            <pc:docMk/>
            <pc:sldMk cId="688225466" sldId="504"/>
            <ac:spMk id="6" creationId="{B882E2C3-0DB2-700D-459F-6E57FF27BC2B}"/>
          </ac:spMkLst>
        </pc:spChg>
        <pc:spChg chg="del">
          <ac:chgData name="Angal-Kalinin, Deepa (STFC,DL,AST)" userId="c042ba6a-0a3e-48bf-9c18-fd031f915517" providerId="ADAL" clId="{5D0320FE-0BE9-477F-9F26-FECB90E9784E}" dt="2024-12-02T19:38:16.853" v="160" actId="478"/>
          <ac:spMkLst>
            <pc:docMk/>
            <pc:sldMk cId="688225466" sldId="504"/>
            <ac:spMk id="48" creationId="{2DB6FA66-0DF5-AC52-1991-3D8A53380927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1:25.026" v="753" actId="20577"/>
        <pc:sldMkLst>
          <pc:docMk/>
          <pc:sldMk cId="280124829" sldId="505"/>
        </pc:sldMkLst>
        <pc:spChg chg="mod">
          <ac:chgData name="Angal-Kalinin, Deepa (STFC,DL,AST)" userId="c042ba6a-0a3e-48bf-9c18-fd031f915517" providerId="ADAL" clId="{5D0320FE-0BE9-477F-9F26-FECB90E9784E}" dt="2024-12-03T06:31:25.026" v="753" actId="20577"/>
          <ac:spMkLst>
            <pc:docMk/>
            <pc:sldMk cId="280124829" sldId="505"/>
            <ac:spMk id="2" creationId="{18E12CEA-B76A-6383-6D25-486178A8CB8C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4:32.015" v="637" actId="20577"/>
        <pc:sldMkLst>
          <pc:docMk/>
          <pc:sldMk cId="34857400" sldId="506"/>
        </pc:sldMkLst>
        <pc:spChg chg="mod">
          <ac:chgData name="Angal-Kalinin, Deepa (STFC,DL,AST)" userId="c042ba6a-0a3e-48bf-9c18-fd031f915517" providerId="ADAL" clId="{5D0320FE-0BE9-477F-9F26-FECB90E9784E}" dt="2024-12-02T20:14:32.015" v="637" actId="20577"/>
          <ac:spMkLst>
            <pc:docMk/>
            <pc:sldMk cId="34857400" sldId="506"/>
            <ac:spMk id="3" creationId="{E71E4FBC-F409-AA56-DCC6-929B8ED68DCB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3T06:30:07.250" v="743" actId="255"/>
        <pc:sldMkLst>
          <pc:docMk/>
          <pc:sldMk cId="2214075276" sldId="509"/>
        </pc:sldMkLst>
        <pc:spChg chg="mod">
          <ac:chgData name="Angal-Kalinin, Deepa (STFC,DL,AST)" userId="c042ba6a-0a3e-48bf-9c18-fd031f915517" providerId="ADAL" clId="{5D0320FE-0BE9-477F-9F26-FECB90E9784E}" dt="2024-12-03T06:30:07.250" v="743" actId="255"/>
          <ac:spMkLst>
            <pc:docMk/>
            <pc:sldMk cId="2214075276" sldId="509"/>
            <ac:spMk id="6" creationId="{3E99B6F6-7C1C-C5DF-63A3-483473A6D294}"/>
          </ac:spMkLst>
        </pc:spChg>
        <pc:spChg chg="mod">
          <ac:chgData name="Angal-Kalinin, Deepa (STFC,DL,AST)" userId="c042ba6a-0a3e-48bf-9c18-fd031f915517" providerId="ADAL" clId="{5D0320FE-0BE9-477F-9F26-FECB90E9784E}" dt="2024-12-03T06:26:45.567" v="732" actId="1076"/>
          <ac:spMkLst>
            <pc:docMk/>
            <pc:sldMk cId="2214075276" sldId="509"/>
            <ac:spMk id="7" creationId="{54B01873-46F2-C257-303F-F304211AB317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5:52.116" v="639" actId="1076"/>
        <pc:sldMkLst>
          <pc:docMk/>
          <pc:sldMk cId="3911910847" sldId="516"/>
        </pc:sldMkLst>
        <pc:spChg chg="mod">
          <ac:chgData name="Angal-Kalinin, Deepa (STFC,DL,AST)" userId="c042ba6a-0a3e-48bf-9c18-fd031f915517" providerId="ADAL" clId="{5D0320FE-0BE9-477F-9F26-FECB90E9784E}" dt="2024-12-02T20:15:48.753" v="638" actId="1076"/>
          <ac:spMkLst>
            <pc:docMk/>
            <pc:sldMk cId="3911910847" sldId="516"/>
            <ac:spMk id="10" creationId="{B98BFC28-1EDD-BE44-D4A1-EB93DE5F8460}"/>
          </ac:spMkLst>
        </pc:spChg>
        <pc:spChg chg="mod">
          <ac:chgData name="Angal-Kalinin, Deepa (STFC,DL,AST)" userId="c042ba6a-0a3e-48bf-9c18-fd031f915517" providerId="ADAL" clId="{5D0320FE-0BE9-477F-9F26-FECB90E9784E}" dt="2024-12-02T20:15:52.116" v="639" actId="1076"/>
          <ac:spMkLst>
            <pc:docMk/>
            <pc:sldMk cId="3911910847" sldId="516"/>
            <ac:spMk id="25" creationId="{1C2CF9FC-AA31-FF77-2216-F4937E8A6E83}"/>
          </ac:spMkLst>
        </pc:spChg>
      </pc:sldChg>
      <pc:sldChg chg="modSp mod">
        <pc:chgData name="Angal-Kalinin, Deepa (STFC,DL,AST)" userId="c042ba6a-0a3e-48bf-9c18-fd031f915517" providerId="ADAL" clId="{5D0320FE-0BE9-477F-9F26-FECB90E9784E}" dt="2024-12-02T20:11:29.309" v="498" actId="1076"/>
        <pc:sldMkLst>
          <pc:docMk/>
          <pc:sldMk cId="987517397" sldId="517"/>
        </pc:sldMkLst>
        <pc:spChg chg="mod">
          <ac:chgData name="Angal-Kalinin, Deepa (STFC,DL,AST)" userId="c042ba6a-0a3e-48bf-9c18-fd031f915517" providerId="ADAL" clId="{5D0320FE-0BE9-477F-9F26-FECB90E9784E}" dt="2024-12-02T20:11:24.157" v="497" actId="1076"/>
          <ac:spMkLst>
            <pc:docMk/>
            <pc:sldMk cId="987517397" sldId="517"/>
            <ac:spMk id="10" creationId="{B98BFC28-1EDD-BE44-D4A1-EB93DE5F8460}"/>
          </ac:spMkLst>
        </pc:spChg>
        <pc:spChg chg="mod">
          <ac:chgData name="Angal-Kalinin, Deepa (STFC,DL,AST)" userId="c042ba6a-0a3e-48bf-9c18-fd031f915517" providerId="ADAL" clId="{5D0320FE-0BE9-477F-9F26-FECB90E9784E}" dt="2024-12-02T20:11:29.309" v="498" actId="1076"/>
          <ac:spMkLst>
            <pc:docMk/>
            <pc:sldMk cId="987517397" sldId="517"/>
            <ac:spMk id="18" creationId="{5B04F390-CCF7-E033-325C-C24D4C7E8C37}"/>
          </ac:spMkLst>
        </pc:spChg>
      </pc:sldChg>
      <pc:sldChg chg="addSp delSp modSp mod">
        <pc:chgData name="Angal-Kalinin, Deepa (STFC,DL,AST)" userId="c042ba6a-0a3e-48bf-9c18-fd031f915517" providerId="ADAL" clId="{5D0320FE-0BE9-477F-9F26-FECB90E9784E}" dt="2024-12-03T06:29:50.405" v="742" actId="255"/>
        <pc:sldMkLst>
          <pc:docMk/>
          <pc:sldMk cId="3474911751" sldId="518"/>
        </pc:sldMkLst>
        <pc:spChg chg="del mod">
          <ac:chgData name="Angal-Kalinin, Deepa (STFC,DL,AST)" userId="c042ba6a-0a3e-48bf-9c18-fd031f915517" providerId="ADAL" clId="{5D0320FE-0BE9-477F-9F26-FECB90E9784E}" dt="2024-12-02T20:17:15.240" v="660" actId="478"/>
          <ac:spMkLst>
            <pc:docMk/>
            <pc:sldMk cId="3474911751" sldId="518"/>
            <ac:spMk id="2" creationId="{16889ACC-2B09-153F-18A1-E933AF7C05AD}"/>
          </ac:spMkLst>
        </pc:spChg>
        <pc:spChg chg="mod">
          <ac:chgData name="Angal-Kalinin, Deepa (STFC,DL,AST)" userId="c042ba6a-0a3e-48bf-9c18-fd031f915517" providerId="ADAL" clId="{5D0320FE-0BE9-477F-9F26-FECB90E9784E}" dt="2024-12-03T06:29:50.405" v="742" actId="255"/>
          <ac:spMkLst>
            <pc:docMk/>
            <pc:sldMk cId="3474911751" sldId="518"/>
            <ac:spMk id="3" creationId="{4C2B9A4C-9698-56E0-9C15-ED0BB583E943}"/>
          </ac:spMkLst>
        </pc:spChg>
        <pc:spChg chg="add del mod">
          <ac:chgData name="Angal-Kalinin, Deepa (STFC,DL,AST)" userId="c042ba6a-0a3e-48bf-9c18-fd031f915517" providerId="ADAL" clId="{5D0320FE-0BE9-477F-9F26-FECB90E9784E}" dt="2024-12-02T20:16:48.871" v="642" actId="478"/>
          <ac:spMkLst>
            <pc:docMk/>
            <pc:sldMk cId="3474911751" sldId="518"/>
            <ac:spMk id="24" creationId="{4E984D69-4240-2A85-2DF4-D379D0A5FF65}"/>
          </ac:spMkLst>
        </pc:spChg>
        <pc:spChg chg="add mod">
          <ac:chgData name="Angal-Kalinin, Deepa (STFC,DL,AST)" userId="c042ba6a-0a3e-48bf-9c18-fd031f915517" providerId="ADAL" clId="{5D0320FE-0BE9-477F-9F26-FECB90E9784E}" dt="2024-12-02T20:16:59.264" v="644"/>
          <ac:spMkLst>
            <pc:docMk/>
            <pc:sldMk cId="3474911751" sldId="518"/>
            <ac:spMk id="25" creationId="{34F416CE-D8F1-BC85-A7D9-65B12A8CE14D}"/>
          </ac:spMkLst>
        </pc:spChg>
        <pc:spChg chg="add mod">
          <ac:chgData name="Angal-Kalinin, Deepa (STFC,DL,AST)" userId="c042ba6a-0a3e-48bf-9c18-fd031f915517" providerId="ADAL" clId="{5D0320FE-0BE9-477F-9F26-FECB90E9784E}" dt="2024-12-02T20:17:10.782" v="659" actId="20577"/>
          <ac:spMkLst>
            <pc:docMk/>
            <pc:sldMk cId="3474911751" sldId="518"/>
            <ac:spMk id="27" creationId="{D45A090F-4C85-4C2C-929B-059F4145E655}"/>
          </ac:spMkLst>
        </pc:spChg>
        <pc:spChg chg="add del mod">
          <ac:chgData name="Angal-Kalinin, Deepa (STFC,DL,AST)" userId="c042ba6a-0a3e-48bf-9c18-fd031f915517" providerId="ADAL" clId="{5D0320FE-0BE9-477F-9F26-FECB90E9784E}" dt="2024-12-02T20:17:18.145" v="661" actId="478"/>
          <ac:spMkLst>
            <pc:docMk/>
            <pc:sldMk cId="3474911751" sldId="518"/>
            <ac:spMk id="32" creationId="{3E7BAA9E-4802-5E9C-1A1C-308FBA0CBCE7}"/>
          </ac:spMkLst>
        </pc:spChg>
        <pc:grpChg chg="del">
          <ac:chgData name="Angal-Kalinin, Deepa (STFC,DL,AST)" userId="c042ba6a-0a3e-48bf-9c18-fd031f915517" providerId="ADAL" clId="{5D0320FE-0BE9-477F-9F26-FECB90E9784E}" dt="2024-12-03T06:28:49.391" v="738" actId="478"/>
          <ac:grpSpMkLst>
            <pc:docMk/>
            <pc:sldMk cId="3474911751" sldId="518"/>
            <ac:grpSpMk id="30" creationId="{19976FA9-E93C-F816-6E3B-34B370942733}"/>
          </ac:grpSpMkLst>
        </pc:grpChg>
        <pc:grpChg chg="mod">
          <ac:chgData name="Angal-Kalinin, Deepa (STFC,DL,AST)" userId="c042ba6a-0a3e-48bf-9c18-fd031f915517" providerId="ADAL" clId="{5D0320FE-0BE9-477F-9F26-FECB90E9784E}" dt="2024-12-03T06:29:04.146" v="741" actId="14100"/>
          <ac:grpSpMkLst>
            <pc:docMk/>
            <pc:sldMk cId="3474911751" sldId="518"/>
            <ac:grpSpMk id="31" creationId="{1EE654AC-C303-0673-567C-A5097AA7CD0C}"/>
          </ac:grpSpMkLst>
        </pc:grpChg>
      </pc:sldChg>
      <pc:sldChg chg="addSp delSp modSp add mod">
        <pc:chgData name="Angal-Kalinin, Deepa (STFC,DL,AST)" userId="c042ba6a-0a3e-48bf-9c18-fd031f915517" providerId="ADAL" clId="{5D0320FE-0BE9-477F-9F26-FECB90E9784E}" dt="2024-12-03T06:24:24.763" v="701" actId="1076"/>
        <pc:sldMkLst>
          <pc:docMk/>
          <pc:sldMk cId="3174655534" sldId="519"/>
        </pc:sldMkLst>
        <pc:spChg chg="mod">
          <ac:chgData name="Angal-Kalinin, Deepa (STFC,DL,AST)" userId="c042ba6a-0a3e-48bf-9c18-fd031f915517" providerId="ADAL" clId="{5D0320FE-0BE9-477F-9F26-FECB90E9784E}" dt="2024-12-03T06:24:24.763" v="701" actId="1076"/>
          <ac:spMkLst>
            <pc:docMk/>
            <pc:sldMk cId="3174655534" sldId="519"/>
            <ac:spMk id="2" creationId="{CBD3529E-71BA-58B9-07CA-1EBFB2912100}"/>
          </ac:spMkLst>
        </pc:spChg>
        <pc:spChg chg="del mod">
          <ac:chgData name="Angal-Kalinin, Deepa (STFC,DL,AST)" userId="c042ba6a-0a3e-48bf-9c18-fd031f915517" providerId="ADAL" clId="{5D0320FE-0BE9-477F-9F26-FECB90E9784E}" dt="2024-12-02T19:56:30.930" v="310" actId="478"/>
          <ac:spMkLst>
            <pc:docMk/>
            <pc:sldMk cId="3174655534" sldId="519"/>
            <ac:spMk id="13" creationId="{69323F77-403B-C8ED-D75A-99DBEF81F8A0}"/>
          </ac:spMkLst>
        </pc:spChg>
        <pc:spChg chg="del mod">
          <ac:chgData name="Angal-Kalinin, Deepa (STFC,DL,AST)" userId="c042ba6a-0a3e-48bf-9c18-fd031f915517" providerId="ADAL" clId="{5D0320FE-0BE9-477F-9F26-FECB90E9784E}" dt="2024-12-02T19:57:16.633" v="314" actId="478"/>
          <ac:spMkLst>
            <pc:docMk/>
            <pc:sldMk cId="3174655534" sldId="519"/>
            <ac:spMk id="14" creationId="{3FD38FAE-C3DD-7BCF-9A85-14E5917AED97}"/>
          </ac:spMkLst>
        </pc:spChg>
        <pc:spChg chg="mod ord">
          <ac:chgData name="Angal-Kalinin, Deepa (STFC,DL,AST)" userId="c042ba6a-0a3e-48bf-9c18-fd031f915517" providerId="ADAL" clId="{5D0320FE-0BE9-477F-9F26-FECB90E9784E}" dt="2024-12-02T20:10:00.910" v="466" actId="20577"/>
          <ac:spMkLst>
            <pc:docMk/>
            <pc:sldMk cId="3174655534" sldId="519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D0320FE-0BE9-477F-9F26-FECB90E9784E}" dt="2024-12-02T20:09:13.345" v="462" actId="14100"/>
          <ac:spMkLst>
            <pc:docMk/>
            <pc:sldMk cId="3174655534" sldId="519"/>
            <ac:spMk id="16" creationId="{21D9C5D9-8089-7185-5C04-385B829C416A}"/>
          </ac:spMkLst>
        </pc:spChg>
        <pc:spChg chg="mod ord">
          <ac:chgData name="Angal-Kalinin, Deepa (STFC,DL,AST)" userId="c042ba6a-0a3e-48bf-9c18-fd031f915517" providerId="ADAL" clId="{5D0320FE-0BE9-477F-9F26-FECB90E9784E}" dt="2024-12-02T20:10:39.033" v="496" actId="1076"/>
          <ac:spMkLst>
            <pc:docMk/>
            <pc:sldMk cId="3174655534" sldId="519"/>
            <ac:spMk id="19" creationId="{9A653882-9CE9-E3FC-093F-8A47F092A4C7}"/>
          </ac:spMkLst>
        </pc:spChg>
        <pc:spChg chg="del mod ord">
          <ac:chgData name="Angal-Kalinin, Deepa (STFC,DL,AST)" userId="c042ba6a-0a3e-48bf-9c18-fd031f915517" providerId="ADAL" clId="{5D0320FE-0BE9-477F-9F26-FECB90E9784E}" dt="2024-12-02T20:04:03.994" v="368" actId="478"/>
          <ac:spMkLst>
            <pc:docMk/>
            <pc:sldMk cId="3174655534" sldId="519"/>
            <ac:spMk id="21" creationId="{D1EFE106-44DE-D85B-C803-8F994A2512B8}"/>
          </ac:spMkLst>
        </pc:spChg>
        <pc:spChg chg="mod">
          <ac:chgData name="Angal-Kalinin, Deepa (STFC,DL,AST)" userId="c042ba6a-0a3e-48bf-9c18-fd031f915517" providerId="ADAL" clId="{5D0320FE-0BE9-477F-9F26-FECB90E9784E}" dt="2024-12-02T20:08:38.422" v="453" actId="27636"/>
          <ac:spMkLst>
            <pc:docMk/>
            <pc:sldMk cId="3174655534" sldId="519"/>
            <ac:spMk id="24" creationId="{D08C5626-84F3-7204-7A11-6593FF663349}"/>
          </ac:spMkLst>
        </pc:spChg>
        <pc:spChg chg="add mod">
          <ac:chgData name="Angal-Kalinin, Deepa (STFC,DL,AST)" userId="c042ba6a-0a3e-48bf-9c18-fd031f915517" providerId="ADAL" clId="{5D0320FE-0BE9-477F-9F26-FECB90E9784E}" dt="2024-12-02T20:04:53.257" v="406" actId="20577"/>
          <ac:spMkLst>
            <pc:docMk/>
            <pc:sldMk cId="3174655534" sldId="519"/>
            <ac:spMk id="31" creationId="{4CA43762-02DF-5D46-F7AB-C50534F3BC98}"/>
          </ac:spMkLst>
        </pc:spChg>
        <pc:spChg chg="add mod">
          <ac:chgData name="Angal-Kalinin, Deepa (STFC,DL,AST)" userId="c042ba6a-0a3e-48bf-9c18-fd031f915517" providerId="ADAL" clId="{5D0320FE-0BE9-477F-9F26-FECB90E9784E}" dt="2024-12-02T20:09:00.353" v="459" actId="14100"/>
          <ac:spMkLst>
            <pc:docMk/>
            <pc:sldMk cId="3174655534" sldId="519"/>
            <ac:spMk id="34" creationId="{01680713-5E7E-7BFB-EF8C-CABCC600DD63}"/>
          </ac:spMkLst>
        </pc:spChg>
        <pc:picChg chg="del">
          <ac:chgData name="Angal-Kalinin, Deepa (STFC,DL,AST)" userId="c042ba6a-0a3e-48bf-9c18-fd031f915517" providerId="ADAL" clId="{5D0320FE-0BE9-477F-9F26-FECB90E9784E}" dt="2024-12-02T19:33:57.746" v="93" actId="478"/>
          <ac:picMkLst>
            <pc:docMk/>
            <pc:sldMk cId="3174655534" sldId="519"/>
            <ac:picMk id="3" creationId="{7F38D562-8169-38A8-9107-C7F2BCDC39E8}"/>
          </ac:picMkLst>
        </pc:picChg>
        <pc:picChg chg="del">
          <ac:chgData name="Angal-Kalinin, Deepa (STFC,DL,AST)" userId="c042ba6a-0a3e-48bf-9c18-fd031f915517" providerId="ADAL" clId="{5D0320FE-0BE9-477F-9F26-FECB90E9784E}" dt="2024-12-02T19:33:59.040" v="94" actId="478"/>
          <ac:picMkLst>
            <pc:docMk/>
            <pc:sldMk cId="3174655534" sldId="519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5D0320FE-0BE9-477F-9F26-FECB90E9784E}" dt="2024-12-02T20:09:09.945" v="461" actId="14100"/>
          <ac:picMkLst>
            <pc:docMk/>
            <pc:sldMk cId="3174655534" sldId="519"/>
            <ac:picMk id="10" creationId="{8234BE06-DA8A-8C66-1906-3C09164C61DF}"/>
          </ac:picMkLst>
        </pc:picChg>
        <pc:picChg chg="del">
          <ac:chgData name="Angal-Kalinin, Deepa (STFC,DL,AST)" userId="c042ba6a-0a3e-48bf-9c18-fd031f915517" providerId="ADAL" clId="{5D0320FE-0BE9-477F-9F26-FECB90E9784E}" dt="2024-12-02T19:34:01.381" v="95" actId="478"/>
          <ac:picMkLst>
            <pc:docMk/>
            <pc:sldMk cId="3174655534" sldId="519"/>
            <ac:picMk id="11" creationId="{FB52C849-C592-0480-C4AA-569C0638286C}"/>
          </ac:picMkLst>
        </pc:picChg>
        <pc:picChg chg="add del mod">
          <ac:chgData name="Angal-Kalinin, Deepa (STFC,DL,AST)" userId="c042ba6a-0a3e-48bf-9c18-fd031f915517" providerId="ADAL" clId="{5D0320FE-0BE9-477F-9F26-FECB90E9784E}" dt="2024-12-02T19:54:33.291" v="267" actId="478"/>
          <ac:picMkLst>
            <pc:docMk/>
            <pc:sldMk cId="3174655534" sldId="519"/>
            <ac:picMk id="18" creationId="{C756D92F-920C-34AE-DA60-D7B92928A388}"/>
          </ac:picMkLst>
        </pc:picChg>
        <pc:picChg chg="add del">
          <ac:chgData name="Angal-Kalinin, Deepa (STFC,DL,AST)" userId="c042ba6a-0a3e-48bf-9c18-fd031f915517" providerId="ADAL" clId="{5D0320FE-0BE9-477F-9F26-FECB90E9784E}" dt="2024-12-02T19:38:11.370" v="158" actId="478"/>
          <ac:picMkLst>
            <pc:docMk/>
            <pc:sldMk cId="3174655534" sldId="519"/>
            <ac:picMk id="20" creationId="{37DA5888-1B48-2131-1539-B192E6A4C507}"/>
          </ac:picMkLst>
        </pc:picChg>
        <pc:picChg chg="add del">
          <ac:chgData name="Angal-Kalinin, Deepa (STFC,DL,AST)" userId="c042ba6a-0a3e-48bf-9c18-fd031f915517" providerId="ADAL" clId="{5D0320FE-0BE9-477F-9F26-FECB90E9784E}" dt="2024-12-02T19:38:41.173" v="162" actId="478"/>
          <ac:picMkLst>
            <pc:docMk/>
            <pc:sldMk cId="3174655534" sldId="519"/>
            <ac:picMk id="22" creationId="{AE0AA994-950F-FA93-E597-79AE356C548E}"/>
          </ac:picMkLst>
        </pc:picChg>
        <pc:picChg chg="add del mod">
          <ac:chgData name="Angal-Kalinin, Deepa (STFC,DL,AST)" userId="c042ba6a-0a3e-48bf-9c18-fd031f915517" providerId="ADAL" clId="{5D0320FE-0BE9-477F-9F26-FECB90E9784E}" dt="2024-12-02T20:04:00.752" v="366" actId="478"/>
          <ac:picMkLst>
            <pc:docMk/>
            <pc:sldMk cId="3174655534" sldId="519"/>
            <ac:picMk id="23" creationId="{D92F881A-8B6C-A28E-5FF5-8748B4C78F4A}"/>
          </ac:picMkLst>
        </pc:picChg>
        <pc:picChg chg="mod">
          <ac:chgData name="Angal-Kalinin, Deepa (STFC,DL,AST)" userId="c042ba6a-0a3e-48bf-9c18-fd031f915517" providerId="ADAL" clId="{5D0320FE-0BE9-477F-9F26-FECB90E9784E}" dt="2024-12-02T20:08:54.465" v="457" actId="14100"/>
          <ac:picMkLst>
            <pc:docMk/>
            <pc:sldMk cId="3174655534" sldId="519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D0320FE-0BE9-477F-9F26-FECB90E9784E}" dt="2024-12-02T19:57:23.861" v="317" actId="1076"/>
          <ac:picMkLst>
            <pc:docMk/>
            <pc:sldMk cId="3174655534" sldId="519"/>
            <ac:picMk id="26" creationId="{B2BBCE0D-FEDD-56BA-D6BC-BECBB516C126}"/>
          </ac:picMkLst>
        </pc:picChg>
        <pc:picChg chg="del">
          <ac:chgData name="Angal-Kalinin, Deepa (STFC,DL,AST)" userId="c042ba6a-0a3e-48bf-9c18-fd031f915517" providerId="ADAL" clId="{5D0320FE-0BE9-477F-9F26-FECB90E9784E}" dt="2024-12-02T19:34:03.730" v="96" actId="478"/>
          <ac:picMkLst>
            <pc:docMk/>
            <pc:sldMk cId="3174655534" sldId="519"/>
            <ac:picMk id="27" creationId="{4668F1F8-4DF3-0DE4-E15F-DA47E9C46EA9}"/>
          </ac:picMkLst>
        </pc:picChg>
        <pc:picChg chg="add del mod">
          <ac:chgData name="Angal-Kalinin, Deepa (STFC,DL,AST)" userId="c042ba6a-0a3e-48bf-9c18-fd031f915517" providerId="ADAL" clId="{5D0320FE-0BE9-477F-9F26-FECB90E9784E}" dt="2024-12-02T20:04:02.657" v="367" actId="478"/>
          <ac:picMkLst>
            <pc:docMk/>
            <pc:sldMk cId="3174655534" sldId="519"/>
            <ac:picMk id="28" creationId="{932210AA-C059-88E0-2F02-E9C8ED4B20CE}"/>
          </ac:picMkLst>
        </pc:picChg>
        <pc:picChg chg="del">
          <ac:chgData name="Angal-Kalinin, Deepa (STFC,DL,AST)" userId="c042ba6a-0a3e-48bf-9c18-fd031f915517" providerId="ADAL" clId="{5D0320FE-0BE9-477F-9F26-FECB90E9784E}" dt="2024-12-02T19:34:51.923" v="115" actId="478"/>
          <ac:picMkLst>
            <pc:docMk/>
            <pc:sldMk cId="3174655534" sldId="519"/>
            <ac:picMk id="29" creationId="{EE4BADD1-77C2-E6C7-1EA0-23114762D09B}"/>
          </ac:picMkLst>
        </pc:picChg>
        <pc:picChg chg="add mod">
          <ac:chgData name="Angal-Kalinin, Deepa (STFC,DL,AST)" userId="c042ba6a-0a3e-48bf-9c18-fd031f915517" providerId="ADAL" clId="{5D0320FE-0BE9-477F-9F26-FECB90E9784E}" dt="2024-12-02T20:04:36.629" v="377" actId="14100"/>
          <ac:picMkLst>
            <pc:docMk/>
            <pc:sldMk cId="3174655534" sldId="519"/>
            <ac:picMk id="30" creationId="{3C99F490-4CF0-71B6-820E-1A7C25B9EECA}"/>
          </ac:picMkLst>
        </pc:picChg>
        <pc:picChg chg="add mod">
          <ac:chgData name="Angal-Kalinin, Deepa (STFC,DL,AST)" userId="c042ba6a-0a3e-48bf-9c18-fd031f915517" providerId="ADAL" clId="{5D0320FE-0BE9-477F-9F26-FECB90E9784E}" dt="2024-12-02T20:10:32.178" v="495" actId="1076"/>
          <ac:picMkLst>
            <pc:docMk/>
            <pc:sldMk cId="3174655534" sldId="519"/>
            <ac:picMk id="33" creationId="{09C5322C-78C3-4B23-60BF-D8A31743B555}"/>
          </ac:picMkLst>
        </pc:picChg>
      </pc:sldChg>
    </pc:docChg>
  </pc:docChgLst>
  <pc:docChgLst>
    <pc:chgData name="Angal-Kalinin, Deepa (STFC,DL,AST)" userId="c042ba6a-0a3e-48bf-9c18-fd031f915517" providerId="ADAL" clId="{28D3D6FE-BCDE-4EC1-830E-290E60CD9F3B}"/>
    <pc:docChg chg="undo custSel addSld delSld modSld sldOrd addMainMaster modMainMaster modNotesMaster">
      <pc:chgData name="Angal-Kalinin, Deepa (STFC,DL,AST)" userId="c042ba6a-0a3e-48bf-9c18-fd031f915517" providerId="ADAL" clId="{28D3D6FE-BCDE-4EC1-830E-290E60CD9F3B}" dt="2024-11-28T17:20:53.353" v="5125" actId="478"/>
      <pc:docMkLst>
        <pc:docMk/>
      </pc:docMkLst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28D3D6FE-BCDE-4EC1-830E-290E60CD9F3B}" dt="2024-11-28T12:00:04.833" v="4750" actId="255"/>
          <ac:spMkLst>
            <pc:docMk/>
            <pc:sldMk cId="2234419034" sldId="256"/>
            <ac:spMk id="2" creationId="{00000000-0000-0000-0000-000000000000}"/>
          </ac:spMkLst>
        </pc:spChg>
        <pc:spChg chg="mod">
          <ac:chgData name="Angal-Kalinin, Deepa (STFC,DL,AST)" userId="c042ba6a-0a3e-48bf-9c18-fd031f915517" providerId="ADAL" clId="{28D3D6FE-BCDE-4EC1-830E-290E60CD9F3B}" dt="2024-11-28T11:57:41.565" v="4719" actId="1076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28D3D6FE-BCDE-4EC1-830E-290E60CD9F3B}" dt="2024-11-28T11:57:44.136" v="4720" actId="1076"/>
          <ac:spMkLst>
            <pc:docMk/>
            <pc:sldMk cId="2234419034" sldId="256"/>
            <ac:spMk id="21" creationId="{0BEB0AE4-391E-6F41-84C6-D4EEDF519A31}"/>
          </ac:spMkLst>
        </pc:spChg>
      </pc:sldChg>
      <pc:sldChg chg="addSp delSp modSp del mod modClrScheme chgLayout">
        <pc:chgData name="Angal-Kalinin, Deepa (STFC,DL,AST)" userId="c042ba6a-0a3e-48bf-9c18-fd031f915517" providerId="ADAL" clId="{28D3D6FE-BCDE-4EC1-830E-290E60CD9F3B}" dt="2024-11-28T12:33:08.933" v="5093" actId="2696"/>
        <pc:sldMkLst>
          <pc:docMk/>
          <pc:sldMk cId="1261827804" sldId="257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82730942" sldId="273"/>
        </pc:sldMkLst>
      </pc:sldChg>
      <pc:sldChg chg="modSp del mod">
        <pc:chgData name="Angal-Kalinin, Deepa (STFC,DL,AST)" userId="c042ba6a-0a3e-48bf-9c18-fd031f915517" providerId="ADAL" clId="{28D3D6FE-BCDE-4EC1-830E-290E60CD9F3B}" dt="2024-11-28T11:58:01.368" v="4722" actId="2696"/>
        <pc:sldMkLst>
          <pc:docMk/>
          <pc:sldMk cId="3288549693" sldId="430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48723906" sldId="434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743670226" sldId="437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731733202" sldId="439"/>
        </pc:sldMkLst>
      </pc:sldChg>
      <pc:sldChg chg="addSp delSp modSp mod delDesignElem chgLayout">
        <pc:chgData name="Angal-Kalinin, Deepa (STFC,DL,AST)" userId="c042ba6a-0a3e-48bf-9c18-fd031f915517" providerId="ADAL" clId="{28D3D6FE-BCDE-4EC1-830E-290E60CD9F3B}" dt="2024-11-28T12:24:23.234" v="5065" actId="478"/>
        <pc:sldMkLst>
          <pc:docMk/>
          <pc:sldMk cId="2368391530" sldId="442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840851910" sldId="443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2516299471" sldId="444"/>
        </pc:sldMkLst>
      </pc:sldChg>
      <pc:sldChg chg="addSp delSp modSp mod modClrScheme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822292889" sldId="458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035464798" sldId="459"/>
        </pc:sldMkLst>
      </pc:sldChg>
      <pc:sldChg chg="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3269231608" sldId="462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23:59.263" v="5059" actId="478"/>
        <pc:sldMkLst>
          <pc:docMk/>
          <pc:sldMk cId="2934355898" sldId="467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2934355898" sldId="467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2934355898" sldId="467"/>
            <ac:spMk id="24" creationId="{D08C5626-84F3-7204-7A11-6593FF663349}"/>
          </ac:spMkLst>
        </pc:spChg>
      </pc:sldChg>
      <pc:sldChg chg="addSp delSp modSp mod chgLayout">
        <pc:chgData name="Angal-Kalinin, Deepa (STFC,DL,AST)" userId="c042ba6a-0a3e-48bf-9c18-fd031f915517" providerId="ADAL" clId="{28D3D6FE-BCDE-4EC1-830E-290E60CD9F3B}" dt="2024-11-28T12:24:14.530" v="5064" actId="478"/>
        <pc:sldMkLst>
          <pc:docMk/>
          <pc:sldMk cId="303214448" sldId="471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467140699" sldId="482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875654849" sldId="483"/>
        </pc:sldMkLst>
      </pc:sldChg>
      <pc:sldChg chg="addSp delSp modSp mod chgLayout">
        <pc:chgData name="Angal-Kalinin, Deepa (STFC,DL,AST)" userId="c042ba6a-0a3e-48bf-9c18-fd031f915517" providerId="ADAL" clId="{28D3D6FE-BCDE-4EC1-830E-290E60CD9F3B}" dt="2024-11-28T12:16:37.037" v="5044" actId="700"/>
        <pc:sldMkLst>
          <pc:docMk/>
          <pc:sldMk cId="1057903871" sldId="486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2:24:04.193" v="5060" actId="478"/>
        <pc:sldMkLst>
          <pc:docMk/>
          <pc:sldMk cId="38423271" sldId="487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8423271" sldId="487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8423271" sldId="487"/>
            <ac:spMk id="24" creationId="{D08C5626-84F3-7204-7A11-6593FF663349}"/>
          </ac:spMkLst>
        </pc:spChg>
      </pc:sldChg>
      <pc:sldChg chg="addSp delSp modSp add mod chgLayout">
        <pc:chgData name="Angal-Kalinin, Deepa (STFC,DL,AST)" userId="c042ba6a-0a3e-48bf-9c18-fd031f915517" providerId="ADAL" clId="{28D3D6FE-BCDE-4EC1-830E-290E60CD9F3B}" dt="2024-11-28T12:47:13.978" v="5097" actId="478"/>
        <pc:sldMkLst>
          <pc:docMk/>
          <pc:sldMk cId="967341102" sldId="488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967341102" sldId="488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967341102" sldId="488"/>
            <ac:spMk id="24" creationId="{D08C5626-84F3-7204-7A11-6593FF663349}"/>
          </ac:spMkLst>
        </pc:spChg>
      </pc:sldChg>
      <pc:sldChg chg="addSp delSp modSp add mod ord chgLayout">
        <pc:chgData name="Angal-Kalinin, Deepa (STFC,DL,AST)" userId="c042ba6a-0a3e-48bf-9c18-fd031f915517" providerId="ADAL" clId="{28D3D6FE-BCDE-4EC1-830E-290E60CD9F3B}" dt="2024-11-28T12:49:34.903" v="5108" actId="20577"/>
        <pc:sldMkLst>
          <pc:docMk/>
          <pc:sldMk cId="4127902072" sldId="489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2:50:56.431" v="5110" actId="478"/>
        <pc:sldMkLst>
          <pc:docMk/>
          <pc:sldMk cId="3476070435" sldId="490"/>
        </pc:sldMkLst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476070435" sldId="490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476070435" sldId="490"/>
            <ac:spMk id="24" creationId="{D08C5626-84F3-7204-7A11-6593FF663349}"/>
          </ac:spMkLst>
        </pc:spChg>
      </pc:sldChg>
      <pc:sldChg chg="addSp delSp modSp add mod chgLayout">
        <pc:chgData name="Angal-Kalinin, Deepa (STFC,DL,AST)" userId="c042ba6a-0a3e-48bf-9c18-fd031f915517" providerId="ADAL" clId="{28D3D6FE-BCDE-4EC1-830E-290E60CD9F3B}" dt="2024-11-28T12:24:07.164" v="5061" actId="478"/>
        <pc:sldMkLst>
          <pc:docMk/>
          <pc:sldMk cId="1647419185" sldId="491"/>
        </pc:sldMkLst>
      </pc:sldChg>
      <pc:sldChg chg="addSp modSp add del mod">
        <pc:chgData name="Angal-Kalinin, Deepa (STFC,DL,AST)" userId="c042ba6a-0a3e-48bf-9c18-fd031f915517" providerId="ADAL" clId="{28D3D6FE-BCDE-4EC1-830E-290E60CD9F3B}" dt="2024-11-28T11:48:06.781" v="4191" actId="2696"/>
        <pc:sldMkLst>
          <pc:docMk/>
          <pc:sldMk cId="1156585692" sldId="492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5:40:21.249" v="5124" actId="20577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28D3D6FE-BCDE-4EC1-830E-290E60CD9F3B}" dt="2024-11-28T15:40:21.249" v="5124" actId="20577"/>
          <ac:spMkLst>
            <pc:docMk/>
            <pc:sldMk cId="1290470268" sldId="493"/>
            <ac:spMk id="2" creationId="{0B64CC48-F857-FC7A-A30E-E81F463610D9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1290470268" sldId="493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1290470268" sldId="493"/>
            <ac:spMk id="24" creationId="{D08C5626-84F3-7204-7A11-6593FF663349}"/>
          </ac:spMkLst>
        </pc:spChg>
      </pc:sldChg>
      <pc:sldChg chg="addSp delSp modSp add del mod">
        <pc:chgData name="Angal-Kalinin, Deepa (STFC,DL,AST)" userId="c042ba6a-0a3e-48bf-9c18-fd031f915517" providerId="ADAL" clId="{28D3D6FE-BCDE-4EC1-830E-290E60CD9F3B}" dt="2024-11-28T11:55:53.399" v="4691" actId="2696"/>
        <pc:sldMkLst>
          <pc:docMk/>
          <pc:sldMk cId="4291888077" sldId="494"/>
        </pc:sldMkLst>
      </pc:sldChg>
      <pc:sldChg chg="addSp delSp modSp add mod chgLayout">
        <pc:chgData name="Angal-Kalinin, Deepa (STFC,DL,AST)" userId="c042ba6a-0a3e-48bf-9c18-fd031f915517" providerId="ADAL" clId="{28D3D6FE-BCDE-4EC1-830E-290E60CD9F3B}" dt="2024-11-28T17:20:53.353" v="5125" actId="478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28D3D6FE-BCDE-4EC1-830E-290E60CD9F3B}" dt="2024-11-28T15:31:02.507" v="5123" actId="20577"/>
          <ac:spMkLst>
            <pc:docMk/>
            <pc:sldMk cId="3298538126" sldId="495"/>
            <ac:spMk id="2" creationId="{0B64CC48-F857-FC7A-A30E-E81F463610D9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298538126" sldId="495"/>
            <ac:spMk id="5" creationId="{FCB00A42-A907-D443-29B6-32108474413E}"/>
          </ac:spMkLst>
        </pc:spChg>
        <pc:spChg chg="mod ord">
          <ac:chgData name="Angal-Kalinin, Deepa (STFC,DL,AST)" userId="c042ba6a-0a3e-48bf-9c18-fd031f915517" providerId="ADAL" clId="{28D3D6FE-BCDE-4EC1-830E-290E60CD9F3B}" dt="2024-11-28T12:16:37.037" v="5044" actId="700"/>
          <ac:spMkLst>
            <pc:docMk/>
            <pc:sldMk cId="3298538126" sldId="495"/>
            <ac:spMk id="24" creationId="{D08C5626-84F3-7204-7A11-6593FF663349}"/>
          </ac:spMkLst>
        </pc:spChg>
      </pc:sldChg>
      <pc:sldChg chg="addSp delSp modSp new del mod modClrScheme chgLayout">
        <pc:chgData name="Angal-Kalinin, Deepa (STFC,DL,AST)" userId="c042ba6a-0a3e-48bf-9c18-fd031f915517" providerId="ADAL" clId="{28D3D6FE-BCDE-4EC1-830E-290E60CD9F3B}" dt="2024-11-28T12:47:06.232" v="5096" actId="2696"/>
        <pc:sldMkLst>
          <pc:docMk/>
          <pc:sldMk cId="2540782588" sldId="496"/>
        </pc:sldMkLst>
      </pc:sldChg>
      <pc:sldChg chg="addSp delSp modSp add mod ord">
        <pc:chgData name="Angal-Kalinin, Deepa (STFC,DL,AST)" userId="c042ba6a-0a3e-48bf-9c18-fd031f915517" providerId="ADAL" clId="{28D3D6FE-BCDE-4EC1-830E-290E60CD9F3B}" dt="2024-11-28T12:46:47.497" v="5095"/>
        <pc:sldMkLst>
          <pc:docMk/>
          <pc:sldMk cId="3990765901" sldId="497"/>
        </pc:sldMkLst>
        <pc:spChg chg="add mod">
          <ac:chgData name="Angal-Kalinin, Deepa (STFC,DL,AST)" userId="c042ba6a-0a3e-48bf-9c18-fd031f915517" providerId="ADAL" clId="{28D3D6FE-BCDE-4EC1-830E-290E60CD9F3B}" dt="2024-11-28T12:30:21.559" v="5069"/>
          <ac:spMkLst>
            <pc:docMk/>
            <pc:sldMk cId="3990765901" sldId="497"/>
            <ac:spMk id="3" creationId="{04DE54D7-9B9A-48F7-3978-AB1A4E916EAB}"/>
          </ac:spMkLst>
        </pc:spChg>
        <pc:spChg chg="add mod">
          <ac:chgData name="Angal-Kalinin, Deepa (STFC,DL,AST)" userId="c042ba6a-0a3e-48bf-9c18-fd031f915517" providerId="ADAL" clId="{28D3D6FE-BCDE-4EC1-830E-290E60CD9F3B}" dt="2024-11-28T12:31:31.017" v="5077" actId="2710"/>
          <ac:spMkLst>
            <pc:docMk/>
            <pc:sldMk cId="3990765901" sldId="497"/>
            <ac:spMk id="8" creationId="{60EA0D4F-FCA8-15F7-EDA3-67F259ED1F5B}"/>
          </ac:spMkLst>
        </pc:spChg>
        <pc:spChg chg="add mod">
          <ac:chgData name="Angal-Kalinin, Deepa (STFC,DL,AST)" userId="c042ba6a-0a3e-48bf-9c18-fd031f915517" providerId="ADAL" clId="{28D3D6FE-BCDE-4EC1-830E-290E60CD9F3B}" dt="2024-11-28T12:31:06.800" v="5075"/>
          <ac:spMkLst>
            <pc:docMk/>
            <pc:sldMk cId="3990765901" sldId="497"/>
            <ac:spMk id="9" creationId="{4EFE51EE-C563-A0F8-F6B3-E52B28C953FD}"/>
          </ac:spMkLst>
        </pc:spChg>
        <pc:picChg chg="add mod">
          <ac:chgData name="Angal-Kalinin, Deepa (STFC,DL,AST)" userId="c042ba6a-0a3e-48bf-9c18-fd031f915517" providerId="ADAL" clId="{28D3D6FE-BCDE-4EC1-830E-290E60CD9F3B}" dt="2024-11-28T12:32:50.031" v="5091" actId="14100"/>
          <ac:picMkLst>
            <pc:docMk/>
            <pc:sldMk cId="3990765901" sldId="497"/>
            <ac:picMk id="10" creationId="{82A73C63-B82A-2289-CFD2-74D29CEB3E1D}"/>
          </ac:picMkLst>
        </pc:picChg>
        <pc:picChg chg="add mod">
          <ac:chgData name="Angal-Kalinin, Deepa (STFC,DL,AST)" userId="c042ba6a-0a3e-48bf-9c18-fd031f915517" providerId="ADAL" clId="{28D3D6FE-BCDE-4EC1-830E-290E60CD9F3B}" dt="2024-11-28T12:32:56.485" v="5092" actId="14100"/>
          <ac:picMkLst>
            <pc:docMk/>
            <pc:sldMk cId="3990765901" sldId="497"/>
            <ac:picMk id="12" creationId="{A9AE5A30-1A57-660A-004B-737369DA78B3}"/>
          </ac:picMkLst>
        </pc:picChg>
      </pc:sldChg>
      <pc:sldChg chg="addSp delSp modSp add mod modClrScheme chgLayout">
        <pc:chgData name="Angal-Kalinin, Deepa (STFC,DL,AST)" userId="c042ba6a-0a3e-48bf-9c18-fd031f915517" providerId="ADAL" clId="{28D3D6FE-BCDE-4EC1-830E-290E60CD9F3B}" dt="2024-11-28T12:22:14.189" v="5055"/>
        <pc:sldMkLst>
          <pc:docMk/>
          <pc:sldMk cId="26674428" sldId="498"/>
        </pc:sldMkLst>
      </pc:sldChg>
      <pc:sldChg chg="add">
        <pc:chgData name="Angal-Kalinin, Deepa (STFC,DL,AST)" userId="c042ba6a-0a3e-48bf-9c18-fd031f915517" providerId="ADAL" clId="{28D3D6FE-BCDE-4EC1-830E-290E60CD9F3B}" dt="2024-11-28T12:18:54.531" v="5051" actId="2890"/>
        <pc:sldMkLst>
          <pc:docMk/>
          <pc:sldMk cId="1353769225" sldId="499"/>
        </pc:sldMkLst>
      </pc:sldChg>
      <pc:sldChg chg="modSp add mod">
        <pc:chgData name="Angal-Kalinin, Deepa (STFC,DL,AST)" userId="c042ba6a-0a3e-48bf-9c18-fd031f915517" providerId="ADAL" clId="{28D3D6FE-BCDE-4EC1-830E-290E60CD9F3B}" dt="2024-11-28T12:51:27.086" v="5120" actId="20577"/>
        <pc:sldMkLst>
          <pc:docMk/>
          <pc:sldMk cId="2361857440" sldId="500"/>
        </pc:sldMkLst>
        <pc:spChg chg="mod">
          <ac:chgData name="Angal-Kalinin, Deepa (STFC,DL,AST)" userId="c042ba6a-0a3e-48bf-9c18-fd031f915517" providerId="ADAL" clId="{28D3D6FE-BCDE-4EC1-830E-290E60CD9F3B}" dt="2024-11-28T12:51:27.086" v="5120" actId="20577"/>
          <ac:spMkLst>
            <pc:docMk/>
            <pc:sldMk cId="2361857440" sldId="500"/>
            <ac:spMk id="24" creationId="{D08C5626-84F3-7204-7A11-6593FF663349}"/>
          </ac:spMkLst>
        </pc:spChg>
      </pc:sldChg>
      <pc:sldMasterChg chg="addSp delSp modSp mod modSldLayout">
        <pc:chgData name="Angal-Kalinin, Deepa (STFC,DL,AST)" userId="c042ba6a-0a3e-48bf-9c18-fd031f915517" providerId="ADAL" clId="{28D3D6FE-BCDE-4EC1-830E-290E60CD9F3B}" dt="2024-11-28T12:11:53.193" v="5041" actId="20577"/>
        <pc:sldMasterMkLst>
          <pc:docMk/>
          <pc:sldMasterMk cId="3968580639" sldId="2147483672"/>
        </pc:sldMasterMkLst>
        <pc:spChg chg="mod">
          <ac:chgData name="Angal-Kalinin, Deepa (STFC,DL,AST)" userId="c042ba6a-0a3e-48bf-9c18-fd031f915517" providerId="ADAL" clId="{28D3D6FE-BCDE-4EC1-830E-290E60CD9F3B}" dt="2024-11-28T12:04:41.965" v="4944" actId="20577"/>
          <ac:spMkLst>
            <pc:docMk/>
            <pc:sldMasterMk cId="3968580639" sldId="2147483672"/>
            <ac:spMk id="4" creationId="{2134E693-13CD-E14F-A36D-9E3FC3ABCDF6}"/>
          </ac:spMkLst>
        </pc:spChg>
        <pc:spChg chg="mod">
          <ac:chgData name="Angal-Kalinin, Deepa (STFC,DL,AST)" userId="c042ba6a-0a3e-48bf-9c18-fd031f915517" providerId="ADAL" clId="{28D3D6FE-BCDE-4EC1-830E-290E60CD9F3B}" dt="2024-11-28T12:04:34.554" v="4925" actId="20577"/>
          <ac:spMkLst>
            <pc:docMk/>
            <pc:sldMasterMk cId="3968580639" sldId="2147483672"/>
            <ac:spMk id="5" creationId="{A5C84B2D-1B08-DB46-ACAA-271FBB7351A9}"/>
          </ac:spMkLst>
        </pc:spChg>
        <pc:sldLayoutChg chg="modSp mod">
          <pc:chgData name="Angal-Kalinin, Deepa (STFC,DL,AST)" userId="c042ba6a-0a3e-48bf-9c18-fd031f915517" providerId="ADAL" clId="{28D3D6FE-BCDE-4EC1-830E-290E60CD9F3B}" dt="2024-11-28T12:10:05.353" v="4982" actId="20577"/>
          <pc:sldLayoutMkLst>
            <pc:docMk/>
            <pc:sldMasterMk cId="3968580639" sldId="2147483672"/>
            <pc:sldLayoutMk cId="13343935" sldId="2147483673"/>
          </pc:sldLayoutMkLst>
          <pc:spChg chg="mod">
            <ac:chgData name="Angal-Kalinin, Deepa (STFC,DL,AST)" userId="c042ba6a-0a3e-48bf-9c18-fd031f915517" providerId="ADAL" clId="{28D3D6FE-BCDE-4EC1-830E-290E60CD9F3B}" dt="2024-11-28T12:10:05.353" v="4982" actId="20577"/>
            <ac:spMkLst>
              <pc:docMk/>
              <pc:sldMasterMk cId="3968580639" sldId="2147483672"/>
              <pc:sldLayoutMk cId="13343935" sldId="2147483673"/>
              <ac:spMk id="4" creationId="{31381E6B-7D41-F84E-B286-61EBCE0535F6}"/>
            </ac:spMkLst>
          </pc:spChg>
          <pc:spChg chg="mod">
            <ac:chgData name="Angal-Kalinin, Deepa (STFC,DL,AST)" userId="c042ba6a-0a3e-48bf-9c18-fd031f915517" providerId="ADAL" clId="{28D3D6FE-BCDE-4EC1-830E-290E60CD9F3B}" dt="2024-11-28T12:09:43.377" v="4948"/>
            <ac:spMkLst>
              <pc:docMk/>
              <pc:sldMasterMk cId="3968580639" sldId="2147483672"/>
              <pc:sldLayoutMk cId="13343935" sldId="2147483673"/>
              <ac:spMk id="5" creationId="{73CE29A8-E8C2-784C-9495-F0D437E9556C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0:21.046" v="4993" actId="20577"/>
          <pc:sldLayoutMkLst>
            <pc:docMk/>
            <pc:sldMasterMk cId="3968580639" sldId="2147483672"/>
            <pc:sldLayoutMk cId="3869311498" sldId="2147483674"/>
          </pc:sldLayoutMkLst>
          <pc:spChg chg="mod">
            <ac:chgData name="Angal-Kalinin, Deepa (STFC,DL,AST)" userId="c042ba6a-0a3e-48bf-9c18-fd031f915517" providerId="ADAL" clId="{28D3D6FE-BCDE-4EC1-830E-290E60CD9F3B}" dt="2024-11-28T12:10:21.046" v="4993" actId="20577"/>
            <ac:spMkLst>
              <pc:docMk/>
              <pc:sldMasterMk cId="3968580639" sldId="2147483672"/>
              <pc:sldLayoutMk cId="3869311498" sldId="2147483674"/>
              <ac:spMk id="4" creationId="{3AD9F65C-3FCD-8B46-A28D-257FA8F28C4F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13.401" v="4983"/>
            <ac:spMkLst>
              <pc:docMk/>
              <pc:sldMasterMk cId="3968580639" sldId="2147483672"/>
              <pc:sldLayoutMk cId="3869311498" sldId="2147483674"/>
              <ac:spMk id="5" creationId="{1A88163C-7F3C-9B44-A028-C4886506FCF4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0:33.181" v="5005" actId="20577"/>
          <pc:sldLayoutMkLst>
            <pc:docMk/>
            <pc:sldMasterMk cId="3968580639" sldId="2147483672"/>
            <pc:sldLayoutMk cId="2658023083" sldId="2147483675"/>
          </pc:sldLayoutMkLst>
          <pc:spChg chg="mod">
            <ac:chgData name="Angal-Kalinin, Deepa (STFC,DL,AST)" userId="c042ba6a-0a3e-48bf-9c18-fd031f915517" providerId="ADAL" clId="{28D3D6FE-BCDE-4EC1-830E-290E60CD9F3B}" dt="2024-11-28T12:10:33.181" v="5005" actId="20577"/>
            <ac:spMkLst>
              <pc:docMk/>
              <pc:sldMasterMk cId="3968580639" sldId="2147483672"/>
              <pc:sldLayoutMk cId="2658023083" sldId="2147483675"/>
              <ac:spMk id="4" creationId="{A42683CA-90A4-5E49-AA2C-3DCED63A8EBC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28.187" v="4994"/>
            <ac:spMkLst>
              <pc:docMk/>
              <pc:sldMasterMk cId="3968580639" sldId="2147483672"/>
              <pc:sldLayoutMk cId="2658023083" sldId="2147483675"/>
              <ac:spMk id="5" creationId="{97E1DED1-CD68-AC4C-ABC6-F8EEE292B7DB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22.016" v="5017" actId="20577"/>
          <pc:sldLayoutMkLst>
            <pc:docMk/>
            <pc:sldMasterMk cId="3968580639" sldId="2147483672"/>
            <pc:sldLayoutMk cId="860428737" sldId="2147483676"/>
          </pc:sldLayoutMkLst>
          <pc:spChg chg="mod">
            <ac:chgData name="Angal-Kalinin, Deepa (STFC,DL,AST)" userId="c042ba6a-0a3e-48bf-9c18-fd031f915517" providerId="ADAL" clId="{28D3D6FE-BCDE-4EC1-830E-290E60CD9F3B}" dt="2024-11-28T12:11:22.016" v="5017" actId="20577"/>
            <ac:spMkLst>
              <pc:docMk/>
              <pc:sldMasterMk cId="3968580639" sldId="2147483672"/>
              <pc:sldLayoutMk cId="860428737" sldId="2147483676"/>
              <ac:spMk id="5" creationId="{ACD866C6-99FF-2F4A-936E-613FC9DB3BB2}"/>
            </ac:spMkLst>
          </pc:spChg>
          <pc:spChg chg="mod">
            <ac:chgData name="Angal-Kalinin, Deepa (STFC,DL,AST)" userId="c042ba6a-0a3e-48bf-9c18-fd031f915517" providerId="ADAL" clId="{28D3D6FE-BCDE-4EC1-830E-290E60CD9F3B}" dt="2024-11-28T12:10:40.832" v="5006"/>
            <ac:spMkLst>
              <pc:docMk/>
              <pc:sldMasterMk cId="3968580639" sldId="2147483672"/>
              <pc:sldLayoutMk cId="860428737" sldId="2147483676"/>
              <ac:spMk id="6" creationId="{45D0DB7C-BDCE-D146-9584-809FFC25DDA3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39.673" v="5029" actId="20577"/>
          <pc:sldLayoutMkLst>
            <pc:docMk/>
            <pc:sldMasterMk cId="3968580639" sldId="2147483672"/>
            <pc:sldLayoutMk cId="571187180" sldId="2147483677"/>
          </pc:sldLayoutMkLst>
          <pc:spChg chg="mod">
            <ac:chgData name="Angal-Kalinin, Deepa (STFC,DL,AST)" userId="c042ba6a-0a3e-48bf-9c18-fd031f915517" providerId="ADAL" clId="{28D3D6FE-BCDE-4EC1-830E-290E60CD9F3B}" dt="2024-11-28T12:11:39.673" v="5029" actId="20577"/>
            <ac:spMkLst>
              <pc:docMk/>
              <pc:sldMasterMk cId="3968580639" sldId="2147483672"/>
              <pc:sldLayoutMk cId="571187180" sldId="2147483677"/>
              <ac:spMk id="7" creationId="{8C573B90-35AD-3E43-B0CA-8BA2F2BBBC62}"/>
            </ac:spMkLst>
          </pc:spChg>
          <pc:spChg chg="mod">
            <ac:chgData name="Angal-Kalinin, Deepa (STFC,DL,AST)" userId="c042ba6a-0a3e-48bf-9c18-fd031f915517" providerId="ADAL" clId="{28D3D6FE-BCDE-4EC1-830E-290E60CD9F3B}" dt="2024-11-28T12:11:35.058" v="5018"/>
            <ac:spMkLst>
              <pc:docMk/>
              <pc:sldMasterMk cId="3968580639" sldId="2147483672"/>
              <pc:sldLayoutMk cId="571187180" sldId="2147483677"/>
              <ac:spMk id="8" creationId="{126E709E-0F2B-524A-BB14-376202A26980}"/>
            </ac:spMkLst>
          </pc:spChg>
        </pc:sldLayoutChg>
        <pc:sldLayoutChg chg="modSp mod">
          <pc:chgData name="Angal-Kalinin, Deepa (STFC,DL,AST)" userId="c042ba6a-0a3e-48bf-9c18-fd031f915517" providerId="ADAL" clId="{28D3D6FE-BCDE-4EC1-830E-290E60CD9F3B}" dt="2024-11-28T12:11:53.193" v="5041" actId="20577"/>
          <pc:sldLayoutMkLst>
            <pc:docMk/>
            <pc:sldMasterMk cId="3968580639" sldId="2147483672"/>
            <pc:sldLayoutMk cId="3177166753" sldId="2147483678"/>
          </pc:sldLayoutMkLst>
          <pc:spChg chg="mod">
            <ac:chgData name="Angal-Kalinin, Deepa (STFC,DL,AST)" userId="c042ba6a-0a3e-48bf-9c18-fd031f915517" providerId="ADAL" clId="{28D3D6FE-BCDE-4EC1-830E-290E60CD9F3B}" dt="2024-11-28T12:11:53.193" v="5041" actId="20577"/>
            <ac:spMkLst>
              <pc:docMk/>
              <pc:sldMasterMk cId="3968580639" sldId="2147483672"/>
              <pc:sldLayoutMk cId="3177166753" sldId="2147483678"/>
              <ac:spMk id="3" creationId="{A080422E-D871-AC4C-A0FF-BA911179FDAA}"/>
            </ac:spMkLst>
          </pc:spChg>
          <pc:spChg chg="mod">
            <ac:chgData name="Angal-Kalinin, Deepa (STFC,DL,AST)" userId="c042ba6a-0a3e-48bf-9c18-fd031f915517" providerId="ADAL" clId="{28D3D6FE-BCDE-4EC1-830E-290E60CD9F3B}" dt="2024-11-28T12:11:48.007" v="5030"/>
            <ac:spMkLst>
              <pc:docMk/>
              <pc:sldMasterMk cId="3968580639" sldId="2147483672"/>
              <pc:sldLayoutMk cId="3177166753" sldId="2147483678"/>
              <ac:spMk id="4" creationId="{3FA61A44-CE7E-2E47-A2C7-EFD19C4D40C7}"/>
            </ac:spMkLst>
          </pc:spChg>
        </pc:sldLayoutChg>
      </pc:sldMasterChg>
      <pc:sldMasterChg chg="modSldLayout">
        <pc:chgData name="Angal-Kalinin, Deepa (STFC,DL,AST)" userId="c042ba6a-0a3e-48bf-9c18-fd031f915517" providerId="ADAL" clId="{28D3D6FE-BCDE-4EC1-830E-290E60CD9F3B}" dt="2024-11-28T12:22:14.823" v="5056"/>
        <pc:sldMasterMkLst>
          <pc:docMk/>
          <pc:sldMasterMk cId="1700959695" sldId="2147483686"/>
        </pc:sldMasterMkLst>
        <pc:sldLayoutChg chg="addSp delSp modSp">
          <pc:chgData name="Angal-Kalinin, Deepa (STFC,DL,AST)" userId="c042ba6a-0a3e-48bf-9c18-fd031f915517" providerId="ADAL" clId="{28D3D6FE-BCDE-4EC1-830E-290E60CD9F3B}" dt="2024-11-28T12:22:14.823" v="5056"/>
          <pc:sldLayoutMkLst>
            <pc:docMk/>
            <pc:sldMasterMk cId="1700959695" sldId="2147483686"/>
            <pc:sldLayoutMk cId="1101497493" sldId="2147483694"/>
          </pc:sldLayoutMkLst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8" creationId="{D1795E13-C2E6-70BA-0662-5BC250569F31}"/>
            </ac:spMkLst>
          </pc:spChg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9" creationId="{C8F6BB24-A5C9-66EB-E825-446B3455F9E4}"/>
            </ac:spMkLst>
          </pc:spChg>
          <pc:spChg chg="add mod">
            <ac:chgData name="Angal-Kalinin, Deepa (STFC,DL,AST)" userId="c042ba6a-0a3e-48bf-9c18-fd031f915517" providerId="ADAL" clId="{28D3D6FE-BCDE-4EC1-830E-290E60CD9F3B}" dt="2024-11-28T12:22:14.823" v="5056"/>
            <ac:spMkLst>
              <pc:docMk/>
              <pc:sldMasterMk cId="1700959695" sldId="2147483686"/>
              <pc:sldLayoutMk cId="1101497493" sldId="2147483694"/>
              <ac:spMk id="10" creationId="{491AB58F-4C1E-1437-C0BD-266FEB9FA798}"/>
            </ac:spMkLst>
          </pc:spChg>
        </pc:sldLayoutChg>
      </pc:sldMasterChg>
      <pc:sldMasterChg chg="modSldLayout">
        <pc:chgData name="Angal-Kalinin, Deepa (STFC,DL,AST)" userId="c042ba6a-0a3e-48bf-9c18-fd031f915517" providerId="ADAL" clId="{28D3D6FE-BCDE-4EC1-830E-290E60CD9F3B}" dt="2024-11-28T12:06:25.131" v="4947" actId="478"/>
        <pc:sldMasterMkLst>
          <pc:docMk/>
          <pc:sldMasterMk cId="1568519842" sldId="2147483701"/>
        </pc:sldMasterMkLst>
        <pc:sldLayoutChg chg="addSp delSp modSp mod">
          <pc:chgData name="Angal-Kalinin, Deepa (STFC,DL,AST)" userId="c042ba6a-0a3e-48bf-9c18-fd031f915517" providerId="ADAL" clId="{28D3D6FE-BCDE-4EC1-830E-290E60CD9F3B}" dt="2024-11-28T12:06:25.131" v="4947" actId="478"/>
          <pc:sldLayoutMkLst>
            <pc:docMk/>
            <pc:sldMasterMk cId="1568519842" sldId="2147483701"/>
            <pc:sldLayoutMk cId="3747267176" sldId="2147483703"/>
          </pc:sldLayoutMkLst>
          <pc:spChg chg="mod">
            <ac:chgData name="Angal-Kalinin, Deepa (STFC,DL,AST)" userId="c042ba6a-0a3e-48bf-9c18-fd031f915517" providerId="ADAL" clId="{28D3D6FE-BCDE-4EC1-830E-290E60CD9F3B}" dt="2024-11-28T12:03:19.575" v="4897" actId="20577"/>
            <ac:spMkLst>
              <pc:docMk/>
              <pc:sldMasterMk cId="1568519842" sldId="2147483701"/>
              <pc:sldLayoutMk cId="3747267176" sldId="2147483703"/>
              <ac:spMk id="4" creationId="{3AD9F65C-3FCD-8B46-A28D-257FA8F28C4F}"/>
            </ac:spMkLst>
          </pc:spChg>
          <pc:spChg chg="mod">
            <ac:chgData name="Angal-Kalinin, Deepa (STFC,DL,AST)" userId="c042ba6a-0a3e-48bf-9c18-fd031f915517" providerId="ADAL" clId="{28D3D6FE-BCDE-4EC1-830E-290E60CD9F3B}" dt="2024-11-28T12:03:09.833" v="4879" actId="20577"/>
            <ac:spMkLst>
              <pc:docMk/>
              <pc:sldMasterMk cId="1568519842" sldId="2147483701"/>
              <pc:sldLayoutMk cId="3747267176" sldId="2147483703"/>
              <ac:spMk id="5" creationId="{1A88163C-7F3C-9B44-A028-C4886506FCF4}"/>
            </ac:spMkLst>
          </pc:spChg>
        </pc:sldLayoutChg>
      </pc:sldMasterChg>
      <pc:sldMasterChg chg="new mod addSldLayout">
        <pc:chgData name="Angal-Kalinin, Deepa (STFC,DL,AST)" userId="c042ba6a-0a3e-48bf-9c18-fd031f915517" providerId="ADAL" clId="{28D3D6FE-BCDE-4EC1-830E-290E60CD9F3B}" dt="2024-11-28T12:03:27.280" v="4898" actId="6938"/>
        <pc:sldMasterMkLst>
          <pc:docMk/>
          <pc:sldMasterMk cId="3148596528" sldId="2147483748"/>
        </pc:sldMasterMkLst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491602219" sldId="2147483749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1567588332" sldId="2147483750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496751881" sldId="2147483751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1470260479" sldId="2147483752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598088078" sldId="2147483753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743768890" sldId="2147483754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900510007" sldId="2147483755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786806336" sldId="2147483756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908307419" sldId="2147483757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384333249" sldId="2147483758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3:27.280" v="4898" actId="6938"/>
          <pc:sldLayoutMkLst>
            <pc:docMk/>
            <pc:sldMasterMk cId="3148596528" sldId="2147483748"/>
            <pc:sldLayoutMk cId="2913674047" sldId="2147483759"/>
          </pc:sldLayoutMkLst>
        </pc:sldLayoutChg>
      </pc:sldMasterChg>
      <pc:sldMasterChg chg="new mod addSldLayout">
        <pc:chgData name="Angal-Kalinin, Deepa (STFC,DL,AST)" userId="c042ba6a-0a3e-48bf-9c18-fd031f915517" providerId="ADAL" clId="{28D3D6FE-BCDE-4EC1-830E-290E60CD9F3B}" dt="2024-11-28T12:05:48.974" v="4946" actId="6938"/>
        <pc:sldMasterMkLst>
          <pc:docMk/>
          <pc:sldMasterMk cId="3646926242" sldId="2147483760"/>
        </pc:sldMasterMkLst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4069237744" sldId="2147483761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2995224753" sldId="2147483762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3117471716" sldId="2147483763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527396905" sldId="2147483764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543364619" sldId="2147483765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3082818036" sldId="2147483766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633284438" sldId="2147483767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222614921" sldId="2147483768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296070619" sldId="2147483769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421886199" sldId="2147483770"/>
          </pc:sldLayoutMkLst>
        </pc:sldLayoutChg>
        <pc:sldLayoutChg chg="new replId">
          <pc:chgData name="Angal-Kalinin, Deepa (STFC,DL,AST)" userId="c042ba6a-0a3e-48bf-9c18-fd031f915517" providerId="ADAL" clId="{28D3D6FE-BCDE-4EC1-830E-290E60CD9F3B}" dt="2024-11-28T12:05:48.974" v="4946" actId="6938"/>
          <pc:sldLayoutMkLst>
            <pc:docMk/>
            <pc:sldMasterMk cId="3646926242" sldId="2147483760"/>
            <pc:sldLayoutMk cId="1774084809" sldId="2147483771"/>
          </pc:sldLayoutMkLst>
        </pc:sldLayoutChg>
      </pc:sldMasterChg>
    </pc:docChg>
  </pc:docChgLst>
  <pc:docChgLst>
    <pc:chgData name="Angal-Kalinin, Deepa (STFC,DL,AST)" userId="c042ba6a-0a3e-48bf-9c18-fd031f915517" providerId="ADAL" clId="{96C432A9-FC97-4B8C-85F4-E1D4E966C3A5}"/>
    <pc:docChg chg="undo custSel addSld delSld modSld sldOrd">
      <pc:chgData name="Angal-Kalinin, Deepa (STFC,DL,AST)" userId="c042ba6a-0a3e-48bf-9c18-fd031f915517" providerId="ADAL" clId="{96C432A9-FC97-4B8C-85F4-E1D4E966C3A5}" dt="2024-09-05T06:01:48.758" v="579"/>
      <pc:docMkLst>
        <pc:docMk/>
      </pc:docMkLst>
      <pc:sldChg chg="addSp modSp mod">
        <pc:chgData name="Angal-Kalinin, Deepa (STFC,DL,AST)" userId="c042ba6a-0a3e-48bf-9c18-fd031f915517" providerId="ADAL" clId="{96C432A9-FC97-4B8C-85F4-E1D4E966C3A5}" dt="2024-09-04T19:00:43.403" v="36" actId="14100"/>
        <pc:sldMkLst>
          <pc:docMk/>
          <pc:sldMk cId="1261827804" sldId="257"/>
        </pc:sldMkLst>
      </pc:sldChg>
      <pc:sldChg chg="modSp mod">
        <pc:chgData name="Angal-Kalinin, Deepa (STFC,DL,AST)" userId="c042ba6a-0a3e-48bf-9c18-fd031f915517" providerId="ADAL" clId="{96C432A9-FC97-4B8C-85F4-E1D4E966C3A5}" dt="2024-09-02T19:26:19.014" v="5" actId="20577"/>
        <pc:sldMkLst>
          <pc:docMk/>
          <pc:sldMk cId="1768422471" sldId="285"/>
        </pc:sldMkLst>
      </pc:sldChg>
      <pc:sldChg chg="ord">
        <pc:chgData name="Angal-Kalinin, Deepa (STFC,DL,AST)" userId="c042ba6a-0a3e-48bf-9c18-fd031f915517" providerId="ADAL" clId="{96C432A9-FC97-4B8C-85F4-E1D4E966C3A5}" dt="2024-09-05T05:49:02.874" v="380"/>
        <pc:sldMkLst>
          <pc:docMk/>
          <pc:sldMk cId="426972621" sldId="316"/>
        </pc:sldMkLst>
      </pc:sldChg>
      <pc:sldChg chg="addSp delSp modSp mod">
        <pc:chgData name="Angal-Kalinin, Deepa (STFC,DL,AST)" userId="c042ba6a-0a3e-48bf-9c18-fd031f915517" providerId="ADAL" clId="{96C432A9-FC97-4B8C-85F4-E1D4E966C3A5}" dt="2024-09-04T18:28:25.165" v="29" actId="1035"/>
        <pc:sldMkLst>
          <pc:docMk/>
          <pc:sldMk cId="1272922186" sldId="322"/>
        </pc:sldMkLst>
      </pc:sldChg>
      <pc:sldChg chg="addSp delSp modSp mod">
        <pc:chgData name="Angal-Kalinin, Deepa (STFC,DL,AST)" userId="c042ba6a-0a3e-48bf-9c18-fd031f915517" providerId="ADAL" clId="{96C432A9-FC97-4B8C-85F4-E1D4E966C3A5}" dt="2024-09-05T05:50:55.136" v="396"/>
        <pc:sldMkLst>
          <pc:docMk/>
          <pc:sldMk cId="1932773191" sldId="323"/>
        </pc:sldMkLst>
      </pc:sldChg>
      <pc:sldChg chg="addSp delSp modSp mod ord">
        <pc:chgData name="Angal-Kalinin, Deepa (STFC,DL,AST)" userId="c042ba6a-0a3e-48bf-9c18-fd031f915517" providerId="ADAL" clId="{96C432A9-FC97-4B8C-85F4-E1D4E966C3A5}" dt="2024-09-05T06:01:48.758" v="579"/>
        <pc:sldMkLst>
          <pc:docMk/>
          <pc:sldMk cId="2229231711" sldId="324"/>
        </pc:sldMkLst>
      </pc:sldChg>
      <pc:sldChg chg="add">
        <pc:chgData name="Angal-Kalinin, Deepa (STFC,DL,AST)" userId="c042ba6a-0a3e-48bf-9c18-fd031f915517" providerId="ADAL" clId="{96C432A9-FC97-4B8C-85F4-E1D4E966C3A5}" dt="2024-09-05T05:51:10.016" v="399" actId="2890"/>
        <pc:sldMkLst>
          <pc:docMk/>
          <pc:sldMk cId="331379794" sldId="325"/>
        </pc:sldMkLst>
      </pc:sldChg>
      <pc:sldChg chg="add">
        <pc:chgData name="Angal-Kalinin, Deepa (STFC,DL,AST)" userId="c042ba6a-0a3e-48bf-9c18-fd031f915517" providerId="ADAL" clId="{96C432A9-FC97-4B8C-85F4-E1D4E966C3A5}" dt="2024-09-05T05:51:12.043" v="400" actId="2890"/>
        <pc:sldMkLst>
          <pc:docMk/>
          <pc:sldMk cId="594066103" sldId="326"/>
        </pc:sldMkLst>
      </pc:sldChg>
      <pc:sldChg chg="addSp delSp modSp add mod ord">
        <pc:chgData name="Angal-Kalinin, Deepa (STFC,DL,AST)" userId="c042ba6a-0a3e-48bf-9c18-fd031f915517" providerId="ADAL" clId="{96C432A9-FC97-4B8C-85F4-E1D4E966C3A5}" dt="2024-09-05T05:59:35.179" v="507" actId="14100"/>
        <pc:sldMkLst>
          <pc:docMk/>
          <pc:sldMk cId="3742423530" sldId="327"/>
        </pc:sldMkLst>
      </pc:sldChg>
      <pc:sldChg chg="addSp delSp modSp add del mod">
        <pc:chgData name="Angal-Kalinin, Deepa (STFC,DL,AST)" userId="c042ba6a-0a3e-48bf-9c18-fd031f915517" providerId="ADAL" clId="{96C432A9-FC97-4B8C-85F4-E1D4E966C3A5}" dt="2024-09-05T06:00:03.546" v="508" actId="2696"/>
        <pc:sldMkLst>
          <pc:docMk/>
          <pc:sldMk cId="1070070456" sldId="328"/>
        </pc:sldMkLst>
      </pc:sldChg>
    </pc:docChg>
  </pc:docChgLst>
  <pc:docChgLst>
    <pc:chgData name="Angal-Kalinin, Deepa (STFC,DL,AST)" userId="c042ba6a-0a3e-48bf-9c18-fd031f915517" providerId="ADAL" clId="{155C68A8-718D-40AC-B975-74A21EEE1730}"/>
    <pc:docChg chg="undo redo custSel addSld delSld modSld sldOrd addMainMaster">
      <pc:chgData name="Angal-Kalinin, Deepa (STFC,DL,AST)" userId="c042ba6a-0a3e-48bf-9c18-fd031f915517" providerId="ADAL" clId="{155C68A8-718D-40AC-B975-74A21EEE1730}" dt="2024-11-19T12:25:14.649" v="3677" actId="20577"/>
      <pc:docMkLst>
        <pc:docMk/>
      </pc:docMkLst>
      <pc:sldChg chg="modSp mod">
        <pc:chgData name="Angal-Kalinin, Deepa (STFC,DL,AST)" userId="c042ba6a-0a3e-48bf-9c18-fd031f915517" providerId="ADAL" clId="{155C68A8-718D-40AC-B975-74A21EEE1730}" dt="2024-11-15T13:45:13.962" v="2288" actId="20577"/>
        <pc:sldMkLst>
          <pc:docMk/>
          <pc:sldMk cId="1261827804" sldId="257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970558813" sldId="312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209397151" sldId="31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928573163" sldId="315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473184601" sldId="319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117772411" sldId="320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272922186" sldId="322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932773191" sldId="323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229231711" sldId="32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594066103" sldId="326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742423530" sldId="327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893534577" sldId="328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2532070421" sldId="329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700042697" sldId="331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3427416670" sldId="332"/>
        </pc:sldMkLst>
      </pc:sldChg>
      <pc:sldChg chg="addSp delSp modSp mod modAnim">
        <pc:chgData name="Angal-Kalinin, Deepa (STFC,DL,AST)" userId="c042ba6a-0a3e-48bf-9c18-fd031f915517" providerId="ADAL" clId="{155C68A8-718D-40AC-B975-74A21EEE1730}" dt="2024-11-18T14:36:32.988" v="3357"/>
        <pc:sldMkLst>
          <pc:docMk/>
          <pc:sldMk cId="997356014" sldId="334"/>
        </pc:sldMkLst>
      </pc:sldChg>
      <pc:sldChg chg="del">
        <pc:chgData name="Angal-Kalinin, Deepa (STFC,DL,AST)" userId="c042ba6a-0a3e-48bf-9c18-fd031f915517" providerId="ADAL" clId="{155C68A8-718D-40AC-B975-74A21EEE1730}" dt="2024-11-18T09:26:00.486" v="3338" actId="2696"/>
        <pc:sldMkLst>
          <pc:docMk/>
          <pc:sldMk cId="1426911902" sldId="335"/>
        </pc:sldMkLst>
      </pc:sldChg>
      <pc:sldChg chg="modSp mod">
        <pc:chgData name="Angal-Kalinin, Deepa (STFC,DL,AST)" userId="c042ba6a-0a3e-48bf-9c18-fd031f915517" providerId="ADAL" clId="{155C68A8-718D-40AC-B975-74A21EEE1730}" dt="2024-11-15T08:49:25.687" v="1545" actId="255"/>
        <pc:sldMkLst>
          <pc:docMk/>
          <pc:sldMk cId="1314517023" sldId="429"/>
        </pc:sldMkLst>
      </pc:sldChg>
      <pc:sldChg chg="delSp modSp mod">
        <pc:chgData name="Angal-Kalinin, Deepa (STFC,DL,AST)" userId="c042ba6a-0a3e-48bf-9c18-fd031f915517" providerId="ADAL" clId="{155C68A8-718D-40AC-B975-74A21EEE1730}" dt="2024-11-13T16:35:03.151" v="1145" actId="1076"/>
        <pc:sldMkLst>
          <pc:docMk/>
          <pc:sldMk cId="3897797399" sldId="431"/>
        </pc:sldMkLst>
      </pc:sldChg>
      <pc:sldChg chg="modSp add del mod">
        <pc:chgData name="Angal-Kalinin, Deepa (STFC,DL,AST)" userId="c042ba6a-0a3e-48bf-9c18-fd031f915517" providerId="ADAL" clId="{155C68A8-718D-40AC-B975-74A21EEE1730}" dt="2024-11-18T09:17:30.128" v="3125" actId="255"/>
        <pc:sldMkLst>
          <pc:docMk/>
          <pc:sldMk cId="3611884161" sldId="432"/>
        </pc:sldMkLst>
      </pc:sldChg>
      <pc:sldChg chg="addSp delSp modSp mod modAnim">
        <pc:chgData name="Angal-Kalinin, Deepa (STFC,DL,AST)" userId="c042ba6a-0a3e-48bf-9c18-fd031f915517" providerId="ADAL" clId="{155C68A8-718D-40AC-B975-74A21EEE1730}" dt="2024-11-13T16:46:02.370" v="1507" actId="20577"/>
        <pc:sldMkLst>
          <pc:docMk/>
          <pc:sldMk cId="3106480991" sldId="433"/>
        </pc:sldMkLst>
      </pc:sldChg>
      <pc:sldChg chg="modSp mod">
        <pc:chgData name="Angal-Kalinin, Deepa (STFC,DL,AST)" userId="c042ba6a-0a3e-48bf-9c18-fd031f915517" providerId="ADAL" clId="{155C68A8-718D-40AC-B975-74A21EEE1730}" dt="2024-11-19T12:24:22.833" v="3670" actId="20577"/>
        <pc:sldMkLst>
          <pc:docMk/>
          <pc:sldMk cId="2368391530" sldId="442"/>
        </pc:sldMkLst>
      </pc:sldChg>
      <pc:sldChg chg="modSp mod">
        <pc:chgData name="Angal-Kalinin, Deepa (STFC,DL,AST)" userId="c042ba6a-0a3e-48bf-9c18-fd031f915517" providerId="ADAL" clId="{155C68A8-718D-40AC-B975-74A21EEE1730}" dt="2024-11-18T14:48:24.306" v="3578" actId="5793"/>
        <pc:sldMkLst>
          <pc:docMk/>
          <pc:sldMk cId="2840851910" sldId="443"/>
        </pc:sldMkLst>
      </pc:sldChg>
      <pc:sldChg chg="modSp mod">
        <pc:chgData name="Angal-Kalinin, Deepa (STFC,DL,AST)" userId="c042ba6a-0a3e-48bf-9c18-fd031f915517" providerId="ADAL" clId="{155C68A8-718D-40AC-B975-74A21EEE1730}" dt="2024-11-19T12:15:00.174" v="3658" actId="20577"/>
        <pc:sldMkLst>
          <pc:docMk/>
          <pc:sldMk cId="3035464798" sldId="459"/>
        </pc:sldMkLst>
      </pc:sldChg>
      <pc:sldChg chg="modSp ord">
        <pc:chgData name="Angal-Kalinin, Deepa (STFC,DL,AST)" userId="c042ba6a-0a3e-48bf-9c18-fd031f915517" providerId="ADAL" clId="{155C68A8-718D-40AC-B975-74A21EEE1730}" dt="2024-11-19T12:25:14.649" v="3677" actId="20577"/>
        <pc:sldMkLst>
          <pc:docMk/>
          <pc:sldMk cId="3269231608" sldId="462"/>
        </pc:sldMkLst>
      </pc:sldChg>
      <pc:sldChg chg="addSp delSp modSp mod addAnim delAnim">
        <pc:chgData name="Angal-Kalinin, Deepa (STFC,DL,AST)" userId="c042ba6a-0a3e-48bf-9c18-fd031f915517" providerId="ADAL" clId="{155C68A8-718D-40AC-B975-74A21EEE1730}" dt="2024-11-18T09:17:20.291" v="3124" actId="1036"/>
        <pc:sldMkLst>
          <pc:docMk/>
          <pc:sldMk cId="668307848" sldId="463"/>
        </pc:sldMkLst>
      </pc:sldChg>
      <pc:sldChg chg="addSp modSp mod">
        <pc:chgData name="Angal-Kalinin, Deepa (STFC,DL,AST)" userId="c042ba6a-0a3e-48bf-9c18-fd031f915517" providerId="ADAL" clId="{155C68A8-718D-40AC-B975-74A21EEE1730}" dt="2024-11-15T08:51:52.358" v="1803" actId="20577"/>
        <pc:sldMkLst>
          <pc:docMk/>
          <pc:sldMk cId="3188736286" sldId="464"/>
        </pc:sldMkLst>
      </pc:sldChg>
      <pc:sldChg chg="addSp delSp modSp mod">
        <pc:chgData name="Angal-Kalinin, Deepa (STFC,DL,AST)" userId="c042ba6a-0a3e-48bf-9c18-fd031f915517" providerId="ADAL" clId="{155C68A8-718D-40AC-B975-74A21EEE1730}" dt="2024-11-19T11:58:36.596" v="3612" actId="20577"/>
        <pc:sldMkLst>
          <pc:docMk/>
          <pc:sldMk cId="763596559" sldId="465"/>
        </pc:sldMkLst>
      </pc:sldChg>
      <pc:sldChg chg="addSp delSp modSp mod">
        <pc:chgData name="Angal-Kalinin, Deepa (STFC,DL,AST)" userId="c042ba6a-0a3e-48bf-9c18-fd031f915517" providerId="ADAL" clId="{155C68A8-718D-40AC-B975-74A21EEE1730}" dt="2024-11-15T14:02:29.173" v="2300" actId="20577"/>
        <pc:sldMkLst>
          <pc:docMk/>
          <pc:sldMk cId="2753518666" sldId="466"/>
        </pc:sldMkLst>
      </pc:sldChg>
      <pc:sldChg chg="addSp delSp modSp add mod">
        <pc:chgData name="Angal-Kalinin, Deepa (STFC,DL,AST)" userId="c042ba6a-0a3e-48bf-9c18-fd031f915517" providerId="ADAL" clId="{155C68A8-718D-40AC-B975-74A21EEE1730}" dt="2024-11-15T14:53:45.368" v="2487" actId="1076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155C68A8-718D-40AC-B975-74A21EEE1730}" dt="2024-11-15T13:25:38.343" v="2079" actId="27636"/>
          <ac:spMkLst>
            <pc:docMk/>
            <pc:sldMk cId="2934355898" sldId="467"/>
            <ac:spMk id="24" creationId="{D08C5626-84F3-7204-7A11-6593FF663349}"/>
          </ac:spMkLst>
        </pc:spChg>
      </pc:sldChg>
      <pc:sldChg chg="addSp delSp modSp add mod">
        <pc:chgData name="Angal-Kalinin, Deepa (STFC,DL,AST)" userId="c042ba6a-0a3e-48bf-9c18-fd031f915517" providerId="ADAL" clId="{155C68A8-718D-40AC-B975-74A21EEE1730}" dt="2024-11-13T16:14:07.903" v="131" actId="20577"/>
        <pc:sldMkLst>
          <pc:docMk/>
          <pc:sldMk cId="2475655486" sldId="468"/>
        </pc:sldMkLst>
      </pc:sldChg>
      <pc:sldChg chg="addSp delSp modSp mod">
        <pc:chgData name="Angal-Kalinin, Deepa (STFC,DL,AST)" userId="c042ba6a-0a3e-48bf-9c18-fd031f915517" providerId="ADAL" clId="{155C68A8-718D-40AC-B975-74A21EEE1730}" dt="2024-11-13T16:42:06.836" v="1438" actId="207"/>
        <pc:sldMkLst>
          <pc:docMk/>
          <pc:sldMk cId="3164376933" sldId="469"/>
        </pc:sldMkLst>
      </pc:sldChg>
      <pc:sldChg chg="addSp delSp modSp add mod">
        <pc:chgData name="Angal-Kalinin, Deepa (STFC,DL,AST)" userId="c042ba6a-0a3e-48bf-9c18-fd031f915517" providerId="ADAL" clId="{155C68A8-718D-40AC-B975-74A21EEE1730}" dt="2024-11-18T09:17:54.026" v="3127" actId="1076"/>
        <pc:sldMkLst>
          <pc:docMk/>
          <pc:sldMk cId="303214448" sldId="471"/>
        </pc:sldMkLst>
      </pc:sldChg>
      <pc:sldChg chg="add">
        <pc:chgData name="Angal-Kalinin, Deepa (STFC,DL,AST)" userId="c042ba6a-0a3e-48bf-9c18-fd031f915517" providerId="ADAL" clId="{155C68A8-718D-40AC-B975-74A21EEE1730}" dt="2024-11-15T09:21:35.916" v="2046" actId="2890"/>
        <pc:sldMkLst>
          <pc:docMk/>
          <pc:sldMk cId="260197786" sldId="472"/>
        </pc:sldMkLst>
      </pc:sldChg>
      <pc:sldChg chg="add">
        <pc:chgData name="Angal-Kalinin, Deepa (STFC,DL,AST)" userId="c042ba6a-0a3e-48bf-9c18-fd031f915517" providerId="ADAL" clId="{155C68A8-718D-40AC-B975-74A21EEE1730}" dt="2024-11-15T09:23:19.071" v="2048"/>
        <pc:sldMkLst>
          <pc:docMk/>
          <pc:sldMk cId="2495105810" sldId="473"/>
        </pc:sldMkLst>
      </pc:sldChg>
      <pc:sldChg chg="add">
        <pc:chgData name="Angal-Kalinin, Deepa (STFC,DL,AST)" userId="c042ba6a-0a3e-48bf-9c18-fd031f915517" providerId="ADAL" clId="{155C68A8-718D-40AC-B975-74A21EEE1730}" dt="2024-11-15T09:23:38.808" v="2050"/>
        <pc:sldMkLst>
          <pc:docMk/>
          <pc:sldMk cId="2059233829" sldId="474"/>
        </pc:sldMkLst>
      </pc:sldChg>
      <pc:sldChg chg="add">
        <pc:chgData name="Angal-Kalinin, Deepa (STFC,DL,AST)" userId="c042ba6a-0a3e-48bf-9c18-fd031f915517" providerId="ADAL" clId="{155C68A8-718D-40AC-B975-74A21EEE1730}" dt="2024-11-15T09:23:42.478" v="2052"/>
        <pc:sldMkLst>
          <pc:docMk/>
          <pc:sldMk cId="3811655077" sldId="475"/>
        </pc:sldMkLst>
      </pc:sldChg>
      <pc:sldChg chg="modSp mod">
        <pc:chgData name="Angal-Kalinin, Deepa (STFC,DL,AST)" userId="c042ba6a-0a3e-48bf-9c18-fd031f915517" providerId="ADAL" clId="{155C68A8-718D-40AC-B975-74A21EEE1730}" dt="2024-11-18T09:18:45.996" v="3128" actId="113"/>
        <pc:sldMkLst>
          <pc:docMk/>
          <pc:sldMk cId="1467140699" sldId="482"/>
        </pc:sldMkLst>
      </pc:sldChg>
      <pc:sldChg chg="modSp mod">
        <pc:chgData name="Angal-Kalinin, Deepa (STFC,DL,AST)" userId="c042ba6a-0a3e-48bf-9c18-fd031f915517" providerId="ADAL" clId="{155C68A8-718D-40AC-B975-74A21EEE1730}" dt="2024-11-19T12:13:17.669" v="3655" actId="207"/>
        <pc:sldMkLst>
          <pc:docMk/>
          <pc:sldMk cId="508272460" sldId="484"/>
        </pc:sldMkLst>
      </pc:sldChg>
      <pc:sldChg chg="addSp modSp mod modNotesTx">
        <pc:chgData name="Angal-Kalinin, Deepa (STFC,DL,AST)" userId="c042ba6a-0a3e-48bf-9c18-fd031f915517" providerId="ADAL" clId="{155C68A8-718D-40AC-B975-74A21EEE1730}" dt="2024-11-19T12:09:10.760" v="3646" actId="1076"/>
        <pc:sldMkLst>
          <pc:docMk/>
          <pc:sldMk cId="1057903871" sldId="486"/>
        </pc:sldMkLst>
      </pc:sldChg>
      <pc:sldMasterChg chg="add addSldLayout">
        <pc:chgData name="Angal-Kalinin, Deepa (STFC,DL,AST)" userId="c042ba6a-0a3e-48bf-9c18-fd031f915517" providerId="ADAL" clId="{155C68A8-718D-40AC-B975-74A21EEE1730}" dt="2024-11-15T09:23:19.071" v="2047" actId="27028"/>
        <pc:sldMasterMkLst>
          <pc:docMk/>
          <pc:sldMasterMk cId="3968580639" sldId="2147483746"/>
        </pc:sldMasterMkLst>
        <pc:sldLayoutChg chg="add">
          <pc:chgData name="Angal-Kalinin, Deepa (STFC,DL,AST)" userId="c042ba6a-0a3e-48bf-9c18-fd031f915517" providerId="ADAL" clId="{155C68A8-718D-40AC-B975-74A21EEE1730}" dt="2024-11-15T09:23:19.071" v="2047" actId="27028"/>
          <pc:sldLayoutMkLst>
            <pc:docMk/>
            <pc:sldMasterMk cId="3968580639" sldId="2147483746"/>
            <pc:sldLayoutMk cId="4266257812" sldId="2147483747"/>
          </pc:sldLayoutMkLst>
        </pc:sldLayoutChg>
      </pc:sldMasterChg>
    </pc:docChg>
  </pc:docChgLst>
  <pc:docChgLst>
    <pc:chgData name="Angal-Kalinin, Deepa (STFC,DL,AST)" userId="c042ba6a-0a3e-48bf-9c18-fd031f915517" providerId="ADAL" clId="{0CC1F315-C35B-4EBC-A53C-E678372B0A38}"/>
    <pc:docChg chg="undo custSel addSld delSld modSld sldOrd addMainMaster">
      <pc:chgData name="Angal-Kalinin, Deepa (STFC,DL,AST)" userId="c042ba6a-0a3e-48bf-9c18-fd031f915517" providerId="ADAL" clId="{0CC1F315-C35B-4EBC-A53C-E678372B0A38}" dt="2024-12-02T07:09:00.972" v="3220" actId="2696"/>
      <pc:docMkLst>
        <pc:docMk/>
      </pc:docMkLst>
      <pc:sldChg chg="del">
        <pc:chgData name="Angal-Kalinin, Deepa (STFC,DL,AST)" userId="c042ba6a-0a3e-48bf-9c18-fd031f915517" providerId="ADAL" clId="{0CC1F315-C35B-4EBC-A53C-E678372B0A38}" dt="2024-12-02T06:28:57.947" v="1606" actId="2696"/>
        <pc:sldMkLst>
          <pc:docMk/>
          <pc:sldMk cId="348723906" sldId="434"/>
        </pc:sldMkLst>
      </pc:sldChg>
      <pc:sldChg chg="del">
        <pc:chgData name="Angal-Kalinin, Deepa (STFC,DL,AST)" userId="c042ba6a-0a3e-48bf-9c18-fd031f915517" providerId="ADAL" clId="{0CC1F315-C35B-4EBC-A53C-E678372B0A38}" dt="2024-12-02T06:28:55.304" v="1605" actId="2696"/>
        <pc:sldMkLst>
          <pc:docMk/>
          <pc:sldMk cId="743670226" sldId="437"/>
        </pc:sldMkLst>
      </pc:sldChg>
      <pc:sldChg chg="addSp delSp modSp del mod ord">
        <pc:chgData name="Angal-Kalinin, Deepa (STFC,DL,AST)" userId="c042ba6a-0a3e-48bf-9c18-fd031f915517" providerId="ADAL" clId="{0CC1F315-C35B-4EBC-A53C-E678372B0A38}" dt="2024-12-02T06:29:30.276" v="1608" actId="2696"/>
        <pc:sldMkLst>
          <pc:docMk/>
          <pc:sldMk cId="1731733202" sldId="439"/>
        </pc:sldMkLst>
        <pc:spChg chg="add del">
          <ac:chgData name="Angal-Kalinin, Deepa (STFC,DL,AST)" userId="c042ba6a-0a3e-48bf-9c18-fd031f915517" providerId="ADAL" clId="{0CC1F315-C35B-4EBC-A53C-E678372B0A38}" dt="2024-12-02T06:22:13.939" v="1322" actId="478"/>
          <ac:spMkLst>
            <pc:docMk/>
            <pc:sldMk cId="1731733202" sldId="439"/>
            <ac:spMk id="2" creationId="{91B711EE-8FED-D855-54DA-C8950F292DD8}"/>
          </ac:spMkLst>
        </pc:spChg>
        <pc:spChg chg="del mod">
          <ac:chgData name="Angal-Kalinin, Deepa (STFC,DL,AST)" userId="c042ba6a-0a3e-48bf-9c18-fd031f915517" providerId="ADAL" clId="{0CC1F315-C35B-4EBC-A53C-E678372B0A38}" dt="2024-12-02T06:21:57.838" v="1319" actId="21"/>
          <ac:spMkLst>
            <pc:docMk/>
            <pc:sldMk cId="1731733202" sldId="439"/>
            <ac:spMk id="3" creationId="{556A9DDE-0878-BC09-F979-691691F6280A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4" creationId="{BCF762A6-E9BD-5A41-594D-157440F0716B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5" creationId="{91384467-FD41-345E-1A52-9339E0944F60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14.487" v="1368" actId="478"/>
          <ac:spMkLst>
            <pc:docMk/>
            <pc:sldMk cId="1731733202" sldId="439"/>
            <ac:spMk id="8" creationId="{090E61BC-60F7-5656-6A12-B3F3C2C48116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12.079" v="1367" actId="478"/>
          <ac:spMkLst>
            <pc:docMk/>
            <pc:sldMk cId="1731733202" sldId="439"/>
            <ac:spMk id="10" creationId="{6B88722E-99A8-1E52-22CF-62D4927ECD7C}"/>
          </ac:spMkLst>
        </pc:spChg>
        <pc:spChg chg="add del mod">
          <ac:chgData name="Angal-Kalinin, Deepa (STFC,DL,AST)" userId="c042ba6a-0a3e-48bf-9c18-fd031f915517" providerId="ADAL" clId="{0CC1F315-C35B-4EBC-A53C-E678372B0A38}" dt="2024-12-02T06:23:08.829" v="1366" actId="478"/>
          <ac:spMkLst>
            <pc:docMk/>
            <pc:sldMk cId="1731733202" sldId="439"/>
            <ac:spMk id="12" creationId="{6CF47AE2-520A-79B3-9EB3-883DC2D81180}"/>
          </ac:spMkLst>
        </pc:spChg>
        <pc:spChg chg="add del mod">
          <ac:chgData name="Angal-Kalinin, Deepa (STFC,DL,AST)" userId="c042ba6a-0a3e-48bf-9c18-fd031f915517" providerId="ADAL" clId="{0CC1F315-C35B-4EBC-A53C-E678372B0A38}" dt="2024-12-02T06:21:48.461" v="1317" actId="21"/>
          <ac:spMkLst>
            <pc:docMk/>
            <pc:sldMk cId="1731733202" sldId="439"/>
            <ac:spMk id="15" creationId="{356941F2-CF1E-7CD6-A17A-A0C5B3C31206}"/>
          </ac:spMkLst>
        </pc:spChg>
        <pc:spChg chg="add del mod">
          <ac:chgData name="Angal-Kalinin, Deepa (STFC,DL,AST)" userId="c042ba6a-0a3e-48bf-9c18-fd031f915517" providerId="ADAL" clId="{0CC1F315-C35B-4EBC-A53C-E678372B0A38}" dt="2024-12-02T06:22:07.133" v="1321" actId="478"/>
          <ac:spMkLst>
            <pc:docMk/>
            <pc:sldMk cId="1731733202" sldId="439"/>
            <ac:spMk id="17" creationId="{4A26C664-D8B8-C49F-DDAA-C8F7E8C7C1FB}"/>
          </ac:spMkLst>
        </pc:spChg>
        <pc:spChg chg="add del mod">
          <ac:chgData name="Angal-Kalinin, Deepa (STFC,DL,AST)" userId="c042ba6a-0a3e-48bf-9c18-fd031f915517" providerId="ADAL" clId="{0CC1F315-C35B-4EBC-A53C-E678372B0A38}" dt="2024-12-02T06:22:16.572" v="1323" actId="478"/>
          <ac:spMkLst>
            <pc:docMk/>
            <pc:sldMk cId="1731733202" sldId="439"/>
            <ac:spMk id="20" creationId="{7282C55B-BBC8-8D56-668F-2313035E76FE}"/>
          </ac:spMkLst>
        </pc:spChg>
        <pc:spChg chg="mod">
          <ac:chgData name="Angal-Kalinin, Deepa (STFC,DL,AST)" userId="c042ba6a-0a3e-48bf-9c18-fd031f915517" providerId="ADAL" clId="{0CC1F315-C35B-4EBC-A53C-E678372B0A38}" dt="2024-12-02T06:23:33.084" v="1370"/>
          <ac:spMkLst>
            <pc:docMk/>
            <pc:sldMk cId="1731733202" sldId="439"/>
            <ac:spMk id="23" creationId="{1BC5B5B7-C301-2729-D45E-3F4CDBE84485}"/>
          </ac:spMkLst>
        </pc:spChg>
        <pc:grpChg chg="add mod">
          <ac:chgData name="Angal-Kalinin, Deepa (STFC,DL,AST)" userId="c042ba6a-0a3e-48bf-9c18-fd031f915517" providerId="ADAL" clId="{0CC1F315-C35B-4EBC-A53C-E678372B0A38}" dt="2024-12-02T06:23:52.043" v="1372" actId="14100"/>
          <ac:grpSpMkLst>
            <pc:docMk/>
            <pc:sldMk cId="1731733202" sldId="439"/>
            <ac:grpSpMk id="21" creationId="{48A945F2-6760-4EEA-1447-C1D739726815}"/>
          </ac:grpSpMkLst>
        </pc:grpChg>
        <pc:grpChg chg="add del ord">
          <ac:chgData name="Angal-Kalinin, Deepa (STFC,DL,AST)" userId="c042ba6a-0a3e-48bf-9c18-fd031f915517" providerId="ADAL" clId="{0CC1F315-C35B-4EBC-A53C-E678372B0A38}" dt="2024-12-02T06:23:30.446" v="1369" actId="21"/>
          <ac:grpSpMkLst>
            <pc:docMk/>
            <pc:sldMk cId="1731733202" sldId="439"/>
            <ac:grpSpMk id="25" creationId="{48A945F2-6760-4EEA-1447-C1D739726815}"/>
          </ac:grpSpMkLst>
        </pc:grpChg>
        <pc:picChg chg="mod">
          <ac:chgData name="Angal-Kalinin, Deepa (STFC,DL,AST)" userId="c042ba6a-0a3e-48bf-9c18-fd031f915517" providerId="ADAL" clId="{0CC1F315-C35B-4EBC-A53C-E678372B0A38}" dt="2024-12-02T06:23:33.084" v="1370"/>
          <ac:picMkLst>
            <pc:docMk/>
            <pc:sldMk cId="1731733202" sldId="439"/>
            <ac:picMk id="22" creationId="{F6C3AB60-99D3-C261-A48F-32A166521F1D}"/>
          </ac:picMkLst>
        </pc:picChg>
        <pc:picChg chg="mod">
          <ac:chgData name="Angal-Kalinin, Deepa (STFC,DL,AST)" userId="c042ba6a-0a3e-48bf-9c18-fd031f915517" providerId="ADAL" clId="{0CC1F315-C35B-4EBC-A53C-E678372B0A38}" dt="2024-12-02T06:23:33.084" v="1370"/>
          <ac:picMkLst>
            <pc:docMk/>
            <pc:sldMk cId="1731733202" sldId="439"/>
            <ac:picMk id="28" creationId="{ED1059C7-0937-83FA-D0F0-2E27F9F417B3}"/>
          </ac:picMkLst>
        </pc:pic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4" creationId="{B80C609D-612B-07A0-4B5B-410E882C1023}"/>
          </ac:cxnSpMkLst>
        </pc:cxn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6" creationId="{FDD70F33-5530-D747-43DC-CFE29EFFC39D}"/>
          </ac:cxnSpMkLst>
        </pc:cxnChg>
        <pc:cxnChg chg="mod">
          <ac:chgData name="Angal-Kalinin, Deepa (STFC,DL,AST)" userId="c042ba6a-0a3e-48bf-9c18-fd031f915517" providerId="ADAL" clId="{0CC1F315-C35B-4EBC-A53C-E678372B0A38}" dt="2024-12-02T06:23:33.084" v="1370"/>
          <ac:cxnSpMkLst>
            <pc:docMk/>
            <pc:sldMk cId="1731733202" sldId="439"/>
            <ac:cxnSpMk id="27" creationId="{28D2B212-A94D-1229-07D0-8A4702A6086E}"/>
          </ac:cxnSpMkLst>
        </pc:cxnChg>
      </pc:sldChg>
      <pc:sldChg chg="del ord">
        <pc:chgData name="Angal-Kalinin, Deepa (STFC,DL,AST)" userId="c042ba6a-0a3e-48bf-9c18-fd031f915517" providerId="ADAL" clId="{0CC1F315-C35B-4EBC-A53C-E678372B0A38}" dt="2024-12-02T07:03:06.190" v="3208" actId="2696"/>
        <pc:sldMkLst>
          <pc:docMk/>
          <pc:sldMk cId="2368391530" sldId="442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2840851910" sldId="443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2516299471" sldId="444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822292889" sldId="458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035464798" sldId="459"/>
        </pc:sldMkLst>
      </pc:sldChg>
      <pc:sldChg chg="del">
        <pc:chgData name="Angal-Kalinin, Deepa (STFC,DL,AST)" userId="c042ba6a-0a3e-48bf-9c18-fd031f915517" providerId="ADAL" clId="{0CC1F315-C35B-4EBC-A53C-E678372B0A38}" dt="2024-12-02T06:27:56.822" v="1602" actId="2696"/>
        <pc:sldMkLst>
          <pc:docMk/>
          <pc:sldMk cId="3269231608" sldId="462"/>
        </pc:sldMkLst>
      </pc:sldChg>
      <pc:sldChg chg="addSp modSp mod">
        <pc:chgData name="Angal-Kalinin, Deepa (STFC,DL,AST)" userId="c042ba6a-0a3e-48bf-9c18-fd031f915517" providerId="ADAL" clId="{0CC1F315-C35B-4EBC-A53C-E678372B0A38}" dt="2024-12-02T06:42:28.596" v="2048" actId="20577"/>
        <pc:sldMkLst>
          <pc:docMk/>
          <pc:sldMk cId="2934355898" sldId="467"/>
        </pc:sldMkLst>
        <pc:spChg chg="add mod">
          <ac:chgData name="Angal-Kalinin, Deepa (STFC,DL,AST)" userId="c042ba6a-0a3e-48bf-9c18-fd031f915517" providerId="ADAL" clId="{0CC1F315-C35B-4EBC-A53C-E678372B0A38}" dt="2024-12-01T18:22:40.717" v="60" actId="1076"/>
          <ac:spMkLst>
            <pc:docMk/>
            <pc:sldMk cId="2934355898" sldId="467"/>
            <ac:spMk id="3" creationId="{A3D6F7CE-D135-4C25-9FAA-B8E4374C06F5}"/>
          </ac:spMkLst>
        </pc:spChg>
        <pc:spChg chg="add mod">
          <ac:chgData name="Angal-Kalinin, Deepa (STFC,DL,AST)" userId="c042ba6a-0a3e-48bf-9c18-fd031f915517" providerId="ADAL" clId="{0CC1F315-C35B-4EBC-A53C-E678372B0A38}" dt="2024-12-01T18:22:43.670" v="61" actId="1076"/>
          <ac:spMkLst>
            <pc:docMk/>
            <pc:sldMk cId="2934355898" sldId="467"/>
            <ac:spMk id="4" creationId="{A73197EF-F40C-1705-A8E1-17065759EC5C}"/>
          </ac:spMkLst>
        </pc:spChg>
        <pc:spChg chg="add mod">
          <ac:chgData name="Angal-Kalinin, Deepa (STFC,DL,AST)" userId="c042ba6a-0a3e-48bf-9c18-fd031f915517" providerId="ADAL" clId="{0CC1F315-C35B-4EBC-A53C-E678372B0A38}" dt="2024-12-01T18:30:11.800" v="100" actId="1076"/>
          <ac:spMkLst>
            <pc:docMk/>
            <pc:sldMk cId="2934355898" sldId="467"/>
            <ac:spMk id="6" creationId="{5C41D93F-B784-A716-F9F4-C2E8E0D58464}"/>
          </ac:spMkLst>
        </pc:spChg>
        <pc:spChg chg="add mod">
          <ac:chgData name="Angal-Kalinin, Deepa (STFC,DL,AST)" userId="c042ba6a-0a3e-48bf-9c18-fd031f915517" providerId="ADAL" clId="{0CC1F315-C35B-4EBC-A53C-E678372B0A38}" dt="2024-12-01T18:22:48.629" v="62" actId="1076"/>
          <ac:spMkLst>
            <pc:docMk/>
            <pc:sldMk cId="2934355898" sldId="467"/>
            <ac:spMk id="7" creationId="{0BEAD49C-9635-D974-7EAA-E309C4DB834B}"/>
          </ac:spMkLst>
        </pc:spChg>
        <pc:spChg chg="add mod">
          <ac:chgData name="Angal-Kalinin, Deepa (STFC,DL,AST)" userId="c042ba6a-0a3e-48bf-9c18-fd031f915517" providerId="ADAL" clId="{0CC1F315-C35B-4EBC-A53C-E678372B0A38}" dt="2024-12-01T18:23:28.114" v="80" actId="207"/>
          <ac:spMkLst>
            <pc:docMk/>
            <pc:sldMk cId="2934355898" sldId="467"/>
            <ac:spMk id="10" creationId="{491EFFDB-0FAD-43FF-385D-2004AF724F70}"/>
          </ac:spMkLst>
        </pc:spChg>
        <pc:spChg chg="add mod">
          <ac:chgData name="Angal-Kalinin, Deepa (STFC,DL,AST)" userId="c042ba6a-0a3e-48bf-9c18-fd031f915517" providerId="ADAL" clId="{0CC1F315-C35B-4EBC-A53C-E678372B0A38}" dt="2024-12-02T06:41:59.737" v="2031" actId="1076"/>
          <ac:spMkLst>
            <pc:docMk/>
            <pc:sldMk cId="2934355898" sldId="467"/>
            <ac:spMk id="12" creationId="{8CBB50A9-4075-0F5D-1798-DDA914A1A03E}"/>
          </ac:spMkLst>
        </pc:spChg>
        <pc:spChg chg="add mod">
          <ac:chgData name="Angal-Kalinin, Deepa (STFC,DL,AST)" userId="c042ba6a-0a3e-48bf-9c18-fd031f915517" providerId="ADAL" clId="{0CC1F315-C35B-4EBC-A53C-E678372B0A38}" dt="2024-12-02T06:41:48.329" v="2029" actId="1076"/>
          <ac:spMkLst>
            <pc:docMk/>
            <pc:sldMk cId="2934355898" sldId="467"/>
            <ac:spMk id="13" creationId="{D5DA9CC7-ACE7-075D-63FE-5DD4FBB7C8E5}"/>
          </ac:spMkLst>
        </pc:spChg>
        <pc:spChg chg="add mod">
          <ac:chgData name="Angal-Kalinin, Deepa (STFC,DL,AST)" userId="c042ba6a-0a3e-48bf-9c18-fd031f915517" providerId="ADAL" clId="{0CC1F315-C35B-4EBC-A53C-E678372B0A38}" dt="2024-12-02T06:41:54.946" v="2030" actId="1076"/>
          <ac:spMkLst>
            <pc:docMk/>
            <pc:sldMk cId="2934355898" sldId="467"/>
            <ac:spMk id="14" creationId="{C496C77B-0393-AA64-66AB-FDE4D4B3A44B}"/>
          </ac:spMkLst>
        </pc:spChg>
        <pc:spChg chg="mod">
          <ac:chgData name="Angal-Kalinin, Deepa (STFC,DL,AST)" userId="c042ba6a-0a3e-48bf-9c18-fd031f915517" providerId="ADAL" clId="{0CC1F315-C35B-4EBC-A53C-E678372B0A38}" dt="2024-12-02T06:42:28.596" v="2048" actId="20577"/>
          <ac:spMkLst>
            <pc:docMk/>
            <pc:sldMk cId="2934355898" sldId="467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1T18:22:37.493" v="59" actId="1076"/>
          <ac:picMkLst>
            <pc:docMk/>
            <pc:sldMk cId="2934355898" sldId="467"/>
            <ac:picMk id="2" creationId="{3771375A-CF3A-1982-960F-A60533B45D0D}"/>
          </ac:picMkLst>
        </pc:picChg>
        <pc:picChg chg="add mod">
          <ac:chgData name="Angal-Kalinin, Deepa (STFC,DL,AST)" userId="c042ba6a-0a3e-48bf-9c18-fd031f915517" providerId="ADAL" clId="{0CC1F315-C35B-4EBC-A53C-E678372B0A38}" dt="2024-12-02T06:41:44.817" v="2028" actId="1076"/>
          <ac:picMkLst>
            <pc:docMk/>
            <pc:sldMk cId="2934355898" sldId="467"/>
            <ac:picMk id="11" creationId="{616BE697-EB5E-5813-F83F-58EB3556B380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36:40.378" v="1913" actId="2696"/>
        <pc:sldMkLst>
          <pc:docMk/>
          <pc:sldMk cId="303214448" sldId="471"/>
        </pc:sldMkLst>
      </pc:sldChg>
      <pc:sldChg chg="ord">
        <pc:chgData name="Angal-Kalinin, Deepa (STFC,DL,AST)" userId="c042ba6a-0a3e-48bf-9c18-fd031f915517" providerId="ADAL" clId="{0CC1F315-C35B-4EBC-A53C-E678372B0A38}" dt="2024-12-02T06:38:51.375" v="1920"/>
        <pc:sldMkLst>
          <pc:docMk/>
          <pc:sldMk cId="1467140699" sldId="482"/>
        </pc:sldMkLst>
      </pc:sldChg>
      <pc:sldChg chg="del">
        <pc:chgData name="Angal-Kalinin, Deepa (STFC,DL,AST)" userId="c042ba6a-0a3e-48bf-9c18-fd031f915517" providerId="ADAL" clId="{0CC1F315-C35B-4EBC-A53C-E678372B0A38}" dt="2024-12-02T06:38:32.972" v="1918" actId="2696"/>
        <pc:sldMkLst>
          <pc:docMk/>
          <pc:sldMk cId="875654849" sldId="483"/>
        </pc:sldMkLst>
      </pc:sldChg>
      <pc:sldChg chg="del">
        <pc:chgData name="Angal-Kalinin, Deepa (STFC,DL,AST)" userId="c042ba6a-0a3e-48bf-9c18-fd031f915517" providerId="ADAL" clId="{0CC1F315-C35B-4EBC-A53C-E678372B0A38}" dt="2024-12-02T06:29:07.528" v="1607" actId="2696"/>
        <pc:sldMkLst>
          <pc:docMk/>
          <pc:sldMk cId="1057903871" sldId="486"/>
        </pc:sldMkLst>
      </pc:sldChg>
      <pc:sldChg chg="addSp delSp modSp mod">
        <pc:chgData name="Angal-Kalinin, Deepa (STFC,DL,AST)" userId="c042ba6a-0a3e-48bf-9c18-fd031f915517" providerId="ADAL" clId="{0CC1F315-C35B-4EBC-A53C-E678372B0A38}" dt="2024-12-02T06:44:03.945" v="2067" actId="113"/>
        <pc:sldMkLst>
          <pc:docMk/>
          <pc:sldMk cId="38423271" sldId="487"/>
        </pc:sldMkLst>
        <pc:spChg chg="add mod">
          <ac:chgData name="Angal-Kalinin, Deepa (STFC,DL,AST)" userId="c042ba6a-0a3e-48bf-9c18-fd031f915517" providerId="ADAL" clId="{0CC1F315-C35B-4EBC-A53C-E678372B0A38}" dt="2024-12-02T06:44:03.945" v="2067" actId="113"/>
          <ac:spMkLst>
            <pc:docMk/>
            <pc:sldMk cId="38423271" sldId="487"/>
            <ac:spMk id="4" creationId="{33B98547-2456-3A8C-298E-7DCFF060D7BA}"/>
          </ac:spMkLst>
        </pc:spChg>
        <pc:spChg chg="del">
          <ac:chgData name="Angal-Kalinin, Deepa (STFC,DL,AST)" userId="c042ba6a-0a3e-48bf-9c18-fd031f915517" providerId="ADAL" clId="{0CC1F315-C35B-4EBC-A53C-E678372B0A38}" dt="2024-12-02T06:42:55.794" v="2057" actId="478"/>
          <ac:spMkLst>
            <pc:docMk/>
            <pc:sldMk cId="38423271" sldId="487"/>
            <ac:spMk id="7" creationId="{3D3748ED-FD40-67A8-A73F-29490C0C032A}"/>
          </ac:spMkLst>
        </pc:spChg>
        <pc:spChg chg="del">
          <ac:chgData name="Angal-Kalinin, Deepa (STFC,DL,AST)" userId="c042ba6a-0a3e-48bf-9c18-fd031f915517" providerId="ADAL" clId="{0CC1F315-C35B-4EBC-A53C-E678372B0A38}" dt="2024-12-02T06:42:54.084" v="2056" actId="478"/>
          <ac:spMkLst>
            <pc:docMk/>
            <pc:sldMk cId="38423271" sldId="487"/>
            <ac:spMk id="10" creationId="{FAF0ACAB-35FD-72A4-0DE1-0A31674F1D01}"/>
          </ac:spMkLst>
        </pc:spChg>
        <pc:spChg chg="del">
          <ac:chgData name="Angal-Kalinin, Deepa (STFC,DL,AST)" userId="c042ba6a-0a3e-48bf-9c18-fd031f915517" providerId="ADAL" clId="{0CC1F315-C35B-4EBC-A53C-E678372B0A38}" dt="2024-12-02T06:42:51.241" v="2054" actId="478"/>
          <ac:spMkLst>
            <pc:docMk/>
            <pc:sldMk cId="38423271" sldId="487"/>
            <ac:spMk id="11" creationId="{544BD5CA-CDAA-2A38-4C7E-00547B335E6B}"/>
          </ac:spMkLst>
        </pc:spChg>
        <pc:spChg chg="del">
          <ac:chgData name="Angal-Kalinin, Deepa (STFC,DL,AST)" userId="c042ba6a-0a3e-48bf-9c18-fd031f915517" providerId="ADAL" clId="{0CC1F315-C35B-4EBC-A53C-E678372B0A38}" dt="2024-12-02T06:42:49.745" v="2053" actId="478"/>
          <ac:spMkLst>
            <pc:docMk/>
            <pc:sldMk cId="38423271" sldId="487"/>
            <ac:spMk id="12" creationId="{96052B94-AE23-9D57-FF7F-FFEBFC880F36}"/>
          </ac:spMkLst>
        </pc:spChg>
        <pc:spChg chg="del">
          <ac:chgData name="Angal-Kalinin, Deepa (STFC,DL,AST)" userId="c042ba6a-0a3e-48bf-9c18-fd031f915517" providerId="ADAL" clId="{0CC1F315-C35B-4EBC-A53C-E678372B0A38}" dt="2024-12-02T06:42:53.082" v="2055" actId="478"/>
          <ac:spMkLst>
            <pc:docMk/>
            <pc:sldMk cId="38423271" sldId="487"/>
            <ac:spMk id="19" creationId="{D993E77F-E05A-A1F9-7E7D-0E6EFB022AE2}"/>
          </ac:spMkLst>
        </pc:spChg>
        <pc:picChg chg="del">
          <ac:chgData name="Angal-Kalinin, Deepa (STFC,DL,AST)" userId="c042ba6a-0a3e-48bf-9c18-fd031f915517" providerId="ADAL" clId="{0CC1F315-C35B-4EBC-A53C-E678372B0A38}" dt="2024-12-02T06:42:46.009" v="2049" actId="478"/>
          <ac:picMkLst>
            <pc:docMk/>
            <pc:sldMk cId="38423271" sldId="487"/>
            <ac:picMk id="25" creationId="{0CB1C5C0-5200-16C6-A283-113D1EAC553C}"/>
          </ac:picMkLst>
        </pc:picChg>
        <pc:picChg chg="del">
          <ac:chgData name="Angal-Kalinin, Deepa (STFC,DL,AST)" userId="c042ba6a-0a3e-48bf-9c18-fd031f915517" providerId="ADAL" clId="{0CC1F315-C35B-4EBC-A53C-E678372B0A38}" dt="2024-12-02T06:42:46.857" v="2050" actId="478"/>
          <ac:picMkLst>
            <pc:docMk/>
            <pc:sldMk cId="38423271" sldId="487"/>
            <ac:picMk id="26" creationId="{FEAE84F4-D0CD-FFE6-CA5A-1C49FA647306}"/>
          </ac:picMkLst>
        </pc:picChg>
        <pc:picChg chg="del">
          <ac:chgData name="Angal-Kalinin, Deepa (STFC,DL,AST)" userId="c042ba6a-0a3e-48bf-9c18-fd031f915517" providerId="ADAL" clId="{0CC1F315-C35B-4EBC-A53C-E678372B0A38}" dt="2024-12-02T06:42:48.209" v="2052" actId="478"/>
          <ac:picMkLst>
            <pc:docMk/>
            <pc:sldMk cId="38423271" sldId="487"/>
            <ac:picMk id="27" creationId="{12761172-38FD-8982-0A97-461AB4DC6353}"/>
          </ac:picMkLst>
        </pc:picChg>
        <pc:picChg chg="del">
          <ac:chgData name="Angal-Kalinin, Deepa (STFC,DL,AST)" userId="c042ba6a-0a3e-48bf-9c18-fd031f915517" providerId="ADAL" clId="{0CC1F315-C35B-4EBC-A53C-E678372B0A38}" dt="2024-12-02T06:42:47.449" v="2051" actId="478"/>
          <ac:picMkLst>
            <pc:docMk/>
            <pc:sldMk cId="38423271" sldId="487"/>
            <ac:picMk id="28" creationId="{BFB162AE-AB68-7104-AE8F-219C1F6E271B}"/>
          </ac:picMkLst>
        </pc:picChg>
      </pc:sldChg>
      <pc:sldChg chg="addSp delSp modSp mod">
        <pc:chgData name="Angal-Kalinin, Deepa (STFC,DL,AST)" userId="c042ba6a-0a3e-48bf-9c18-fd031f915517" providerId="ADAL" clId="{0CC1F315-C35B-4EBC-A53C-E678372B0A38}" dt="2024-12-02T06:45:44.365" v="2078" actId="1076"/>
        <pc:sldMkLst>
          <pc:docMk/>
          <pc:sldMk cId="967341102" sldId="488"/>
        </pc:sldMkLst>
        <pc:spChg chg="add mod">
          <ac:chgData name="Angal-Kalinin, Deepa (STFC,DL,AST)" userId="c042ba6a-0a3e-48bf-9c18-fd031f915517" providerId="ADAL" clId="{0CC1F315-C35B-4EBC-A53C-E678372B0A38}" dt="2024-12-01T18:37:25.661" v="164" actId="1076"/>
          <ac:spMkLst>
            <pc:docMk/>
            <pc:sldMk cId="967341102" sldId="488"/>
            <ac:spMk id="7" creationId="{2174A7A9-4695-C299-C5D3-24DDF67F207B}"/>
          </ac:spMkLst>
        </pc:spChg>
        <pc:spChg chg="add mod">
          <ac:chgData name="Angal-Kalinin, Deepa (STFC,DL,AST)" userId="c042ba6a-0a3e-48bf-9c18-fd031f915517" providerId="ADAL" clId="{0CC1F315-C35B-4EBC-A53C-E678372B0A38}" dt="2024-12-01T18:37:37.498" v="169" actId="1038"/>
          <ac:spMkLst>
            <pc:docMk/>
            <pc:sldMk cId="967341102" sldId="488"/>
            <ac:spMk id="10" creationId="{6F06D709-D7C5-0913-6FC5-2884670D052D}"/>
          </ac:spMkLst>
        </pc:spChg>
        <pc:spChg chg="add mod">
          <ac:chgData name="Angal-Kalinin, Deepa (STFC,DL,AST)" userId="c042ba6a-0a3e-48bf-9c18-fd031f915517" providerId="ADAL" clId="{0CC1F315-C35B-4EBC-A53C-E678372B0A38}" dt="2024-12-02T06:45:31.429" v="2076" actId="207"/>
          <ac:spMkLst>
            <pc:docMk/>
            <pc:sldMk cId="967341102" sldId="488"/>
            <ac:spMk id="11" creationId="{BE90D396-3E80-B534-B21A-404C89574330}"/>
          </ac:spMkLst>
        </pc:spChg>
        <pc:spChg chg="add mod">
          <ac:chgData name="Angal-Kalinin, Deepa (STFC,DL,AST)" userId="c042ba6a-0a3e-48bf-9c18-fd031f915517" providerId="ADAL" clId="{0CC1F315-C35B-4EBC-A53C-E678372B0A38}" dt="2024-12-01T18:37:17.693" v="163" actId="1076"/>
          <ac:spMkLst>
            <pc:docMk/>
            <pc:sldMk cId="967341102" sldId="488"/>
            <ac:spMk id="12" creationId="{F21D6922-098E-636A-348B-CEC87C6F6D6E}"/>
          </ac:spMkLst>
        </pc:spChg>
        <pc:spChg chg="add mod">
          <ac:chgData name="Angal-Kalinin, Deepa (STFC,DL,AST)" userId="c042ba6a-0a3e-48bf-9c18-fd031f915517" providerId="ADAL" clId="{0CC1F315-C35B-4EBC-A53C-E678372B0A38}" dt="2024-12-02T06:45:41.407" v="2077" actId="1076"/>
          <ac:spMkLst>
            <pc:docMk/>
            <pc:sldMk cId="967341102" sldId="488"/>
            <ac:spMk id="13" creationId="{99D6F81F-48CF-E140-DEE2-E4A13990B027}"/>
          </ac:spMkLst>
        </pc:spChg>
        <pc:spChg chg="mod">
          <ac:chgData name="Angal-Kalinin, Deepa (STFC,DL,AST)" userId="c042ba6a-0a3e-48bf-9c18-fd031f915517" providerId="ADAL" clId="{0CC1F315-C35B-4EBC-A53C-E678372B0A38}" dt="2024-12-01T18:24:27.258" v="99" actId="20577"/>
          <ac:spMkLst>
            <pc:docMk/>
            <pc:sldMk cId="967341102" sldId="488"/>
            <ac:spMk id="24" creationId="{D08C5626-84F3-7204-7A11-6593FF663349}"/>
          </ac:spMkLst>
        </pc:spChg>
        <pc:picChg chg="add del">
          <ac:chgData name="Angal-Kalinin, Deepa (STFC,DL,AST)" userId="c042ba6a-0a3e-48bf-9c18-fd031f915517" providerId="ADAL" clId="{0CC1F315-C35B-4EBC-A53C-E678372B0A38}" dt="2024-12-01T18:33:59.240" v="102" actId="478"/>
          <ac:picMkLst>
            <pc:docMk/>
            <pc:sldMk cId="967341102" sldId="488"/>
            <ac:picMk id="3" creationId="{D83A64E2-5687-82CE-6331-0CB7597E95C5}"/>
          </ac:picMkLst>
        </pc:picChg>
        <pc:picChg chg="add mod">
          <ac:chgData name="Angal-Kalinin, Deepa (STFC,DL,AST)" userId="c042ba6a-0a3e-48bf-9c18-fd031f915517" providerId="ADAL" clId="{0CC1F315-C35B-4EBC-A53C-E678372B0A38}" dt="2024-12-02T06:45:44.365" v="2078" actId="1076"/>
          <ac:picMkLst>
            <pc:docMk/>
            <pc:sldMk cId="967341102" sldId="488"/>
            <ac:picMk id="6" creationId="{FED1B8CD-9C04-3F1B-FBF0-4465FC8AD34F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17:52.293" v="1242" actId="2696"/>
        <pc:sldMkLst>
          <pc:docMk/>
          <pc:sldMk cId="4127902072" sldId="489"/>
        </pc:sldMkLst>
      </pc:sldChg>
      <pc:sldChg chg="addSp modSp mod ord modAnim">
        <pc:chgData name="Angal-Kalinin, Deepa (STFC,DL,AST)" userId="c042ba6a-0a3e-48bf-9c18-fd031f915517" providerId="ADAL" clId="{0CC1F315-C35B-4EBC-A53C-E678372B0A38}" dt="2024-12-02T06:38:11.019" v="1917"/>
        <pc:sldMkLst>
          <pc:docMk/>
          <pc:sldMk cId="3476070435" sldId="490"/>
        </pc:sldMkLst>
        <pc:spChg chg="add mod">
          <ac:chgData name="Angal-Kalinin, Deepa (STFC,DL,AST)" userId="c042ba6a-0a3e-48bf-9c18-fd031f915517" providerId="ADAL" clId="{0CC1F315-C35B-4EBC-A53C-E678372B0A38}" dt="2024-12-02T06:31:38.876" v="1740" actId="20577"/>
          <ac:spMkLst>
            <pc:docMk/>
            <pc:sldMk cId="3476070435" sldId="490"/>
            <ac:spMk id="3" creationId="{0692E812-7655-7A17-0491-DB3C0DFA4107}"/>
          </ac:spMkLst>
        </pc:spChg>
        <pc:spChg chg="add mod">
          <ac:chgData name="Angal-Kalinin, Deepa (STFC,DL,AST)" userId="c042ba6a-0a3e-48bf-9c18-fd031f915517" providerId="ADAL" clId="{0CC1F315-C35B-4EBC-A53C-E678372B0A38}" dt="2024-12-02T06:33:26.949" v="1747"/>
          <ac:spMkLst>
            <pc:docMk/>
            <pc:sldMk cId="3476070435" sldId="490"/>
            <ac:spMk id="11" creationId="{D91B3101-C4B8-A3C4-C0F7-CE8AF8134DC7}"/>
          </ac:spMkLst>
        </pc:spChg>
        <pc:spChg chg="add mod">
          <ac:chgData name="Angal-Kalinin, Deepa (STFC,DL,AST)" userId="c042ba6a-0a3e-48bf-9c18-fd031f915517" providerId="ADAL" clId="{0CC1F315-C35B-4EBC-A53C-E678372B0A38}" dt="2024-12-02T06:33:48.539" v="1755" actId="122"/>
          <ac:spMkLst>
            <pc:docMk/>
            <pc:sldMk cId="3476070435" sldId="490"/>
            <ac:spMk id="12" creationId="{A0578465-21E2-D8F2-1010-2A85CBFCB9AB}"/>
          </ac:spMkLst>
        </pc:spChg>
        <pc:spChg chg="add mod">
          <ac:chgData name="Angal-Kalinin, Deepa (STFC,DL,AST)" userId="c042ba6a-0a3e-48bf-9c18-fd031f915517" providerId="ADAL" clId="{0CC1F315-C35B-4EBC-A53C-E678372B0A38}" dt="2024-12-02T06:36:24.192" v="1912" actId="14100"/>
          <ac:spMkLst>
            <pc:docMk/>
            <pc:sldMk cId="3476070435" sldId="490"/>
            <ac:spMk id="13" creationId="{2641EBBF-9404-FCD3-48B8-44FB761FE722}"/>
          </ac:spMkLst>
        </pc:spChg>
        <pc:spChg chg="mod">
          <ac:chgData name="Angal-Kalinin, Deepa (STFC,DL,AST)" userId="c042ba6a-0a3e-48bf-9c18-fd031f915517" providerId="ADAL" clId="{0CC1F315-C35B-4EBC-A53C-E678372B0A38}" dt="2024-12-02T06:31:01.476" v="1727" actId="20577"/>
          <ac:spMkLst>
            <pc:docMk/>
            <pc:sldMk cId="3476070435" sldId="490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2T06:30:32.080" v="1656" actId="14100"/>
          <ac:picMkLst>
            <pc:docMk/>
            <pc:sldMk cId="3476070435" sldId="490"/>
            <ac:picMk id="2" creationId="{69B856AB-A186-2E43-6022-5AFEEBFD6EEF}"/>
          </ac:picMkLst>
        </pc:picChg>
        <pc:picChg chg="add mod">
          <ac:chgData name="Angal-Kalinin, Deepa (STFC,DL,AST)" userId="c042ba6a-0a3e-48bf-9c18-fd031f915517" providerId="ADAL" clId="{0CC1F315-C35B-4EBC-A53C-E678372B0A38}" dt="2024-12-02T06:32:53.305" v="1743" actId="962"/>
          <ac:picMkLst>
            <pc:docMk/>
            <pc:sldMk cId="3476070435" sldId="490"/>
            <ac:picMk id="4" creationId="{1775E237-C56E-8C8A-900F-CD45FDD86036}"/>
          </ac:picMkLst>
        </pc:picChg>
        <pc:picChg chg="add mod">
          <ac:chgData name="Angal-Kalinin, Deepa (STFC,DL,AST)" userId="c042ba6a-0a3e-48bf-9c18-fd031f915517" providerId="ADAL" clId="{0CC1F315-C35B-4EBC-A53C-E678372B0A38}" dt="2024-12-02T06:33:08.222" v="1746" actId="14100"/>
          <ac:picMkLst>
            <pc:docMk/>
            <pc:sldMk cId="3476070435" sldId="490"/>
            <ac:picMk id="10" creationId="{D82DB369-0342-44A9-D2FA-C1B1AA5E0DE3}"/>
          </ac:picMkLst>
        </pc:picChg>
      </pc:sldChg>
      <pc:sldChg chg="del">
        <pc:chgData name="Angal-Kalinin, Deepa (STFC,DL,AST)" userId="c042ba6a-0a3e-48bf-9c18-fd031f915517" providerId="ADAL" clId="{0CC1F315-C35B-4EBC-A53C-E678372B0A38}" dt="2024-12-02T06:18:08.377" v="1243" actId="2696"/>
        <pc:sldMkLst>
          <pc:docMk/>
          <pc:sldMk cId="1647419185" sldId="491"/>
        </pc:sldMkLst>
      </pc:sldChg>
      <pc:sldChg chg="modSp mod">
        <pc:chgData name="Angal-Kalinin, Deepa (STFC,DL,AST)" userId="c042ba6a-0a3e-48bf-9c18-fd031f915517" providerId="ADAL" clId="{0CC1F315-C35B-4EBC-A53C-E678372B0A38}" dt="2024-12-01T18:18:02.948" v="46" actId="20577"/>
        <pc:sldMkLst>
          <pc:docMk/>
          <pc:sldMk cId="1290470268" sldId="493"/>
        </pc:sldMkLst>
        <pc:spChg chg="mod">
          <ac:chgData name="Angal-Kalinin, Deepa (STFC,DL,AST)" userId="c042ba6a-0a3e-48bf-9c18-fd031f915517" providerId="ADAL" clId="{0CC1F315-C35B-4EBC-A53C-E678372B0A38}" dt="2024-12-01T18:18:02.948" v="46" actId="20577"/>
          <ac:spMkLst>
            <pc:docMk/>
            <pc:sldMk cId="1290470268" sldId="493"/>
            <ac:spMk id="2" creationId="{0B64CC48-F857-FC7A-A30E-E81F463610D9}"/>
          </ac:spMkLst>
        </pc:spChg>
      </pc:sldChg>
      <pc:sldChg chg="modSp mod">
        <pc:chgData name="Angal-Kalinin, Deepa (STFC,DL,AST)" userId="c042ba6a-0a3e-48bf-9c18-fd031f915517" providerId="ADAL" clId="{0CC1F315-C35B-4EBC-A53C-E678372B0A38}" dt="2024-12-01T18:15:22.903" v="38" actId="5793"/>
        <pc:sldMkLst>
          <pc:docMk/>
          <pc:sldMk cId="3298538126" sldId="495"/>
        </pc:sldMkLst>
        <pc:spChg chg="mod">
          <ac:chgData name="Angal-Kalinin, Deepa (STFC,DL,AST)" userId="c042ba6a-0a3e-48bf-9c18-fd031f915517" providerId="ADAL" clId="{0CC1F315-C35B-4EBC-A53C-E678372B0A38}" dt="2024-12-01T18:15:22.903" v="38" actId="5793"/>
          <ac:spMkLst>
            <pc:docMk/>
            <pc:sldMk cId="3298538126" sldId="495"/>
            <ac:spMk id="2" creationId="{0B64CC48-F857-FC7A-A30E-E81F463610D9}"/>
          </ac:spMkLst>
        </pc:spChg>
      </pc:sldChg>
      <pc:sldChg chg="del">
        <pc:chgData name="Angal-Kalinin, Deepa (STFC,DL,AST)" userId="c042ba6a-0a3e-48bf-9c18-fd031f915517" providerId="ADAL" clId="{0CC1F315-C35B-4EBC-A53C-E678372B0A38}" dt="2024-12-01T19:30:36.866" v="862" actId="2696"/>
        <pc:sldMkLst>
          <pc:docMk/>
          <pc:sldMk cId="26674428" sldId="498"/>
        </pc:sldMkLst>
      </pc:sldChg>
      <pc:sldChg chg="del">
        <pc:chgData name="Angal-Kalinin, Deepa (STFC,DL,AST)" userId="c042ba6a-0a3e-48bf-9c18-fd031f915517" providerId="ADAL" clId="{0CC1F315-C35B-4EBC-A53C-E678372B0A38}" dt="2024-12-01T19:30:34.627" v="861" actId="2696"/>
        <pc:sldMkLst>
          <pc:docMk/>
          <pc:sldMk cId="1353769225" sldId="499"/>
        </pc:sldMkLst>
      </pc:sldChg>
      <pc:sldChg chg="addSp delSp modSp mod ord">
        <pc:chgData name="Angal-Kalinin, Deepa (STFC,DL,AST)" userId="c042ba6a-0a3e-48bf-9c18-fd031f915517" providerId="ADAL" clId="{0CC1F315-C35B-4EBC-A53C-E678372B0A38}" dt="2024-12-02T06:29:54.615" v="1651" actId="20577"/>
        <pc:sldMkLst>
          <pc:docMk/>
          <pc:sldMk cId="2361857440" sldId="500"/>
        </pc:sldMkLst>
        <pc:spChg chg="del">
          <ac:chgData name="Angal-Kalinin, Deepa (STFC,DL,AST)" userId="c042ba6a-0a3e-48bf-9c18-fd031f915517" providerId="ADAL" clId="{0CC1F315-C35B-4EBC-A53C-E678372B0A38}" dt="2024-12-02T06:18:13.213" v="1244" actId="478"/>
          <ac:spMkLst>
            <pc:docMk/>
            <pc:sldMk cId="2361857440" sldId="500"/>
            <ac:spMk id="2" creationId="{BA4826B9-363F-3C94-596E-F577699A7FBF}"/>
          </ac:spMkLst>
        </pc:spChg>
        <pc:spChg chg="add mod">
          <ac:chgData name="Angal-Kalinin, Deepa (STFC,DL,AST)" userId="c042ba6a-0a3e-48bf-9c18-fd031f915517" providerId="ADAL" clId="{0CC1F315-C35B-4EBC-A53C-E678372B0A38}" dt="2024-12-02T06:21:47.162" v="1316"/>
          <ac:spMkLst>
            <pc:docMk/>
            <pc:sldMk cId="2361857440" sldId="500"/>
            <ac:spMk id="3" creationId="{91B711EE-8FED-D855-54DA-C8950F292DD8}"/>
          </ac:spMkLst>
        </pc:spChg>
        <pc:spChg chg="add mod">
          <ac:chgData name="Angal-Kalinin, Deepa (STFC,DL,AST)" userId="c042ba6a-0a3e-48bf-9c18-fd031f915517" providerId="ADAL" clId="{0CC1F315-C35B-4EBC-A53C-E678372B0A38}" dt="2024-12-02T06:29:54.615" v="1651" actId="20577"/>
          <ac:spMkLst>
            <pc:docMk/>
            <pc:sldMk cId="2361857440" sldId="500"/>
            <ac:spMk id="4" creationId="{556A9DDE-0878-BC09-F979-691691F6280A}"/>
          </ac:spMkLst>
        </pc:spChg>
        <pc:spChg chg="mod">
          <ac:chgData name="Angal-Kalinin, Deepa (STFC,DL,AST)" userId="c042ba6a-0a3e-48bf-9c18-fd031f915517" providerId="ADAL" clId="{0CC1F315-C35B-4EBC-A53C-E678372B0A38}" dt="2024-12-02T06:26:03.045" v="1564"/>
          <ac:spMkLst>
            <pc:docMk/>
            <pc:sldMk cId="2361857440" sldId="500"/>
            <ac:spMk id="12" creationId="{521122BE-3DC4-8DFF-45CD-37845E75B571}"/>
          </ac:spMkLst>
        </pc:spChg>
        <pc:spChg chg="add mod">
          <ac:chgData name="Angal-Kalinin, Deepa (STFC,DL,AST)" userId="c042ba6a-0a3e-48bf-9c18-fd031f915517" providerId="ADAL" clId="{0CC1F315-C35B-4EBC-A53C-E678372B0A38}" dt="2024-12-02T06:28:31.154" v="1604" actId="2085"/>
          <ac:spMkLst>
            <pc:docMk/>
            <pc:sldMk cId="2361857440" sldId="500"/>
            <ac:spMk id="17" creationId="{0E7D4248-76A7-74DD-47EE-158163816AD8}"/>
          </ac:spMkLst>
        </pc:spChg>
        <pc:grpChg chg="add mod">
          <ac:chgData name="Angal-Kalinin, Deepa (STFC,DL,AST)" userId="c042ba6a-0a3e-48bf-9c18-fd031f915517" providerId="ADAL" clId="{0CC1F315-C35B-4EBC-A53C-E678372B0A38}" dt="2024-12-02T06:26:10.201" v="1565" actId="1076"/>
          <ac:grpSpMkLst>
            <pc:docMk/>
            <pc:sldMk cId="2361857440" sldId="500"/>
            <ac:grpSpMk id="6" creationId="{201DC53F-CEE7-7D81-BC16-4564618362CA}"/>
          </ac:grpSpMkLst>
        </pc:grpChg>
        <pc:picChg chg="mod">
          <ac:chgData name="Angal-Kalinin, Deepa (STFC,DL,AST)" userId="c042ba6a-0a3e-48bf-9c18-fd031f915517" providerId="ADAL" clId="{0CC1F315-C35B-4EBC-A53C-E678372B0A38}" dt="2024-12-02T06:26:03.045" v="1564"/>
          <ac:picMkLst>
            <pc:docMk/>
            <pc:sldMk cId="2361857440" sldId="500"/>
            <ac:picMk id="11" creationId="{9E6FD15B-3953-6AB6-8C79-ADDFEC3EFA18}"/>
          </ac:picMkLst>
        </pc:picChg>
        <pc:picChg chg="mod">
          <ac:chgData name="Angal-Kalinin, Deepa (STFC,DL,AST)" userId="c042ba6a-0a3e-48bf-9c18-fd031f915517" providerId="ADAL" clId="{0CC1F315-C35B-4EBC-A53C-E678372B0A38}" dt="2024-12-02T06:26:03.045" v="1564"/>
          <ac:picMkLst>
            <pc:docMk/>
            <pc:sldMk cId="2361857440" sldId="500"/>
            <ac:picMk id="16" creationId="{D818FBC3-C3C3-83AD-CF92-7B94F7C894F1}"/>
          </ac:picMkLst>
        </pc:pic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3" creationId="{580AE728-5FDC-0E0C-5825-18A813FAAC43}"/>
          </ac:cxnSpMkLst>
        </pc:cxn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4" creationId="{45B57208-B2DF-7172-EE84-5D6FDDAA1A52}"/>
          </ac:cxnSpMkLst>
        </pc:cxnChg>
        <pc:cxnChg chg="mod">
          <ac:chgData name="Angal-Kalinin, Deepa (STFC,DL,AST)" userId="c042ba6a-0a3e-48bf-9c18-fd031f915517" providerId="ADAL" clId="{0CC1F315-C35B-4EBC-A53C-E678372B0A38}" dt="2024-12-02T06:26:03.045" v="1564"/>
          <ac:cxnSpMkLst>
            <pc:docMk/>
            <pc:sldMk cId="2361857440" sldId="500"/>
            <ac:cxnSpMk id="15" creationId="{210B68BA-F3DE-A8CA-F279-E2F510C9B214}"/>
          </ac:cxnSpMkLst>
        </pc:cxnChg>
      </pc:sldChg>
      <pc:sldChg chg="modSp mod">
        <pc:chgData name="Angal-Kalinin, Deepa (STFC,DL,AST)" userId="c042ba6a-0a3e-48bf-9c18-fd031f915517" providerId="ADAL" clId="{0CC1F315-C35B-4EBC-A53C-E678372B0A38}" dt="2024-12-01T18:16:12.062" v="39" actId="20577"/>
        <pc:sldMkLst>
          <pc:docMk/>
          <pc:sldMk cId="3817110570" sldId="501"/>
        </pc:sldMkLst>
        <pc:spChg chg="mod">
          <ac:chgData name="Angal-Kalinin, Deepa (STFC,DL,AST)" userId="c042ba6a-0a3e-48bf-9c18-fd031f915517" providerId="ADAL" clId="{0CC1F315-C35B-4EBC-A53C-E678372B0A38}" dt="2024-12-01T18:16:12.062" v="39" actId="20577"/>
          <ac:spMkLst>
            <pc:docMk/>
            <pc:sldMk cId="3817110570" sldId="501"/>
            <ac:spMk id="2" creationId="{0B64CC48-F857-FC7A-A30E-E81F463610D9}"/>
          </ac:spMkLst>
        </pc:spChg>
      </pc:sldChg>
      <pc:sldChg chg="addSp delSp modSp add mod">
        <pc:chgData name="Angal-Kalinin, Deepa (STFC,DL,AST)" userId="c042ba6a-0a3e-48bf-9c18-fd031f915517" providerId="ADAL" clId="{0CC1F315-C35B-4EBC-A53C-E678372B0A38}" dt="2024-12-01T19:28:23.980" v="850" actId="1076"/>
        <pc:sldMkLst>
          <pc:docMk/>
          <pc:sldMk cId="2360196135" sldId="502"/>
        </pc:sldMkLst>
        <pc:spChg chg="add mod">
          <ac:chgData name="Angal-Kalinin, Deepa (STFC,DL,AST)" userId="c042ba6a-0a3e-48bf-9c18-fd031f915517" providerId="ADAL" clId="{0CC1F315-C35B-4EBC-A53C-E678372B0A38}" dt="2024-12-01T18:48:24.643" v="595" actId="20577"/>
          <ac:spMkLst>
            <pc:docMk/>
            <pc:sldMk cId="2360196135" sldId="502"/>
            <ac:spMk id="2" creationId="{CBD3529E-71BA-58B9-07CA-1EBFB2912100}"/>
          </ac:spMkLst>
        </pc:spChg>
        <pc:spChg chg="add mod">
          <ac:chgData name="Angal-Kalinin, Deepa (STFC,DL,AST)" userId="c042ba6a-0a3e-48bf-9c18-fd031f915517" providerId="ADAL" clId="{0CC1F315-C35B-4EBC-A53C-E678372B0A38}" dt="2024-12-01T19:17:53.650" v="680" actId="1076"/>
          <ac:spMkLst>
            <pc:docMk/>
            <pc:sldMk cId="2360196135" sldId="502"/>
            <ac:spMk id="13" creationId="{69323F77-403B-C8ED-D75A-99DBEF81F8A0}"/>
          </ac:spMkLst>
        </pc:spChg>
        <pc:spChg chg="add mod">
          <ac:chgData name="Angal-Kalinin, Deepa (STFC,DL,AST)" userId="c042ba6a-0a3e-48bf-9c18-fd031f915517" providerId="ADAL" clId="{0CC1F315-C35B-4EBC-A53C-E678372B0A38}" dt="2024-12-01T19:18:09.226" v="684" actId="14100"/>
          <ac:spMkLst>
            <pc:docMk/>
            <pc:sldMk cId="2360196135" sldId="502"/>
            <ac:spMk id="14" creationId="{3FD38FAE-C3DD-7BCF-9A85-14E5917AED97}"/>
          </ac:spMkLst>
        </pc:spChg>
        <pc:spChg chg="add mod">
          <ac:chgData name="Angal-Kalinin, Deepa (STFC,DL,AST)" userId="c042ba6a-0a3e-48bf-9c18-fd031f915517" providerId="ADAL" clId="{0CC1F315-C35B-4EBC-A53C-E678372B0A38}" dt="2024-12-01T19:18:20.650" v="685" actId="1076"/>
          <ac:spMkLst>
            <pc:docMk/>
            <pc:sldMk cId="2360196135" sldId="502"/>
            <ac:spMk id="15" creationId="{9D7A985D-3045-E26C-C3B2-AF2CC50E6F9A}"/>
          </ac:spMkLst>
        </pc:spChg>
        <pc:spChg chg="add mod">
          <ac:chgData name="Angal-Kalinin, Deepa (STFC,DL,AST)" userId="c042ba6a-0a3e-48bf-9c18-fd031f915517" providerId="ADAL" clId="{0CC1F315-C35B-4EBC-A53C-E678372B0A38}" dt="2024-12-01T19:19:05.587" v="707" actId="1076"/>
          <ac:spMkLst>
            <pc:docMk/>
            <pc:sldMk cId="2360196135" sldId="502"/>
            <ac:spMk id="16" creationId="{21D9C5D9-8089-7185-5C04-385B829C416A}"/>
          </ac:spMkLst>
        </pc:spChg>
        <pc:spChg chg="add mod">
          <ac:chgData name="Angal-Kalinin, Deepa (STFC,DL,AST)" userId="c042ba6a-0a3e-48bf-9c18-fd031f915517" providerId="ADAL" clId="{0CC1F315-C35B-4EBC-A53C-E678372B0A38}" dt="2024-12-01T19:18:49.404" v="698" actId="20577"/>
          <ac:spMkLst>
            <pc:docMk/>
            <pc:sldMk cId="2360196135" sldId="502"/>
            <ac:spMk id="19" creationId="{9A653882-9CE9-E3FC-093F-8A47F092A4C7}"/>
          </ac:spMkLst>
        </pc:spChg>
        <pc:spChg chg="add del mod">
          <ac:chgData name="Angal-Kalinin, Deepa (STFC,DL,AST)" userId="c042ba6a-0a3e-48bf-9c18-fd031f915517" providerId="ADAL" clId="{0CC1F315-C35B-4EBC-A53C-E678372B0A38}" dt="2024-12-01T19:26:56.803" v="801" actId="478"/>
          <ac:spMkLst>
            <pc:docMk/>
            <pc:sldMk cId="2360196135" sldId="502"/>
            <ac:spMk id="20" creationId="{E96B5C51-E28D-5CA6-027E-55CD76F2939F}"/>
          </ac:spMkLst>
        </pc:spChg>
        <pc:spChg chg="add mod">
          <ac:chgData name="Angal-Kalinin, Deepa (STFC,DL,AST)" userId="c042ba6a-0a3e-48bf-9c18-fd031f915517" providerId="ADAL" clId="{0CC1F315-C35B-4EBC-A53C-E678372B0A38}" dt="2024-12-01T19:28:23.980" v="850" actId="1076"/>
          <ac:spMkLst>
            <pc:docMk/>
            <pc:sldMk cId="2360196135" sldId="502"/>
            <ac:spMk id="22" creationId="{F7105514-EB73-C1F1-63BE-C52D15442D85}"/>
          </ac:spMkLst>
        </pc:spChg>
        <pc:spChg chg="mod">
          <ac:chgData name="Angal-Kalinin, Deepa (STFC,DL,AST)" userId="c042ba6a-0a3e-48bf-9c18-fd031f915517" providerId="ADAL" clId="{0CC1F315-C35B-4EBC-A53C-E678372B0A38}" dt="2024-12-01T19:22:13.060" v="744" actId="20577"/>
          <ac:spMkLst>
            <pc:docMk/>
            <pc:sldMk cId="2360196135" sldId="502"/>
            <ac:spMk id="24" creationId="{D08C5626-84F3-7204-7A11-6593FF663349}"/>
          </ac:spMkLst>
        </pc:spChg>
        <pc:picChg chg="add mod">
          <ac:chgData name="Angal-Kalinin, Deepa (STFC,DL,AST)" userId="c042ba6a-0a3e-48bf-9c18-fd031f915517" providerId="ADAL" clId="{0CC1F315-C35B-4EBC-A53C-E678372B0A38}" dt="2024-12-01T19:17:48.931" v="679" actId="1076"/>
          <ac:picMkLst>
            <pc:docMk/>
            <pc:sldMk cId="2360196135" sldId="502"/>
            <ac:picMk id="3" creationId="{7F38D562-8169-38A8-9107-C7F2BCDC39E8}"/>
          </ac:picMkLst>
        </pc:picChg>
        <pc:picChg chg="add del mod">
          <ac:chgData name="Angal-Kalinin, Deepa (STFC,DL,AST)" userId="c042ba6a-0a3e-48bf-9c18-fd031f915517" providerId="ADAL" clId="{0CC1F315-C35B-4EBC-A53C-E678372B0A38}" dt="2024-12-01T18:44:07.663" v="558" actId="478"/>
          <ac:picMkLst>
            <pc:docMk/>
            <pc:sldMk cId="2360196135" sldId="502"/>
            <ac:picMk id="4" creationId="{86FDAE5B-E562-8D26-C44B-6869E650EF00}"/>
          </ac:picMkLst>
        </pc:picChg>
        <pc:picChg chg="add mod">
          <ac:chgData name="Angal-Kalinin, Deepa (STFC,DL,AST)" userId="c042ba6a-0a3e-48bf-9c18-fd031f915517" providerId="ADAL" clId="{0CC1F315-C35B-4EBC-A53C-E678372B0A38}" dt="2024-12-01T18:50:20.906" v="600" actId="1076"/>
          <ac:picMkLst>
            <pc:docMk/>
            <pc:sldMk cId="2360196135" sldId="502"/>
            <ac:picMk id="6" creationId="{A9306DD5-F40D-6ABF-7072-6BEDF6465F5F}"/>
          </ac:picMkLst>
        </pc:picChg>
        <pc:picChg chg="add mod">
          <ac:chgData name="Angal-Kalinin, Deepa (STFC,DL,AST)" userId="c042ba6a-0a3e-48bf-9c18-fd031f915517" providerId="ADAL" clId="{0CC1F315-C35B-4EBC-A53C-E678372B0A38}" dt="2024-12-01T19:17:45.626" v="678" actId="1076"/>
          <ac:picMkLst>
            <pc:docMk/>
            <pc:sldMk cId="2360196135" sldId="502"/>
            <ac:picMk id="7" creationId="{7A6CF14A-6E87-CBF6-0134-1916DDE3FBAE}"/>
          </ac:picMkLst>
        </pc:picChg>
        <pc:picChg chg="add del mod">
          <ac:chgData name="Angal-Kalinin, Deepa (STFC,DL,AST)" userId="c042ba6a-0a3e-48bf-9c18-fd031f915517" providerId="ADAL" clId="{0CC1F315-C35B-4EBC-A53C-E678372B0A38}" dt="2024-12-01T19:26:53.051" v="799" actId="478"/>
          <ac:picMkLst>
            <pc:docMk/>
            <pc:sldMk cId="2360196135" sldId="502"/>
            <ac:picMk id="10" creationId="{CA82F305-6943-0430-4037-B00A752B845F}"/>
          </ac:picMkLst>
        </pc:picChg>
        <pc:picChg chg="add mod ord">
          <ac:chgData name="Angal-Kalinin, Deepa (STFC,DL,AST)" userId="c042ba6a-0a3e-48bf-9c18-fd031f915517" providerId="ADAL" clId="{0CC1F315-C35B-4EBC-A53C-E678372B0A38}" dt="2024-12-01T19:17:31.610" v="676" actId="166"/>
          <ac:picMkLst>
            <pc:docMk/>
            <pc:sldMk cId="2360196135" sldId="502"/>
            <ac:picMk id="11" creationId="{FB52C849-C592-0480-C4AA-569C0638286C}"/>
          </ac:picMkLst>
        </pc:picChg>
        <pc:picChg chg="add mod">
          <ac:chgData name="Angal-Kalinin, Deepa (STFC,DL,AST)" userId="c042ba6a-0a3e-48bf-9c18-fd031f915517" providerId="ADAL" clId="{0CC1F315-C35B-4EBC-A53C-E678372B0A38}" dt="2024-12-01T19:17:26.281" v="675" actId="1076"/>
          <ac:picMkLst>
            <pc:docMk/>
            <pc:sldMk cId="2360196135" sldId="502"/>
            <ac:picMk id="12" creationId="{09259170-D3FC-8EF2-158E-4D1BBE579EAB}"/>
          </ac:picMkLst>
        </pc:picChg>
        <pc:picChg chg="add del mod">
          <ac:chgData name="Angal-Kalinin, Deepa (STFC,DL,AST)" userId="c042ba6a-0a3e-48bf-9c18-fd031f915517" providerId="ADAL" clId="{0CC1F315-C35B-4EBC-A53C-E678372B0A38}" dt="2024-12-01T19:26:54.874" v="800" actId="478"/>
          <ac:picMkLst>
            <pc:docMk/>
            <pc:sldMk cId="2360196135" sldId="502"/>
            <ac:picMk id="21" creationId="{30C5A0F1-556A-1D14-549E-F8DA4A4A6208}"/>
          </ac:picMkLst>
        </pc:picChg>
      </pc:sldChg>
      <pc:sldChg chg="addSp delSp modSp add mod ord">
        <pc:chgData name="Angal-Kalinin, Deepa (STFC,DL,AST)" userId="c042ba6a-0a3e-48bf-9c18-fd031f915517" providerId="ADAL" clId="{0CC1F315-C35B-4EBC-A53C-E678372B0A38}" dt="2024-12-02T06:46:02.444" v="2080"/>
        <pc:sldMkLst>
          <pc:docMk/>
          <pc:sldMk cId="1002395464" sldId="503"/>
        </pc:sldMkLst>
        <pc:spChg chg="add mod">
          <ac:chgData name="Angal-Kalinin, Deepa (STFC,DL,AST)" userId="c042ba6a-0a3e-48bf-9c18-fd031f915517" providerId="ADAL" clId="{0CC1F315-C35B-4EBC-A53C-E678372B0A38}" dt="2024-12-02T06:17:42.441" v="1241" actId="255"/>
          <ac:spMkLst>
            <pc:docMk/>
            <pc:sldMk cId="1002395464" sldId="503"/>
            <ac:spMk id="2" creationId="{B890C2E1-DE43-AB55-5711-D3F390C00801}"/>
          </ac:spMkLst>
        </pc:spChg>
        <pc:spChg chg="mod">
          <ac:chgData name="Angal-Kalinin, Deepa (STFC,DL,AST)" userId="c042ba6a-0a3e-48bf-9c18-fd031f915517" providerId="ADAL" clId="{0CC1F315-C35B-4EBC-A53C-E678372B0A38}" dt="2024-12-01T19:40:13.207" v="1234" actId="1076"/>
          <ac:spMkLst>
            <pc:docMk/>
            <pc:sldMk cId="1002395464" sldId="503"/>
            <ac:spMk id="5" creationId="{FCB00A42-A907-D443-29B6-32108474413E}"/>
          </ac:spMkLst>
        </pc:spChg>
        <pc:spChg chg="mod">
          <ac:chgData name="Angal-Kalinin, Deepa (STFC,DL,AST)" userId="c042ba6a-0a3e-48bf-9c18-fd031f915517" providerId="ADAL" clId="{0CC1F315-C35B-4EBC-A53C-E678372B0A38}" dt="2024-12-01T19:39:17.132" v="1172" actId="14100"/>
          <ac:spMkLst>
            <pc:docMk/>
            <pc:sldMk cId="1002395464" sldId="503"/>
            <ac:spMk id="10" creationId="{AE13C437-1610-2457-0F8E-1335D3292357}"/>
          </ac:spMkLst>
        </pc:spChg>
        <pc:spChg chg="mod">
          <ac:chgData name="Angal-Kalinin, Deepa (STFC,DL,AST)" userId="c042ba6a-0a3e-48bf-9c18-fd031f915517" providerId="ADAL" clId="{0CC1F315-C35B-4EBC-A53C-E678372B0A38}" dt="2024-12-01T19:39:20.667" v="1174" actId="14100"/>
          <ac:spMkLst>
            <pc:docMk/>
            <pc:sldMk cId="1002395464" sldId="503"/>
            <ac:spMk id="11" creationId="{E26FE397-6526-983C-3E34-3A67F8D1EB67}"/>
          </ac:spMkLst>
        </pc:spChg>
        <pc:spChg chg="mod">
          <ac:chgData name="Angal-Kalinin, Deepa (STFC,DL,AST)" userId="c042ba6a-0a3e-48bf-9c18-fd031f915517" providerId="ADAL" clId="{0CC1F315-C35B-4EBC-A53C-E678372B0A38}" dt="2024-12-01T19:34:28.623" v="871"/>
          <ac:spMkLst>
            <pc:docMk/>
            <pc:sldMk cId="1002395464" sldId="503"/>
            <ac:spMk id="20" creationId="{45462D88-D3F1-AA5C-BB6D-0345BFB4AB7B}"/>
          </ac:spMkLst>
        </pc:spChg>
        <pc:spChg chg="mod">
          <ac:chgData name="Angal-Kalinin, Deepa (STFC,DL,AST)" userId="c042ba6a-0a3e-48bf-9c18-fd031f915517" providerId="ADAL" clId="{0CC1F315-C35B-4EBC-A53C-E678372B0A38}" dt="2024-12-01T19:29:08.645" v="860" actId="20577"/>
          <ac:spMkLst>
            <pc:docMk/>
            <pc:sldMk cId="1002395464" sldId="503"/>
            <ac:spMk id="24" creationId="{D08C5626-84F3-7204-7A11-6593FF663349}"/>
          </ac:spMkLst>
        </pc:spChg>
        <pc:grpChg chg="add mod">
          <ac:chgData name="Angal-Kalinin, Deepa (STFC,DL,AST)" userId="c042ba6a-0a3e-48bf-9c18-fd031f915517" providerId="ADAL" clId="{0CC1F315-C35B-4EBC-A53C-E678372B0A38}" dt="2024-12-01T19:40:16.842" v="1235" actId="14100"/>
          <ac:grpSpMkLst>
            <pc:docMk/>
            <pc:sldMk cId="1002395464" sldId="503"/>
            <ac:grpSpMk id="6" creationId="{D7B1EE6D-3E9C-E75C-C596-DB841CD2D46E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7" creationId="{CDAB533C-B43F-0A49-3C83-0E0DFA3B1825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12" creationId="{86E2668D-B4BA-CEFA-7D3D-B42A5BF0D43B}"/>
          </ac:grpSpMkLst>
        </pc:grpChg>
        <pc:grpChg chg="mod">
          <ac:chgData name="Angal-Kalinin, Deepa (STFC,DL,AST)" userId="c042ba6a-0a3e-48bf-9c18-fd031f915517" providerId="ADAL" clId="{0CC1F315-C35B-4EBC-A53C-E678372B0A38}" dt="2024-12-01T19:34:28.623" v="871"/>
          <ac:grpSpMkLst>
            <pc:docMk/>
            <pc:sldMk cId="1002395464" sldId="503"/>
            <ac:grpSpMk id="16" creationId="{066E7AC9-2942-94F2-391C-71BD84135D74}"/>
          </ac:grpSpMkLst>
        </pc:grpChg>
        <pc:picChg chg="add del mod">
          <ac:chgData name="Angal-Kalinin, Deepa (STFC,DL,AST)" userId="c042ba6a-0a3e-48bf-9c18-fd031f915517" providerId="ADAL" clId="{0CC1F315-C35B-4EBC-A53C-E678372B0A38}" dt="2024-12-01T19:34:22.040" v="869" actId="478"/>
          <ac:picMkLst>
            <pc:docMk/>
            <pc:sldMk cId="1002395464" sldId="503"/>
            <ac:picMk id="3" creationId="{CEA0B137-F8A8-D659-AFF5-2D7C2AFEC783}"/>
          </ac:picMkLst>
        </pc:picChg>
        <pc:picChg chg="add mod">
          <ac:chgData name="Angal-Kalinin, Deepa (STFC,DL,AST)" userId="c042ba6a-0a3e-48bf-9c18-fd031f915517" providerId="ADAL" clId="{0CC1F315-C35B-4EBC-A53C-E678372B0A38}" dt="2024-12-01T19:40:05.298" v="1231" actId="14100"/>
          <ac:picMkLst>
            <pc:docMk/>
            <pc:sldMk cId="1002395464" sldId="503"/>
            <ac:picMk id="4" creationId="{0D4DE13D-40FC-9696-46B0-8A378A78F822}"/>
          </ac:picMkLst>
        </pc:picChg>
        <pc:picChg chg="mod">
          <ac:chgData name="Angal-Kalinin, Deepa (STFC,DL,AST)" userId="c042ba6a-0a3e-48bf-9c18-fd031f915517" providerId="ADAL" clId="{0CC1F315-C35B-4EBC-A53C-E678372B0A38}" dt="2024-12-01T19:34:28.623" v="871"/>
          <ac:picMkLst>
            <pc:docMk/>
            <pc:sldMk cId="1002395464" sldId="503"/>
            <ac:picMk id="15" creationId="{33506044-DE26-7596-E189-156864D51879}"/>
          </ac:picMkLst>
        </pc:picChg>
        <pc:picChg chg="mod">
          <ac:chgData name="Angal-Kalinin, Deepa (STFC,DL,AST)" userId="c042ba6a-0a3e-48bf-9c18-fd031f915517" providerId="ADAL" clId="{0CC1F315-C35B-4EBC-A53C-E678372B0A38}" dt="2024-12-01T19:34:28.623" v="871"/>
          <ac:picMkLst>
            <pc:docMk/>
            <pc:sldMk cId="1002395464" sldId="503"/>
            <ac:picMk id="19" creationId="{4A59A542-107B-8775-4763-39FC15E2E24B}"/>
          </ac:picMkLst>
        </pc:picChg>
        <pc:picChg chg="mod">
          <ac:chgData name="Angal-Kalinin, Deepa (STFC,DL,AST)" userId="c042ba6a-0a3e-48bf-9c18-fd031f915517" providerId="ADAL" clId="{0CC1F315-C35B-4EBC-A53C-E678372B0A38}" dt="2024-12-01T19:39:14.355" v="1171" actId="14100"/>
          <ac:picMkLst>
            <pc:docMk/>
            <pc:sldMk cId="1002395464" sldId="503"/>
            <ac:picMk id="21" creationId="{D868AD35-32EE-DFDF-0159-DDC670B3304D}"/>
          </ac:picMkLst>
        </pc:picChg>
        <pc:picChg chg="add mod">
          <ac:chgData name="Angal-Kalinin, Deepa (STFC,DL,AST)" userId="c042ba6a-0a3e-48bf-9c18-fd031f915517" providerId="ADAL" clId="{0CC1F315-C35B-4EBC-A53C-E678372B0A38}" dt="2024-12-01T19:40:00.682" v="1229" actId="14100"/>
          <ac:picMkLst>
            <pc:docMk/>
            <pc:sldMk cId="1002395464" sldId="503"/>
            <ac:picMk id="25" creationId="{7BD51613-5EDC-03C0-5279-8FB5CD86266F}"/>
          </ac:picMkLst>
        </pc:picChg>
        <pc:cxnChg chg="mod">
          <ac:chgData name="Angal-Kalinin, Deepa (STFC,DL,AST)" userId="c042ba6a-0a3e-48bf-9c18-fd031f915517" providerId="ADAL" clId="{0CC1F315-C35B-4EBC-A53C-E678372B0A38}" dt="2024-12-01T19:34:28.623" v="871"/>
          <ac:cxnSpMkLst>
            <pc:docMk/>
            <pc:sldMk cId="1002395464" sldId="503"/>
            <ac:cxnSpMk id="13" creationId="{C12BE820-81BC-BEBA-56F3-12562A755874}"/>
          </ac:cxnSpMkLst>
        </pc:cxnChg>
        <pc:cxnChg chg="mod">
          <ac:chgData name="Angal-Kalinin, Deepa (STFC,DL,AST)" userId="c042ba6a-0a3e-48bf-9c18-fd031f915517" providerId="ADAL" clId="{0CC1F315-C35B-4EBC-A53C-E678372B0A38}" dt="2024-12-01T19:39:14.355" v="1171" actId="14100"/>
          <ac:cxnSpMkLst>
            <pc:docMk/>
            <pc:sldMk cId="1002395464" sldId="503"/>
            <ac:cxnSpMk id="14" creationId="{B9FF8337-EE78-EA09-BF59-2EE117394900}"/>
          </ac:cxnSpMkLst>
        </pc:cxnChg>
      </pc:sldChg>
      <pc:sldChg chg="addSp delSp modSp add mod">
        <pc:chgData name="Angal-Kalinin, Deepa (STFC,DL,AST)" userId="c042ba6a-0a3e-48bf-9c18-fd031f915517" providerId="ADAL" clId="{0CC1F315-C35B-4EBC-A53C-E678372B0A38}" dt="2024-12-01T19:28:48.724" v="853" actId="1076"/>
        <pc:sldMkLst>
          <pc:docMk/>
          <pc:sldMk cId="688225466" sldId="504"/>
        </pc:sldMkLst>
        <pc:spChg chg="mod">
          <ac:chgData name="Angal-Kalinin, Deepa (STFC,DL,AST)" userId="c042ba6a-0a3e-48bf-9c18-fd031f915517" providerId="ADAL" clId="{0CC1F315-C35B-4EBC-A53C-E678372B0A38}" dt="2024-12-01T19:24:32.854" v="777" actId="1076"/>
          <ac:spMkLst>
            <pc:docMk/>
            <pc:sldMk cId="688225466" sldId="504"/>
            <ac:spMk id="2" creationId="{CBD3529E-71BA-58B9-07CA-1EBFB2912100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" creationId="{44F7D38E-D506-2EAC-011A-5DB3F7F3C4EF}"/>
          </ac:spMkLst>
        </pc:spChg>
        <pc:spChg chg="del">
          <ac:chgData name="Angal-Kalinin, Deepa (STFC,DL,AST)" userId="c042ba6a-0a3e-48bf-9c18-fd031f915517" providerId="ADAL" clId="{0CC1F315-C35B-4EBC-A53C-E678372B0A38}" dt="2024-12-01T19:22:31.378" v="760" actId="478"/>
          <ac:spMkLst>
            <pc:docMk/>
            <pc:sldMk cId="688225466" sldId="504"/>
            <ac:spMk id="13" creationId="{69323F77-403B-C8ED-D75A-99DBEF81F8A0}"/>
          </ac:spMkLst>
        </pc:spChg>
        <pc:spChg chg="del">
          <ac:chgData name="Angal-Kalinin, Deepa (STFC,DL,AST)" userId="c042ba6a-0a3e-48bf-9c18-fd031f915517" providerId="ADAL" clId="{0CC1F315-C35B-4EBC-A53C-E678372B0A38}" dt="2024-12-01T19:22:32.219" v="761" actId="478"/>
          <ac:spMkLst>
            <pc:docMk/>
            <pc:sldMk cId="688225466" sldId="504"/>
            <ac:spMk id="14" creationId="{3FD38FAE-C3DD-7BCF-9A85-14E5917AED97}"/>
          </ac:spMkLst>
        </pc:spChg>
        <pc:spChg chg="del">
          <ac:chgData name="Angal-Kalinin, Deepa (STFC,DL,AST)" userId="c042ba6a-0a3e-48bf-9c18-fd031f915517" providerId="ADAL" clId="{0CC1F315-C35B-4EBC-A53C-E678372B0A38}" dt="2024-12-01T19:22:33.131" v="762" actId="478"/>
          <ac:spMkLst>
            <pc:docMk/>
            <pc:sldMk cId="688225466" sldId="504"/>
            <ac:spMk id="15" creationId="{9D7A985D-3045-E26C-C3B2-AF2CC50E6F9A}"/>
          </ac:spMkLst>
        </pc:spChg>
        <pc:spChg chg="del">
          <ac:chgData name="Angal-Kalinin, Deepa (STFC,DL,AST)" userId="c042ba6a-0a3e-48bf-9c18-fd031f915517" providerId="ADAL" clId="{0CC1F315-C35B-4EBC-A53C-E678372B0A38}" dt="2024-12-01T19:22:35.842" v="764" actId="478"/>
          <ac:spMkLst>
            <pc:docMk/>
            <pc:sldMk cId="688225466" sldId="504"/>
            <ac:spMk id="16" creationId="{21D9C5D9-8089-7185-5C04-385B829C416A}"/>
          </ac:spMkLst>
        </pc:spChg>
        <pc:spChg chg="del">
          <ac:chgData name="Angal-Kalinin, Deepa (STFC,DL,AST)" userId="c042ba6a-0a3e-48bf-9c18-fd031f915517" providerId="ADAL" clId="{0CC1F315-C35B-4EBC-A53C-E678372B0A38}" dt="2024-12-01T19:24:36.171" v="778" actId="478"/>
          <ac:spMkLst>
            <pc:docMk/>
            <pc:sldMk cId="688225466" sldId="504"/>
            <ac:spMk id="18" creationId="{048C5D7A-6966-CACC-58A9-733575EE6D05}"/>
          </ac:spMkLst>
        </pc:spChg>
        <pc:spChg chg="del">
          <ac:chgData name="Angal-Kalinin, Deepa (STFC,DL,AST)" userId="c042ba6a-0a3e-48bf-9c18-fd031f915517" providerId="ADAL" clId="{0CC1F315-C35B-4EBC-A53C-E678372B0A38}" dt="2024-12-01T19:22:42.338" v="768" actId="478"/>
          <ac:spMkLst>
            <pc:docMk/>
            <pc:sldMk cId="688225466" sldId="504"/>
            <ac:spMk id="19" creationId="{9A653882-9CE9-E3FC-093F-8A47F092A4C7}"/>
          </ac:spMkLst>
        </pc:spChg>
        <pc:spChg chg="del">
          <ac:chgData name="Angal-Kalinin, Deepa (STFC,DL,AST)" userId="c042ba6a-0a3e-48bf-9c18-fd031f915517" providerId="ADAL" clId="{0CC1F315-C35B-4EBC-A53C-E678372B0A38}" dt="2024-12-01T19:22:38.363" v="766" actId="478"/>
          <ac:spMkLst>
            <pc:docMk/>
            <pc:sldMk cId="688225466" sldId="504"/>
            <ac:spMk id="20" creationId="{E96B5C51-E28D-5CA6-027E-55CD76F2939F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22" creationId="{33E2E1EB-B83C-8914-421D-678E41F8B703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23" creationId="{A9EECFD7-8BF2-CF7F-A13F-0652E0227D6B}"/>
          </ac:spMkLst>
        </pc:spChg>
        <pc:spChg chg="del mod">
          <ac:chgData name="Angal-Kalinin, Deepa (STFC,DL,AST)" userId="c042ba6a-0a3e-48bf-9c18-fd031f915517" providerId="ADAL" clId="{0CC1F315-C35B-4EBC-A53C-E678372B0A38}" dt="2024-12-01T19:24:19.817" v="773" actId="478"/>
          <ac:spMkLst>
            <pc:docMk/>
            <pc:sldMk cId="688225466" sldId="504"/>
            <ac:spMk id="24" creationId="{D08C5626-84F3-7204-7A11-6593FF663349}"/>
          </ac:spMkLst>
        </pc:spChg>
        <pc:spChg chg="add mod">
          <ac:chgData name="Angal-Kalinin, Deepa (STFC,DL,AST)" userId="c042ba6a-0a3e-48bf-9c18-fd031f915517" providerId="ADAL" clId="{0CC1F315-C35B-4EBC-A53C-E678372B0A38}" dt="2024-12-01T19:24:24.942" v="775" actId="1076"/>
          <ac:spMkLst>
            <pc:docMk/>
            <pc:sldMk cId="688225466" sldId="504"/>
            <ac:spMk id="25" creationId="{B4C73047-1D65-6A32-21B2-F9DDF87C255E}"/>
          </ac:spMkLst>
        </pc:spChg>
        <pc:spChg chg="add del mod">
          <ac:chgData name="Angal-Kalinin, Deepa (STFC,DL,AST)" userId="c042ba6a-0a3e-48bf-9c18-fd031f915517" providerId="ADAL" clId="{0CC1F315-C35B-4EBC-A53C-E678372B0A38}" dt="2024-12-01T19:24:27.891" v="776" actId="478"/>
          <ac:spMkLst>
            <pc:docMk/>
            <pc:sldMk cId="688225466" sldId="504"/>
            <ac:spMk id="26" creationId="{165455A5-105F-605D-3F8D-89510BB41469}"/>
          </ac:spMkLst>
        </pc:spChg>
        <pc:spChg chg="add mod">
          <ac:chgData name="Angal-Kalinin, Deepa (STFC,DL,AST)" userId="c042ba6a-0a3e-48bf-9c18-fd031f915517" providerId="ADAL" clId="{0CC1F315-C35B-4EBC-A53C-E678372B0A38}" dt="2024-12-01T19:26:04.330" v="793" actId="1076"/>
          <ac:spMkLst>
            <pc:docMk/>
            <pc:sldMk cId="688225466" sldId="504"/>
            <ac:spMk id="28" creationId="{1A127E63-29D4-1D1E-BECC-FC3E2C21756B}"/>
          </ac:spMkLst>
        </pc:spChg>
        <pc:spChg chg="add mod">
          <ac:chgData name="Angal-Kalinin, Deepa (STFC,DL,AST)" userId="c042ba6a-0a3e-48bf-9c18-fd031f915517" providerId="ADAL" clId="{0CC1F315-C35B-4EBC-A53C-E678372B0A38}" dt="2024-12-01T19:26:23.979" v="795" actId="1076"/>
          <ac:spMkLst>
            <pc:docMk/>
            <pc:sldMk cId="688225466" sldId="504"/>
            <ac:spMk id="30" creationId="{43A3A8F0-31FD-6151-2376-A272B75348EB}"/>
          </ac:spMkLst>
        </pc:spChg>
        <pc:spChg chg="add mod">
          <ac:chgData name="Angal-Kalinin, Deepa (STFC,DL,AST)" userId="c042ba6a-0a3e-48bf-9c18-fd031f915517" providerId="ADAL" clId="{0CC1F315-C35B-4EBC-A53C-E678372B0A38}" dt="2024-12-01T19:26:29.875" v="796" actId="1076"/>
          <ac:spMkLst>
            <pc:docMk/>
            <pc:sldMk cId="688225466" sldId="504"/>
            <ac:spMk id="31" creationId="{4C679B52-A052-2D4B-8532-2639936DA1A6}"/>
          </ac:spMkLst>
        </pc:spChg>
        <pc:spChg chg="add mod">
          <ac:chgData name="Angal-Kalinin, Deepa (STFC,DL,AST)" userId="c042ba6a-0a3e-48bf-9c18-fd031f915517" providerId="ADAL" clId="{0CC1F315-C35B-4EBC-A53C-E678372B0A38}" dt="2024-12-01T19:25:29.678" v="786" actId="1076"/>
          <ac:spMkLst>
            <pc:docMk/>
            <pc:sldMk cId="688225466" sldId="504"/>
            <ac:spMk id="32" creationId="{2F59F208-C90C-4EB9-F9FD-ED0A87A1FE2A}"/>
          </ac:spMkLst>
        </pc:spChg>
        <pc:spChg chg="add mod">
          <ac:chgData name="Angal-Kalinin, Deepa (STFC,DL,AST)" userId="c042ba6a-0a3e-48bf-9c18-fd031f915517" providerId="ADAL" clId="{0CC1F315-C35B-4EBC-A53C-E678372B0A38}" dt="2024-12-01T19:25:50.599" v="791" actId="1076"/>
          <ac:spMkLst>
            <pc:docMk/>
            <pc:sldMk cId="688225466" sldId="504"/>
            <ac:spMk id="33" creationId="{BB569860-C4DB-B5FF-8E06-1AFAC8C36CAD}"/>
          </ac:spMkLst>
        </pc:spChg>
        <pc:spChg chg="add mod">
          <ac:chgData name="Angal-Kalinin, Deepa (STFC,DL,AST)" userId="c042ba6a-0a3e-48bf-9c18-fd031f915517" providerId="ADAL" clId="{0CC1F315-C35B-4EBC-A53C-E678372B0A38}" dt="2024-12-01T19:28:48.724" v="853" actId="1076"/>
          <ac:spMkLst>
            <pc:docMk/>
            <pc:sldMk cId="688225466" sldId="504"/>
            <ac:spMk id="35" creationId="{1710EB46-F604-E4CE-9AEC-A21EB5B7AA26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37" creationId="{0F6EB462-CCA2-E88A-D427-92BCB94948CA}"/>
          </ac:spMkLst>
        </pc:spChg>
        <pc:spChg chg="add mod">
          <ac:chgData name="Angal-Kalinin, Deepa (STFC,DL,AST)" userId="c042ba6a-0a3e-48bf-9c18-fd031f915517" providerId="ADAL" clId="{0CC1F315-C35B-4EBC-A53C-E678372B0A38}" dt="2024-12-01T19:28:44.628" v="852" actId="1076"/>
          <ac:spMkLst>
            <pc:docMk/>
            <pc:sldMk cId="688225466" sldId="504"/>
            <ac:spMk id="38" creationId="{A83D5824-2F89-3511-A381-49173D509F58}"/>
          </ac:spMkLst>
        </pc:spChg>
        <pc:spChg chg="add mod">
          <ac:chgData name="Angal-Kalinin, Deepa (STFC,DL,AST)" userId="c042ba6a-0a3e-48bf-9c18-fd031f915517" providerId="ADAL" clId="{0CC1F315-C35B-4EBC-A53C-E678372B0A38}" dt="2024-12-01T19:26:37.474" v="797" actId="1076"/>
          <ac:spMkLst>
            <pc:docMk/>
            <pc:sldMk cId="688225466" sldId="504"/>
            <ac:spMk id="39" creationId="{1D6F1F87-8DBE-AB46-22A8-E41A9BE15364}"/>
          </ac:spMkLst>
        </pc:spChg>
        <pc:spChg chg="add mod">
          <ac:chgData name="Angal-Kalinin, Deepa (STFC,DL,AST)" userId="c042ba6a-0a3e-48bf-9c18-fd031f915517" providerId="ADAL" clId="{0CC1F315-C35B-4EBC-A53C-E678372B0A38}" dt="2024-12-01T19:25:37.560" v="787" actId="1076"/>
          <ac:spMkLst>
            <pc:docMk/>
            <pc:sldMk cId="688225466" sldId="504"/>
            <ac:spMk id="41" creationId="{8DBD389A-A7A0-3195-539F-DA28B272F3D1}"/>
          </ac:spMkLst>
        </pc:spChg>
        <pc:spChg chg="add mod">
          <ac:chgData name="Angal-Kalinin, Deepa (STFC,DL,AST)" userId="c042ba6a-0a3e-48bf-9c18-fd031f915517" providerId="ADAL" clId="{0CC1F315-C35B-4EBC-A53C-E678372B0A38}" dt="2024-12-01T19:25:46.343" v="790" actId="1076"/>
          <ac:spMkLst>
            <pc:docMk/>
            <pc:sldMk cId="688225466" sldId="504"/>
            <ac:spMk id="42" creationId="{6BAF345B-B131-6CEA-9951-E9C42D73D6DC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3" creationId="{7D0B7D93-88CA-4D4C-4801-C6902219D2C1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4" creationId="{F5CD4252-CCC0-CAE4-0679-3E5A8B7D5975}"/>
          </ac:spMkLst>
        </pc:spChg>
        <pc:spChg chg="add mod">
          <ac:chgData name="Angal-Kalinin, Deepa (STFC,DL,AST)" userId="c042ba6a-0a3e-48bf-9c18-fd031f915517" providerId="ADAL" clId="{0CC1F315-C35B-4EBC-A53C-E678372B0A38}" dt="2024-12-01T19:25:21.691" v="785" actId="1076"/>
          <ac:spMkLst>
            <pc:docMk/>
            <pc:sldMk cId="688225466" sldId="504"/>
            <ac:spMk id="45" creationId="{39194D7F-F400-8DCE-1DA0-1E3BC0353353}"/>
          </ac:spMkLst>
        </pc:spChg>
        <pc:spChg chg="add mod">
          <ac:chgData name="Angal-Kalinin, Deepa (STFC,DL,AST)" userId="c042ba6a-0a3e-48bf-9c18-fd031f915517" providerId="ADAL" clId="{0CC1F315-C35B-4EBC-A53C-E678372B0A38}" dt="2024-12-01T19:25:05.054" v="782" actId="14100"/>
          <ac:spMkLst>
            <pc:docMk/>
            <pc:sldMk cId="688225466" sldId="504"/>
            <ac:spMk id="46" creationId="{74EAF3F8-CAE6-180E-1DBF-95BB4879AE42}"/>
          </ac:spMkLst>
        </pc:spChg>
        <pc:spChg chg="add del mod">
          <ac:chgData name="Angal-Kalinin, Deepa (STFC,DL,AST)" userId="c042ba6a-0a3e-48bf-9c18-fd031f915517" providerId="ADAL" clId="{0CC1F315-C35B-4EBC-A53C-E678372B0A38}" dt="2024-12-01T19:28:35.308" v="851" actId="478"/>
          <ac:spMkLst>
            <pc:docMk/>
            <pc:sldMk cId="688225466" sldId="504"/>
            <ac:spMk id="47" creationId="{F4995BBE-99CF-2116-6A2F-8A984BA9F734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8" creationId="{2DB6FA66-0DF5-AC52-1991-3D8A53380927}"/>
          </ac:spMkLst>
        </pc:spChg>
        <pc:spChg chg="add mod">
          <ac:chgData name="Angal-Kalinin, Deepa (STFC,DL,AST)" userId="c042ba6a-0a3e-48bf-9c18-fd031f915517" providerId="ADAL" clId="{0CC1F315-C35B-4EBC-A53C-E678372B0A38}" dt="2024-12-01T19:24:04.883" v="771"/>
          <ac:spMkLst>
            <pc:docMk/>
            <pc:sldMk cId="688225466" sldId="504"/>
            <ac:spMk id="49" creationId="{848CD3EE-A7EB-2103-8A9D-D6E38D66D103}"/>
          </ac:spMkLst>
        </pc:spChg>
        <pc:spChg chg="add del mod">
          <ac:chgData name="Angal-Kalinin, Deepa (STFC,DL,AST)" userId="c042ba6a-0a3e-48bf-9c18-fd031f915517" providerId="ADAL" clId="{0CC1F315-C35B-4EBC-A53C-E678372B0A38}" dt="2024-12-01T19:24:22.515" v="774" actId="478"/>
          <ac:spMkLst>
            <pc:docMk/>
            <pc:sldMk cId="688225466" sldId="504"/>
            <ac:spMk id="51" creationId="{48D2E3E2-1764-9BE4-5DD5-279D41CBA104}"/>
          </ac:spMkLst>
        </pc:spChg>
        <pc:picChg chg="del">
          <ac:chgData name="Angal-Kalinin, Deepa (STFC,DL,AST)" userId="c042ba6a-0a3e-48bf-9c18-fd031f915517" providerId="ADAL" clId="{0CC1F315-C35B-4EBC-A53C-E678372B0A38}" dt="2024-12-01T19:22:28.435" v="756" actId="478"/>
          <ac:picMkLst>
            <pc:docMk/>
            <pc:sldMk cId="688225466" sldId="504"/>
            <ac:picMk id="3" creationId="{7F38D562-8169-38A8-9107-C7F2BCDC39E8}"/>
          </ac:picMkLst>
        </pc:picChg>
        <pc:picChg chg="del mod">
          <ac:chgData name="Angal-Kalinin, Deepa (STFC,DL,AST)" userId="c042ba6a-0a3e-48bf-9c18-fd031f915517" providerId="ADAL" clId="{0CC1F315-C35B-4EBC-A53C-E678372B0A38}" dt="2024-12-01T19:22:29.538" v="758" actId="478"/>
          <ac:picMkLst>
            <pc:docMk/>
            <pc:sldMk cId="688225466" sldId="504"/>
            <ac:picMk id="6" creationId="{A9306DD5-F40D-6ABF-7072-6BEDF6465F5F}"/>
          </ac:picMkLst>
        </pc:picChg>
        <pc:picChg chg="del">
          <ac:chgData name="Angal-Kalinin, Deepa (STFC,DL,AST)" userId="c042ba6a-0a3e-48bf-9c18-fd031f915517" providerId="ADAL" clId="{0CC1F315-C35B-4EBC-A53C-E678372B0A38}" dt="2024-12-01T19:22:34.162" v="763" actId="478"/>
          <ac:picMkLst>
            <pc:docMk/>
            <pc:sldMk cId="688225466" sldId="504"/>
            <ac:picMk id="7" creationId="{7A6CF14A-6E87-CBF6-0134-1916DDE3FBAE}"/>
          </ac:picMkLst>
        </pc:picChg>
        <pc:picChg chg="del">
          <ac:chgData name="Angal-Kalinin, Deepa (STFC,DL,AST)" userId="c042ba6a-0a3e-48bf-9c18-fd031f915517" providerId="ADAL" clId="{0CC1F315-C35B-4EBC-A53C-E678372B0A38}" dt="2024-12-01T19:22:37.170" v="765" actId="478"/>
          <ac:picMkLst>
            <pc:docMk/>
            <pc:sldMk cId="688225466" sldId="504"/>
            <ac:picMk id="10" creationId="{CA82F305-6943-0430-4037-B00A752B845F}"/>
          </ac:picMkLst>
        </pc:picChg>
        <pc:picChg chg="del">
          <ac:chgData name="Angal-Kalinin, Deepa (STFC,DL,AST)" userId="c042ba6a-0a3e-48bf-9c18-fd031f915517" providerId="ADAL" clId="{0CC1F315-C35B-4EBC-A53C-E678372B0A38}" dt="2024-12-01T19:22:30.170" v="759" actId="478"/>
          <ac:picMkLst>
            <pc:docMk/>
            <pc:sldMk cId="688225466" sldId="504"/>
            <ac:picMk id="11" creationId="{FB52C849-C592-0480-C4AA-569C0638286C}"/>
          </ac:picMkLst>
        </pc:picChg>
        <pc:picChg chg="del">
          <ac:chgData name="Angal-Kalinin, Deepa (STFC,DL,AST)" userId="c042ba6a-0a3e-48bf-9c18-fd031f915517" providerId="ADAL" clId="{0CC1F315-C35B-4EBC-A53C-E678372B0A38}" dt="2024-12-01T19:22:40.601" v="767" actId="478"/>
          <ac:picMkLst>
            <pc:docMk/>
            <pc:sldMk cId="688225466" sldId="504"/>
            <ac:picMk id="12" creationId="{09259170-D3FC-8EF2-158E-4D1BBE579EAB}"/>
          </ac:picMkLst>
        </pc:picChg>
        <pc:picChg chg="del mod">
          <ac:chgData name="Angal-Kalinin, Deepa (STFC,DL,AST)" userId="c042ba6a-0a3e-48bf-9c18-fd031f915517" providerId="ADAL" clId="{0CC1F315-C35B-4EBC-A53C-E678372B0A38}" dt="2024-12-01T19:24:02.979" v="770" actId="478"/>
          <ac:picMkLst>
            <pc:docMk/>
            <pc:sldMk cId="688225466" sldId="504"/>
            <ac:picMk id="21" creationId="{30C5A0F1-556A-1D14-549E-F8DA4A4A6208}"/>
          </ac:picMkLst>
        </pc:picChg>
        <pc:picChg chg="add mod">
          <ac:chgData name="Angal-Kalinin, Deepa (STFC,DL,AST)" userId="c042ba6a-0a3e-48bf-9c18-fd031f915517" providerId="ADAL" clId="{0CC1F315-C35B-4EBC-A53C-E678372B0A38}" dt="2024-12-01T19:25:42.109" v="789" actId="1076"/>
          <ac:picMkLst>
            <pc:docMk/>
            <pc:sldMk cId="688225466" sldId="504"/>
            <ac:picMk id="27" creationId="{5FD07474-835E-D30A-29CB-36A16DBE5054}"/>
          </ac:picMkLst>
        </pc:picChg>
        <pc:picChg chg="add mod">
          <ac:chgData name="Angal-Kalinin, Deepa (STFC,DL,AST)" userId="c042ba6a-0a3e-48bf-9c18-fd031f915517" providerId="ADAL" clId="{0CC1F315-C35B-4EBC-A53C-E678372B0A38}" dt="2024-12-01T19:24:52.214" v="780" actId="14100"/>
          <ac:picMkLst>
            <pc:docMk/>
            <pc:sldMk cId="688225466" sldId="504"/>
            <ac:picMk id="34" creationId="{78B6CAF5-CD8F-3046-2246-588C7752B8E6}"/>
          </ac:picMkLst>
        </pc:picChg>
        <pc:picChg chg="add mod">
          <ac:chgData name="Angal-Kalinin, Deepa (STFC,DL,AST)" userId="c042ba6a-0a3e-48bf-9c18-fd031f915517" providerId="ADAL" clId="{0CC1F315-C35B-4EBC-A53C-E678372B0A38}" dt="2024-12-01T19:25:58.334" v="792" actId="14100"/>
          <ac:picMkLst>
            <pc:docMk/>
            <pc:sldMk cId="688225466" sldId="504"/>
            <ac:picMk id="36" creationId="{697B8808-4AB5-3C9D-1D15-379C360B78CE}"/>
          </ac:picMkLst>
        </pc:picChg>
        <pc:cxnChg chg="add mod">
          <ac:chgData name="Angal-Kalinin, Deepa (STFC,DL,AST)" userId="c042ba6a-0a3e-48bf-9c18-fd031f915517" providerId="ADAL" clId="{0CC1F315-C35B-4EBC-A53C-E678372B0A38}" dt="2024-12-01T19:26:21.183" v="794" actId="1076"/>
          <ac:cxnSpMkLst>
            <pc:docMk/>
            <pc:sldMk cId="688225466" sldId="504"/>
            <ac:cxnSpMk id="29" creationId="{C18C99A2-725F-E793-D528-D5FA8D6CBFF5}"/>
          </ac:cxnSpMkLst>
        </pc:cxnChg>
        <pc:cxnChg chg="add mod">
          <ac:chgData name="Angal-Kalinin, Deepa (STFC,DL,AST)" userId="c042ba6a-0a3e-48bf-9c18-fd031f915517" providerId="ADAL" clId="{0CC1F315-C35B-4EBC-A53C-E678372B0A38}" dt="2024-12-01T19:26:41.442" v="798" actId="1076"/>
          <ac:cxnSpMkLst>
            <pc:docMk/>
            <pc:sldMk cId="688225466" sldId="504"/>
            <ac:cxnSpMk id="40" creationId="{30C26617-E85B-B8C4-0CF4-543C0C444D58}"/>
          </ac:cxnSpMkLst>
        </pc:cxnChg>
      </pc:sldChg>
      <pc:sldChg chg="addSp modSp add mod">
        <pc:chgData name="Angal-Kalinin, Deepa (STFC,DL,AST)" userId="c042ba6a-0a3e-48bf-9c18-fd031f915517" providerId="ADAL" clId="{0CC1F315-C35B-4EBC-A53C-E678372B0A38}" dt="2024-12-02T07:01:01.465" v="3171" actId="20577"/>
        <pc:sldMkLst>
          <pc:docMk/>
          <pc:sldMk cId="280124829" sldId="505"/>
        </pc:sldMkLst>
        <pc:spChg chg="add mod">
          <ac:chgData name="Angal-Kalinin, Deepa (STFC,DL,AST)" userId="c042ba6a-0a3e-48bf-9c18-fd031f915517" providerId="ADAL" clId="{0CC1F315-C35B-4EBC-A53C-E678372B0A38}" dt="2024-12-02T07:01:01.465" v="3171" actId="20577"/>
          <ac:spMkLst>
            <pc:docMk/>
            <pc:sldMk cId="280124829" sldId="505"/>
            <ac:spMk id="2" creationId="{18E12CEA-B76A-6383-6D25-486178A8CB8C}"/>
          </ac:spMkLst>
        </pc:spChg>
        <pc:spChg chg="mod">
          <ac:chgData name="Angal-Kalinin, Deepa (STFC,DL,AST)" userId="c042ba6a-0a3e-48bf-9c18-fd031f915517" providerId="ADAL" clId="{0CC1F315-C35B-4EBC-A53C-E678372B0A38}" dt="2024-12-02T07:00:05.681" v="3083" actId="20577"/>
          <ac:spMkLst>
            <pc:docMk/>
            <pc:sldMk cId="280124829" sldId="505"/>
            <ac:spMk id="24" creationId="{D08C5626-84F3-7204-7A11-6593FF663349}"/>
          </ac:spMkLst>
        </pc:spChg>
      </pc:sldChg>
      <pc:sldChg chg="addSp modSp add mod">
        <pc:chgData name="Angal-Kalinin, Deepa (STFC,DL,AST)" userId="c042ba6a-0a3e-48bf-9c18-fd031f915517" providerId="ADAL" clId="{0CC1F315-C35B-4EBC-A53C-E678372B0A38}" dt="2024-12-02T06:48:17.226" v="2173" actId="20577"/>
        <pc:sldMkLst>
          <pc:docMk/>
          <pc:sldMk cId="34857400" sldId="506"/>
        </pc:sldMkLst>
        <pc:spChg chg="add mod">
          <ac:chgData name="Angal-Kalinin, Deepa (STFC,DL,AST)" userId="c042ba6a-0a3e-48bf-9c18-fd031f915517" providerId="ADAL" clId="{0CC1F315-C35B-4EBC-A53C-E678372B0A38}" dt="2024-12-02T06:48:17.226" v="2173" actId="20577"/>
          <ac:spMkLst>
            <pc:docMk/>
            <pc:sldMk cId="34857400" sldId="506"/>
            <ac:spMk id="3" creationId="{E71E4FBC-F409-AA56-DCC6-929B8ED68DCB}"/>
          </ac:spMkLst>
        </pc:spChg>
        <pc:spChg chg="mod">
          <ac:chgData name="Angal-Kalinin, Deepa (STFC,DL,AST)" userId="c042ba6a-0a3e-48bf-9c18-fd031f915517" providerId="ADAL" clId="{0CC1F315-C35B-4EBC-A53C-E678372B0A38}" dt="2024-12-02T06:46:33.401" v="2104" actId="20577"/>
          <ac:spMkLst>
            <pc:docMk/>
            <pc:sldMk cId="34857400" sldId="506"/>
            <ac:spMk id="24" creationId="{D08C5626-84F3-7204-7A11-6593FF663349}"/>
          </ac:spMkLst>
        </pc:spChg>
      </pc:sldChg>
      <pc:sldChg chg="delSp modSp add del mod">
        <pc:chgData name="Angal-Kalinin, Deepa (STFC,DL,AST)" userId="c042ba6a-0a3e-48bf-9c18-fd031f915517" providerId="ADAL" clId="{0CC1F315-C35B-4EBC-A53C-E678372B0A38}" dt="2024-12-02T07:08:58.425" v="3219" actId="2696"/>
        <pc:sldMkLst>
          <pc:docMk/>
          <pc:sldMk cId="1880771973" sldId="507"/>
        </pc:sldMkLst>
        <pc:spChg chg="del">
          <ac:chgData name="Angal-Kalinin, Deepa (STFC,DL,AST)" userId="c042ba6a-0a3e-48bf-9c18-fd031f915517" providerId="ADAL" clId="{0CC1F315-C35B-4EBC-A53C-E678372B0A38}" dt="2024-12-02T07:02:58.520" v="3206" actId="478"/>
          <ac:spMkLst>
            <pc:docMk/>
            <pc:sldMk cId="1880771973" sldId="507"/>
            <ac:spMk id="3" creationId="{E71E4FBC-F409-AA56-DCC6-929B8ED68DCB}"/>
          </ac:spMkLst>
        </pc:spChg>
        <pc:spChg chg="mod">
          <ac:chgData name="Angal-Kalinin, Deepa (STFC,DL,AST)" userId="c042ba6a-0a3e-48bf-9c18-fd031f915517" providerId="ADAL" clId="{0CC1F315-C35B-4EBC-A53C-E678372B0A38}" dt="2024-12-02T07:04:43.396" v="3214" actId="20577"/>
          <ac:spMkLst>
            <pc:docMk/>
            <pc:sldMk cId="1880771973" sldId="507"/>
            <ac:spMk id="24" creationId="{D08C5626-84F3-7204-7A11-6593FF663349}"/>
          </ac:spMkLst>
        </pc:spChg>
      </pc:sldChg>
      <pc:sldChg chg="add del">
        <pc:chgData name="Angal-Kalinin, Deepa (STFC,DL,AST)" userId="c042ba6a-0a3e-48bf-9c18-fd031f915517" providerId="ADAL" clId="{0CC1F315-C35B-4EBC-A53C-E678372B0A38}" dt="2024-12-02T07:09:00.972" v="3220" actId="2696"/>
        <pc:sldMkLst>
          <pc:docMk/>
          <pc:sldMk cId="3257537461" sldId="508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2214075276" sldId="509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476825214" sldId="510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4259846965" sldId="511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591119692" sldId="512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545376498" sldId="513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383381552" sldId="514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2959890495" sldId="515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911910847" sldId="516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987517397" sldId="517"/>
        </pc:sldMkLst>
      </pc:sldChg>
      <pc:sldChg chg="add">
        <pc:chgData name="Angal-Kalinin, Deepa (STFC,DL,AST)" userId="c042ba6a-0a3e-48bf-9c18-fd031f915517" providerId="ADAL" clId="{0CC1F315-C35B-4EBC-A53C-E678372B0A38}" dt="2024-12-02T07:07:29.067" v="3216"/>
        <pc:sldMkLst>
          <pc:docMk/>
          <pc:sldMk cId="3474911751" sldId="518"/>
        </pc:sldMkLst>
      </pc:sldChg>
      <pc:sldChg chg="add del">
        <pc:chgData name="Angal-Kalinin, Deepa (STFC,DL,AST)" userId="c042ba6a-0a3e-48bf-9c18-fd031f915517" providerId="ADAL" clId="{0CC1F315-C35B-4EBC-A53C-E678372B0A38}" dt="2024-12-02T07:08:43.218" v="3217" actId="2696"/>
        <pc:sldMkLst>
          <pc:docMk/>
          <pc:sldMk cId="3012767211" sldId="519"/>
        </pc:sldMkLst>
      </pc:sldChg>
      <pc:sldChg chg="add del">
        <pc:chgData name="Angal-Kalinin, Deepa (STFC,DL,AST)" userId="c042ba6a-0a3e-48bf-9c18-fd031f915517" providerId="ADAL" clId="{0CC1F315-C35B-4EBC-A53C-E678372B0A38}" dt="2024-12-02T07:08:49.341" v="3218" actId="2696"/>
        <pc:sldMkLst>
          <pc:docMk/>
          <pc:sldMk cId="1308765299" sldId="520"/>
        </pc:sldMkLst>
      </pc:sldChg>
      <pc:sldMasterChg chg="add addSldLayout">
        <pc:chgData name="Angal-Kalinin, Deepa (STFC,DL,AST)" userId="c042ba6a-0a3e-48bf-9c18-fd031f915517" providerId="ADAL" clId="{0CC1F315-C35B-4EBC-A53C-E678372B0A38}" dt="2024-12-02T07:07:28.993" v="3215" actId="27028"/>
        <pc:sldMasterMkLst>
          <pc:docMk/>
          <pc:sldMasterMk cId="4280928602" sldId="2147483648"/>
        </pc:sldMasterMkLst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5598473" sldId="2147483649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96409948" sldId="2147483650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391819611" sldId="2147483651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200554733" sldId="2147483652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208626558" sldId="2147483653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708553416" sldId="2147483654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152053290" sldId="2147483655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822394533" sldId="2147483656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981676575" sldId="2147483657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2759381505" sldId="2147483658"/>
          </pc:sldLayoutMkLst>
        </pc:sldLayoutChg>
        <pc:sldLayoutChg chg="add">
          <pc:chgData name="Angal-Kalinin, Deepa (STFC,DL,AST)" userId="c042ba6a-0a3e-48bf-9c18-fd031f915517" providerId="ADAL" clId="{0CC1F315-C35B-4EBC-A53C-E678372B0A38}" dt="2024-12-02T07:07:28.993" v="3215" actId="27028"/>
          <pc:sldLayoutMkLst>
            <pc:docMk/>
            <pc:sldMasterMk cId="4280928602" sldId="2147483648"/>
            <pc:sldLayoutMk cId="3090587045" sldId="2147483659"/>
          </pc:sldLayoutMkLst>
        </pc:sldLayoutChg>
      </pc:sldMasterChg>
      <pc:sldMasterChg chg="delSldLayout">
        <pc:chgData name="Angal-Kalinin, Deepa (STFC,DL,AST)" userId="c042ba6a-0a3e-48bf-9c18-fd031f915517" providerId="ADAL" clId="{0CC1F315-C35B-4EBC-A53C-E678372B0A38}" dt="2024-12-02T06:28:57.947" v="1606" actId="2696"/>
        <pc:sldMasterMkLst>
          <pc:docMk/>
          <pc:sldMasterMk cId="1901365890" sldId="2147483716"/>
        </pc:sldMasterMkLst>
        <pc:sldLayoutChg chg="del">
          <pc:chgData name="Angal-Kalinin, Deepa (STFC,DL,AST)" userId="c042ba6a-0a3e-48bf-9c18-fd031f915517" providerId="ADAL" clId="{0CC1F315-C35B-4EBC-A53C-E678372B0A38}" dt="2024-12-02T06:28:57.947" v="1606" actId="2696"/>
          <pc:sldLayoutMkLst>
            <pc:docMk/>
            <pc:sldMasterMk cId="1901365890" sldId="2147483716"/>
            <pc:sldLayoutMk cId="1655570147" sldId="2147483730"/>
          </pc:sldLayoutMkLst>
        </pc:sldLayoutChg>
      </pc:sldMasterChg>
    </pc:docChg>
  </pc:docChgLst>
  <pc:docChgLst>
    <pc:chgData name="Angal-Kalinin, Deepa (STFC,DL,AST)" userId="c042ba6a-0a3e-48bf-9c18-fd031f915517" providerId="ADAL" clId="{5B568149-1CFC-463E-9711-366DE39E562F}"/>
    <pc:docChg chg="undo custSel delSld modSld sldOrd">
      <pc:chgData name="Angal-Kalinin, Deepa (STFC,DL,AST)" userId="c042ba6a-0a3e-48bf-9c18-fd031f915517" providerId="ADAL" clId="{5B568149-1CFC-463E-9711-366DE39E562F}" dt="2024-12-04T14:25:07.318" v="1782" actId="478"/>
      <pc:docMkLst>
        <pc:docMk/>
      </pc:docMkLst>
      <pc:sldChg chg="modSp mod">
        <pc:chgData name="Angal-Kalinin, Deepa (STFC,DL,AST)" userId="c042ba6a-0a3e-48bf-9c18-fd031f915517" providerId="ADAL" clId="{5B568149-1CFC-463E-9711-366DE39E562F}" dt="2024-12-02T09:32:01.595" v="957" actId="207"/>
        <pc:sldMkLst>
          <pc:docMk/>
          <pc:sldMk cId="2934355898" sldId="467"/>
        </pc:sldMkLst>
        <pc:spChg chg="mod">
          <ac:chgData name="Angal-Kalinin, Deepa (STFC,DL,AST)" userId="c042ba6a-0a3e-48bf-9c18-fd031f915517" providerId="ADAL" clId="{5B568149-1CFC-463E-9711-366DE39E562F}" dt="2024-12-02T09:32:01.595" v="957" actId="207"/>
          <ac:spMkLst>
            <pc:docMk/>
            <pc:sldMk cId="2934355898" sldId="467"/>
            <ac:spMk id="12" creationId="{8CBB50A9-4075-0F5D-1798-DDA914A1A03E}"/>
          </ac:spMkLst>
        </pc:spChg>
        <pc:spChg chg="mod">
          <ac:chgData name="Angal-Kalinin, Deepa (STFC,DL,AST)" userId="c042ba6a-0a3e-48bf-9c18-fd031f915517" providerId="ADAL" clId="{5B568149-1CFC-463E-9711-366DE39E562F}" dt="2024-12-02T08:48:37.397" v="5" actId="20577"/>
          <ac:spMkLst>
            <pc:docMk/>
            <pc:sldMk cId="2934355898" sldId="467"/>
            <ac:spMk id="24" creationId="{D08C5626-84F3-7204-7A11-6593FF663349}"/>
          </ac:spMkLst>
        </pc:spChg>
      </pc:sldChg>
      <pc:sldChg chg="del">
        <pc:chgData name="Angal-Kalinin, Deepa (STFC,DL,AST)" userId="c042ba6a-0a3e-48bf-9c18-fd031f915517" providerId="ADAL" clId="{5B568149-1CFC-463E-9711-366DE39E562F}" dt="2024-12-02T09:28:44.083" v="895" actId="2696"/>
        <pc:sldMkLst>
          <pc:docMk/>
          <pc:sldMk cId="1467140699" sldId="482"/>
        </pc:sldMkLst>
      </pc:sldChg>
      <pc:sldChg chg="addSp delSp modSp mod ord">
        <pc:chgData name="Angal-Kalinin, Deepa (STFC,DL,AST)" userId="c042ba6a-0a3e-48bf-9c18-fd031f915517" providerId="ADAL" clId="{5B568149-1CFC-463E-9711-366DE39E562F}" dt="2024-12-02T10:46:15.192" v="1482"/>
        <pc:sldMkLst>
          <pc:docMk/>
          <pc:sldMk cId="38423271" sldId="487"/>
        </pc:sldMkLst>
        <pc:spChg chg="del">
          <ac:chgData name="Angal-Kalinin, Deepa (STFC,DL,AST)" userId="c042ba6a-0a3e-48bf-9c18-fd031f915517" providerId="ADAL" clId="{5B568149-1CFC-463E-9711-366DE39E562F}" dt="2024-12-02T10:41:01.385" v="1348" actId="478"/>
          <ac:spMkLst>
            <pc:docMk/>
            <pc:sldMk cId="38423271" sldId="487"/>
            <ac:spMk id="2" creationId="{02B1D3EF-AA46-B4C1-FA65-FE7CD7B97A1B}"/>
          </ac:spMkLst>
        </pc:spChg>
        <pc:spChg chg="mod">
          <ac:chgData name="Angal-Kalinin, Deepa (STFC,DL,AST)" userId="c042ba6a-0a3e-48bf-9c18-fd031f915517" providerId="ADAL" clId="{5B568149-1CFC-463E-9711-366DE39E562F}" dt="2024-12-02T10:40:45.226" v="1347" actId="207"/>
          <ac:spMkLst>
            <pc:docMk/>
            <pc:sldMk cId="38423271" sldId="487"/>
            <ac:spMk id="4" creationId="{33B98547-2456-3A8C-298E-7DCFF060D7BA}"/>
          </ac:spMkLst>
        </pc:spChg>
        <pc:spChg chg="del mod">
          <ac:chgData name="Angal-Kalinin, Deepa (STFC,DL,AST)" userId="c042ba6a-0a3e-48bf-9c18-fd031f915517" providerId="ADAL" clId="{5B568149-1CFC-463E-9711-366DE39E562F}" dt="2024-12-02T09:29:48.255" v="903" actId="478"/>
          <ac:spMkLst>
            <pc:docMk/>
            <pc:sldMk cId="38423271" sldId="487"/>
            <ac:spMk id="6" creationId="{CA861A9F-1A26-39BF-FA88-52268F5D00B4}"/>
          </ac:spMkLst>
        </pc:spChg>
        <pc:spChg chg="add mod">
          <ac:chgData name="Angal-Kalinin, Deepa (STFC,DL,AST)" userId="c042ba6a-0a3e-48bf-9c18-fd031f915517" providerId="ADAL" clId="{5B568149-1CFC-463E-9711-366DE39E562F}" dt="2024-12-02T09:31:17.450" v="949" actId="2710"/>
          <ac:spMkLst>
            <pc:docMk/>
            <pc:sldMk cId="38423271" sldId="487"/>
            <ac:spMk id="10" creationId="{BEE0E7C8-092B-8E01-AA8A-308D982CD117}"/>
          </ac:spMkLst>
        </pc:spChg>
        <pc:spChg chg="mod">
          <ac:chgData name="Angal-Kalinin, Deepa (STFC,DL,AST)" userId="c042ba6a-0a3e-48bf-9c18-fd031f915517" providerId="ADAL" clId="{5B568149-1CFC-463E-9711-366DE39E562F}" dt="2024-12-02T09:31:00.123" v="948" actId="1076"/>
          <ac:spMkLst>
            <pc:docMk/>
            <pc:sldMk cId="38423271" sldId="487"/>
            <ac:spMk id="23" creationId="{3DA4A8E0-3BA3-322F-1C49-93912F7E7952}"/>
          </ac:spMkLst>
        </pc:spChg>
        <pc:picChg chg="mod">
          <ac:chgData name="Angal-Kalinin, Deepa (STFC,DL,AST)" userId="c042ba6a-0a3e-48bf-9c18-fd031f915517" providerId="ADAL" clId="{5B568149-1CFC-463E-9711-366DE39E562F}" dt="2024-12-02T09:30:55.189" v="947" actId="1076"/>
          <ac:picMkLst>
            <pc:docMk/>
            <pc:sldMk cId="38423271" sldId="487"/>
            <ac:picMk id="3" creationId="{3A14B282-824D-EBF0-BDDF-B5671B7D6CB7}"/>
          </ac:picMkLst>
        </pc:picChg>
      </pc:sldChg>
      <pc:sldChg chg="modSp mod">
        <pc:chgData name="Angal-Kalinin, Deepa (STFC,DL,AST)" userId="c042ba6a-0a3e-48bf-9c18-fd031f915517" providerId="ADAL" clId="{5B568149-1CFC-463E-9711-366DE39E562F}" dt="2024-12-02T09:32:15.837" v="958" actId="207"/>
        <pc:sldMkLst>
          <pc:docMk/>
          <pc:sldMk cId="967341102" sldId="488"/>
        </pc:sldMkLst>
        <pc:spChg chg="mod">
          <ac:chgData name="Angal-Kalinin, Deepa (STFC,DL,AST)" userId="c042ba6a-0a3e-48bf-9c18-fd031f915517" providerId="ADAL" clId="{5B568149-1CFC-463E-9711-366DE39E562F}" dt="2024-12-02T09:32:15.837" v="958" actId="207"/>
          <ac:spMkLst>
            <pc:docMk/>
            <pc:sldMk cId="967341102" sldId="488"/>
            <ac:spMk id="13" creationId="{99D6F81F-48CF-E140-DEE2-E4A13990B027}"/>
          </ac:spMkLst>
        </pc:spChg>
      </pc:sldChg>
      <pc:sldChg chg="modSp mod ord">
        <pc:chgData name="Angal-Kalinin, Deepa (STFC,DL,AST)" userId="c042ba6a-0a3e-48bf-9c18-fd031f915517" providerId="ADAL" clId="{5B568149-1CFC-463E-9711-366DE39E562F}" dt="2024-12-02T10:41:44.913" v="1353" actId="692"/>
        <pc:sldMkLst>
          <pc:docMk/>
          <pc:sldMk cId="3476070435" sldId="490"/>
        </pc:sldMkLst>
        <pc:spChg chg="mod">
          <ac:chgData name="Angal-Kalinin, Deepa (STFC,DL,AST)" userId="c042ba6a-0a3e-48bf-9c18-fd031f915517" providerId="ADAL" clId="{5B568149-1CFC-463E-9711-366DE39E562F}" dt="2024-12-02T10:41:44.913" v="1353" actId="692"/>
          <ac:spMkLst>
            <pc:docMk/>
            <pc:sldMk cId="3476070435" sldId="490"/>
            <ac:spMk id="13" creationId="{2641EBBF-9404-FCD3-48B8-44FB761FE722}"/>
          </ac:spMkLst>
        </pc:spChg>
        <pc:spChg chg="ord">
          <ac:chgData name="Angal-Kalinin, Deepa (STFC,DL,AST)" userId="c042ba6a-0a3e-48bf-9c18-fd031f915517" providerId="ADAL" clId="{5B568149-1CFC-463E-9711-366DE39E562F}" dt="2024-12-02T09:21:40.602" v="778" actId="167"/>
          <ac:spMkLst>
            <pc:docMk/>
            <pc:sldMk cId="3476070435" sldId="490"/>
            <ac:spMk id="14" creationId="{E373F2D9-4060-61C5-8C7B-6668F17B2330}"/>
          </ac:spMkLst>
        </pc:spChg>
        <pc:picChg chg="ord">
          <ac:chgData name="Angal-Kalinin, Deepa (STFC,DL,AST)" userId="c042ba6a-0a3e-48bf-9c18-fd031f915517" providerId="ADAL" clId="{5B568149-1CFC-463E-9711-366DE39E562F}" dt="2024-12-02T09:21:33.950" v="777" actId="166"/>
          <ac:picMkLst>
            <pc:docMk/>
            <pc:sldMk cId="3476070435" sldId="490"/>
            <ac:picMk id="10" creationId="{D82DB369-0342-44A9-D2FA-C1B1AA5E0DE3}"/>
          </ac:picMkLst>
        </pc:picChg>
      </pc:sldChg>
      <pc:sldChg chg="addSp modSp mod">
        <pc:chgData name="Angal-Kalinin, Deepa (STFC,DL,AST)" userId="c042ba6a-0a3e-48bf-9c18-fd031f915517" providerId="ADAL" clId="{5B568149-1CFC-463E-9711-366DE39E562F}" dt="2024-12-02T09:25:40.336" v="885" actId="1076"/>
        <pc:sldMkLst>
          <pc:docMk/>
          <pc:sldMk cId="2361857440" sldId="500"/>
        </pc:sldMkLst>
        <pc:spChg chg="add mod">
          <ac:chgData name="Angal-Kalinin, Deepa (STFC,DL,AST)" userId="c042ba6a-0a3e-48bf-9c18-fd031f915517" providerId="ADAL" clId="{5B568149-1CFC-463E-9711-366DE39E562F}" dt="2024-12-02T09:24:52.879" v="882" actId="1076"/>
          <ac:spMkLst>
            <pc:docMk/>
            <pc:sldMk cId="2361857440" sldId="500"/>
            <ac:spMk id="3" creationId="{E85E52B8-2F88-1BCD-DA48-750126315405}"/>
          </ac:spMkLst>
        </pc:spChg>
        <pc:spChg chg="mod">
          <ac:chgData name="Angal-Kalinin, Deepa (STFC,DL,AST)" userId="c042ba6a-0a3e-48bf-9c18-fd031f915517" providerId="ADAL" clId="{5B568149-1CFC-463E-9711-366DE39E562F}" dt="2024-12-02T09:25:40.336" v="885" actId="1076"/>
          <ac:spMkLst>
            <pc:docMk/>
            <pc:sldMk cId="2361857440" sldId="500"/>
            <ac:spMk id="17" creationId="{0E7D4248-76A7-74DD-47EE-158163816AD8}"/>
          </ac:spMkLst>
        </pc:spChg>
        <pc:spChg chg="add mod">
          <ac:chgData name="Angal-Kalinin, Deepa (STFC,DL,AST)" userId="c042ba6a-0a3e-48bf-9c18-fd031f915517" providerId="ADAL" clId="{5B568149-1CFC-463E-9711-366DE39E562F}" dt="2024-12-02T09:25:09.964" v="884" actId="1076"/>
          <ac:spMkLst>
            <pc:docMk/>
            <pc:sldMk cId="2361857440" sldId="500"/>
            <ac:spMk id="18" creationId="{A29FA795-FB77-16F2-90EE-6C4E1C65BCE1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4T14:23:11.171" v="1739" actId="20577"/>
        <pc:sldMkLst>
          <pc:docMk/>
          <pc:sldMk cId="2360196135" sldId="502"/>
        </pc:sldMkLst>
        <pc:spChg chg="mod">
          <ac:chgData name="Angal-Kalinin, Deepa (STFC,DL,AST)" userId="c042ba6a-0a3e-48bf-9c18-fd031f915517" providerId="ADAL" clId="{5B568149-1CFC-463E-9711-366DE39E562F}" dt="2024-12-02T08:49:18.822" v="10" actId="20577"/>
          <ac:spMkLst>
            <pc:docMk/>
            <pc:sldMk cId="2360196135" sldId="502"/>
            <ac:spMk id="2" creationId="{CBD3529E-71BA-58B9-07CA-1EBFB2912100}"/>
          </ac:spMkLst>
        </pc:spChg>
        <pc:spChg chg="mod">
          <ac:chgData name="Angal-Kalinin, Deepa (STFC,DL,AST)" userId="c042ba6a-0a3e-48bf-9c18-fd031f915517" providerId="ADAL" clId="{5B568149-1CFC-463E-9711-366DE39E562F}" dt="2024-12-02T10:22:06.989" v="1245" actId="20577"/>
          <ac:spMkLst>
            <pc:docMk/>
            <pc:sldMk cId="2360196135" sldId="502"/>
            <ac:spMk id="13" creationId="{69323F77-403B-C8ED-D75A-99DBEF81F8A0}"/>
          </ac:spMkLst>
        </pc:spChg>
        <pc:spChg chg="mod">
          <ac:chgData name="Angal-Kalinin, Deepa (STFC,DL,AST)" userId="c042ba6a-0a3e-48bf-9c18-fd031f915517" providerId="ADAL" clId="{5B568149-1CFC-463E-9711-366DE39E562F}" dt="2024-12-02T10:20:07.594" v="1179" actId="1076"/>
          <ac:spMkLst>
            <pc:docMk/>
            <pc:sldMk cId="2360196135" sldId="502"/>
            <ac:spMk id="14" creationId="{3FD38FAE-C3DD-7BCF-9A85-14E5917AED97}"/>
          </ac:spMkLst>
        </pc:spChg>
        <pc:spChg chg="mod ord">
          <ac:chgData name="Angal-Kalinin, Deepa (STFC,DL,AST)" userId="c042ba6a-0a3e-48bf-9c18-fd031f915517" providerId="ADAL" clId="{5B568149-1CFC-463E-9711-366DE39E562F}" dt="2024-12-02T10:19:45.821" v="1174" actId="1036"/>
          <ac:spMkLst>
            <pc:docMk/>
            <pc:sldMk cId="2360196135" sldId="502"/>
            <ac:spMk id="15" creationId="{9D7A985D-3045-E26C-C3B2-AF2CC50E6F9A}"/>
          </ac:spMkLst>
        </pc:spChg>
        <pc:spChg chg="mod ord">
          <ac:chgData name="Angal-Kalinin, Deepa (STFC,DL,AST)" userId="c042ba6a-0a3e-48bf-9c18-fd031f915517" providerId="ADAL" clId="{5B568149-1CFC-463E-9711-366DE39E562F}" dt="2024-12-04T14:23:11.171" v="1739" actId="20577"/>
          <ac:spMkLst>
            <pc:docMk/>
            <pc:sldMk cId="2360196135" sldId="502"/>
            <ac:spMk id="16" creationId="{21D9C5D9-8089-7185-5C04-385B829C416A}"/>
          </ac:spMkLst>
        </pc:spChg>
        <pc:spChg chg="mod ord">
          <ac:chgData name="Angal-Kalinin, Deepa (STFC,DL,AST)" userId="c042ba6a-0a3e-48bf-9c18-fd031f915517" providerId="ADAL" clId="{5B568149-1CFC-463E-9711-366DE39E562F}" dt="2024-12-02T10:28:56.264" v="1345" actId="20577"/>
          <ac:spMkLst>
            <pc:docMk/>
            <pc:sldMk cId="2360196135" sldId="502"/>
            <ac:spMk id="19" creationId="{9A653882-9CE9-E3FC-093F-8A47F092A4C7}"/>
          </ac:spMkLst>
        </pc:spChg>
        <pc:spChg chg="add mod ord">
          <ac:chgData name="Angal-Kalinin, Deepa (STFC,DL,AST)" userId="c042ba6a-0a3e-48bf-9c18-fd031f915517" providerId="ADAL" clId="{5B568149-1CFC-463E-9711-366DE39E562F}" dt="2024-12-02T10:27:19.731" v="1275" actId="1076"/>
          <ac:spMkLst>
            <pc:docMk/>
            <pc:sldMk cId="2360196135" sldId="502"/>
            <ac:spMk id="21" creationId="{D1EFE106-44DE-D85B-C803-8F994A2512B8}"/>
          </ac:spMkLst>
        </pc:spChg>
        <pc:spChg chg="del mod">
          <ac:chgData name="Angal-Kalinin, Deepa (STFC,DL,AST)" userId="c042ba6a-0a3e-48bf-9c18-fd031f915517" providerId="ADAL" clId="{5B568149-1CFC-463E-9711-366DE39E562F}" dt="2024-12-02T09:59:25.375" v="964" actId="478"/>
          <ac:spMkLst>
            <pc:docMk/>
            <pc:sldMk cId="2360196135" sldId="502"/>
            <ac:spMk id="22" creationId="{F7105514-EB73-C1F1-63BE-C52D15442D85}"/>
          </ac:spMkLst>
        </pc:spChg>
        <pc:picChg chg="mod">
          <ac:chgData name="Angal-Kalinin, Deepa (STFC,DL,AST)" userId="c042ba6a-0a3e-48bf-9c18-fd031f915517" providerId="ADAL" clId="{5B568149-1CFC-463E-9711-366DE39E562F}" dt="2024-12-02T10:21:45.658" v="1221" actId="14100"/>
          <ac:picMkLst>
            <pc:docMk/>
            <pc:sldMk cId="2360196135" sldId="502"/>
            <ac:picMk id="3" creationId="{7F38D562-8169-38A8-9107-C7F2BCDC39E8}"/>
          </ac:picMkLst>
        </pc:picChg>
        <pc:picChg chg="mod">
          <ac:chgData name="Angal-Kalinin, Deepa (STFC,DL,AST)" userId="c042ba6a-0a3e-48bf-9c18-fd031f915517" providerId="ADAL" clId="{5B568149-1CFC-463E-9711-366DE39E562F}" dt="2024-12-02T10:20:04.751" v="1178" actId="1076"/>
          <ac:picMkLst>
            <pc:docMk/>
            <pc:sldMk cId="2360196135" sldId="502"/>
            <ac:picMk id="6" creationId="{A9306DD5-F40D-6ABF-7072-6BEDF6465F5F}"/>
          </ac:picMkLst>
        </pc:picChg>
        <pc:picChg chg="del mod">
          <ac:chgData name="Angal-Kalinin, Deepa (STFC,DL,AST)" userId="c042ba6a-0a3e-48bf-9c18-fd031f915517" providerId="ADAL" clId="{5B568149-1CFC-463E-9711-366DE39E562F}" dt="2024-12-02T10:25:51.556" v="1249" actId="478"/>
          <ac:picMkLst>
            <pc:docMk/>
            <pc:sldMk cId="2360196135" sldId="502"/>
            <ac:picMk id="7" creationId="{7A6CF14A-6E87-CBF6-0134-1916DDE3FBAE}"/>
          </ac:picMkLst>
        </pc:picChg>
        <pc:picChg chg="mod">
          <ac:chgData name="Angal-Kalinin, Deepa (STFC,DL,AST)" userId="c042ba6a-0a3e-48bf-9c18-fd031f915517" providerId="ADAL" clId="{5B568149-1CFC-463E-9711-366DE39E562F}" dt="2024-12-02T10:19:38.077" v="1160" actId="14100"/>
          <ac:picMkLst>
            <pc:docMk/>
            <pc:sldMk cId="2360196135" sldId="502"/>
            <ac:picMk id="11" creationId="{FB52C849-C592-0480-C4AA-569C0638286C}"/>
          </ac:picMkLst>
        </pc:picChg>
        <pc:picChg chg="del">
          <ac:chgData name="Angal-Kalinin, Deepa (STFC,DL,AST)" userId="c042ba6a-0a3e-48bf-9c18-fd031f915517" providerId="ADAL" clId="{5B568149-1CFC-463E-9711-366DE39E562F}" dt="2024-12-02T10:01:11.022" v="990" actId="478"/>
          <ac:picMkLst>
            <pc:docMk/>
            <pc:sldMk cId="2360196135" sldId="502"/>
            <ac:picMk id="12" creationId="{09259170-D3FC-8EF2-158E-4D1BBE579EAB}"/>
          </ac:picMkLst>
        </pc:picChg>
        <pc:picChg chg="del">
          <ac:chgData name="Angal-Kalinin, Deepa (STFC,DL,AST)" userId="c042ba6a-0a3e-48bf-9c18-fd031f915517" providerId="ADAL" clId="{5B568149-1CFC-463E-9711-366DE39E562F}" dt="2024-12-04T14:20:32.363" v="1687" actId="478"/>
          <ac:picMkLst>
            <pc:docMk/>
            <pc:sldMk cId="2360196135" sldId="502"/>
            <ac:picMk id="18" creationId="{B6A0E47A-5442-1693-A0D4-2A1B81B09D3E}"/>
          </ac:picMkLst>
        </pc:picChg>
        <pc:picChg chg="add del mod">
          <ac:chgData name="Angal-Kalinin, Deepa (STFC,DL,AST)" userId="c042ba6a-0a3e-48bf-9c18-fd031f915517" providerId="ADAL" clId="{5B568149-1CFC-463E-9711-366DE39E562F}" dt="2024-12-02T10:21:04.567" v="1208" actId="478"/>
          <ac:picMkLst>
            <pc:docMk/>
            <pc:sldMk cId="2360196135" sldId="502"/>
            <ac:picMk id="20" creationId="{9134F95C-7FB3-06DA-C18E-B68B57232A47}"/>
          </ac:picMkLst>
        </pc:picChg>
        <pc:picChg chg="add mod">
          <ac:chgData name="Angal-Kalinin, Deepa (STFC,DL,AST)" userId="c042ba6a-0a3e-48bf-9c18-fd031f915517" providerId="ADAL" clId="{5B568149-1CFC-463E-9711-366DE39E562F}" dt="2024-12-02T10:28:15.659" v="1340" actId="14100"/>
          <ac:picMkLst>
            <pc:docMk/>
            <pc:sldMk cId="2360196135" sldId="502"/>
            <ac:picMk id="25" creationId="{1FBC204B-32AE-E137-493A-4896382EFF91}"/>
          </ac:picMkLst>
        </pc:picChg>
        <pc:picChg chg="add mod">
          <ac:chgData name="Angal-Kalinin, Deepa (STFC,DL,AST)" userId="c042ba6a-0a3e-48bf-9c18-fd031f915517" providerId="ADAL" clId="{5B568149-1CFC-463E-9711-366DE39E562F}" dt="2024-12-02T10:27:15.002" v="1274" actId="1076"/>
          <ac:picMkLst>
            <pc:docMk/>
            <pc:sldMk cId="2360196135" sldId="502"/>
            <ac:picMk id="27" creationId="{4668F1F8-4DF3-0DE4-E15F-DA47E9C46EA9}"/>
          </ac:picMkLst>
        </pc:picChg>
        <pc:picChg chg="add mod">
          <ac:chgData name="Angal-Kalinin, Deepa (STFC,DL,AST)" userId="c042ba6a-0a3e-48bf-9c18-fd031f915517" providerId="ADAL" clId="{5B568149-1CFC-463E-9711-366DE39E562F}" dt="2024-12-02T10:37:13.898" v="1346" actId="14100"/>
          <ac:picMkLst>
            <pc:docMk/>
            <pc:sldMk cId="2360196135" sldId="502"/>
            <ac:picMk id="29" creationId="{EE4BADD1-77C2-E6C7-1EA0-23114762D09B}"/>
          </ac:picMkLst>
        </pc:picChg>
        <pc:picChg chg="add del mod">
          <ac:chgData name="Angal-Kalinin, Deepa (STFC,DL,AST)" userId="c042ba6a-0a3e-48bf-9c18-fd031f915517" providerId="ADAL" clId="{5B568149-1CFC-463E-9711-366DE39E562F}" dt="2024-12-04T14:22:13.606" v="1706" actId="478"/>
          <ac:picMkLst>
            <pc:docMk/>
            <pc:sldMk cId="2360196135" sldId="502"/>
            <ac:picMk id="31" creationId="{E94E3156-3402-0C43-DC86-255841569044}"/>
          </ac:picMkLst>
        </pc:picChg>
        <pc:picChg chg="add mod">
          <ac:chgData name="Angal-Kalinin, Deepa (STFC,DL,AST)" userId="c042ba6a-0a3e-48bf-9c18-fd031f915517" providerId="ADAL" clId="{5B568149-1CFC-463E-9711-366DE39E562F}" dt="2024-12-04T14:22:58.238" v="1715" actId="14100"/>
          <ac:picMkLst>
            <pc:docMk/>
            <pc:sldMk cId="2360196135" sldId="502"/>
            <ac:picMk id="32" creationId="{3DC58564-2D15-6C8D-AB7A-A7ABA784F800}"/>
          </ac:picMkLst>
        </pc:picChg>
      </pc:sldChg>
      <pc:sldChg chg="modSp mod">
        <pc:chgData name="Angal-Kalinin, Deepa (STFC,DL,AST)" userId="c042ba6a-0a3e-48bf-9c18-fd031f915517" providerId="ADAL" clId="{5B568149-1CFC-463E-9711-366DE39E562F}" dt="2024-12-02T09:55:14.728" v="962" actId="12"/>
        <pc:sldMkLst>
          <pc:docMk/>
          <pc:sldMk cId="1002395464" sldId="503"/>
        </pc:sldMkLst>
        <pc:spChg chg="mod">
          <ac:chgData name="Angal-Kalinin, Deepa (STFC,DL,AST)" userId="c042ba6a-0a3e-48bf-9c18-fd031f915517" providerId="ADAL" clId="{5B568149-1CFC-463E-9711-366DE39E562F}" dt="2024-12-02T09:55:14.728" v="962" actId="12"/>
          <ac:spMkLst>
            <pc:docMk/>
            <pc:sldMk cId="1002395464" sldId="503"/>
            <ac:spMk id="2" creationId="{B890C2E1-DE43-AB55-5711-D3F390C00801}"/>
          </ac:spMkLst>
        </pc:spChg>
      </pc:sldChg>
      <pc:sldChg chg="addSp modSp mod">
        <pc:chgData name="Angal-Kalinin, Deepa (STFC,DL,AST)" userId="c042ba6a-0a3e-48bf-9c18-fd031f915517" providerId="ADAL" clId="{5B568149-1CFC-463E-9711-366DE39E562F}" dt="2024-12-02T09:17:49.865" v="773" actId="207"/>
        <pc:sldMkLst>
          <pc:docMk/>
          <pc:sldMk cId="688225466" sldId="504"/>
        </pc:sldMkLst>
        <pc:spChg chg="add mod">
          <ac:chgData name="Angal-Kalinin, Deepa (STFC,DL,AST)" userId="c042ba6a-0a3e-48bf-9c18-fd031f915517" providerId="ADAL" clId="{5B568149-1CFC-463E-9711-366DE39E562F}" dt="2024-12-02T09:17:49.865" v="773" actId="207"/>
          <ac:spMkLst>
            <pc:docMk/>
            <pc:sldMk cId="688225466" sldId="504"/>
            <ac:spMk id="3" creationId="{91E2EF0E-C715-B209-0081-1E8B75BF9AE1}"/>
          </ac:spMkLst>
        </pc:spChg>
        <pc:spChg chg="mod">
          <ac:chgData name="Angal-Kalinin, Deepa (STFC,DL,AST)" userId="c042ba6a-0a3e-48bf-9c18-fd031f915517" providerId="ADAL" clId="{5B568149-1CFC-463E-9711-366DE39E562F}" dt="2024-12-02T08:50:15.614" v="22" actId="1076"/>
          <ac:spMkLst>
            <pc:docMk/>
            <pc:sldMk cId="688225466" sldId="504"/>
            <ac:spMk id="28" creationId="{1A127E63-29D4-1D1E-BECC-FC3E2C21756B}"/>
          </ac:spMkLst>
        </pc:spChg>
        <pc:spChg chg="mod">
          <ac:chgData name="Angal-Kalinin, Deepa (STFC,DL,AST)" userId="c042ba6a-0a3e-48bf-9c18-fd031f915517" providerId="ADAL" clId="{5B568149-1CFC-463E-9711-366DE39E562F}" dt="2024-12-02T08:50:20.309" v="24" actId="1076"/>
          <ac:spMkLst>
            <pc:docMk/>
            <pc:sldMk cId="688225466" sldId="504"/>
            <ac:spMk id="32" creationId="{2F59F208-C90C-4EB9-F9FD-ED0A87A1FE2A}"/>
          </ac:spMkLst>
        </pc:spChg>
        <pc:spChg chg="mod">
          <ac:chgData name="Angal-Kalinin, Deepa (STFC,DL,AST)" userId="c042ba6a-0a3e-48bf-9c18-fd031f915517" providerId="ADAL" clId="{5B568149-1CFC-463E-9711-366DE39E562F}" dt="2024-12-02T08:50:18.068" v="23" actId="1076"/>
          <ac:spMkLst>
            <pc:docMk/>
            <pc:sldMk cId="688225466" sldId="504"/>
            <ac:spMk id="33" creationId="{BB569860-C4DB-B5FF-8E06-1AFAC8C36CAD}"/>
          </ac:spMkLst>
        </pc:spChg>
        <pc:spChg chg="mod">
          <ac:chgData name="Angal-Kalinin, Deepa (STFC,DL,AST)" userId="c042ba6a-0a3e-48bf-9c18-fd031f915517" providerId="ADAL" clId="{5B568149-1CFC-463E-9711-366DE39E562F}" dt="2024-12-02T08:49:49.167" v="15" actId="1076"/>
          <ac:spMkLst>
            <pc:docMk/>
            <pc:sldMk cId="688225466" sldId="504"/>
            <ac:spMk id="38" creationId="{A83D5824-2F89-3511-A381-49173D509F58}"/>
          </ac:spMkLst>
        </pc:spChg>
        <pc:spChg chg="mod">
          <ac:chgData name="Angal-Kalinin, Deepa (STFC,DL,AST)" userId="c042ba6a-0a3e-48bf-9c18-fd031f915517" providerId="ADAL" clId="{5B568149-1CFC-463E-9711-366DE39E562F}" dt="2024-12-02T08:50:06.551" v="19" actId="1076"/>
          <ac:spMkLst>
            <pc:docMk/>
            <pc:sldMk cId="688225466" sldId="504"/>
            <ac:spMk id="41" creationId="{8DBD389A-A7A0-3195-539F-DA28B272F3D1}"/>
          </ac:spMkLst>
        </pc:spChg>
        <pc:spChg chg="mod">
          <ac:chgData name="Angal-Kalinin, Deepa (STFC,DL,AST)" userId="c042ba6a-0a3e-48bf-9c18-fd031f915517" providerId="ADAL" clId="{5B568149-1CFC-463E-9711-366DE39E562F}" dt="2024-12-02T08:50:09.126" v="20" actId="1076"/>
          <ac:spMkLst>
            <pc:docMk/>
            <pc:sldMk cId="688225466" sldId="504"/>
            <ac:spMk id="42" creationId="{6BAF345B-B131-6CEA-9951-E9C42D73D6DC}"/>
          </ac:spMkLst>
        </pc:spChg>
        <pc:spChg chg="mod">
          <ac:chgData name="Angal-Kalinin, Deepa (STFC,DL,AST)" userId="c042ba6a-0a3e-48bf-9c18-fd031f915517" providerId="ADAL" clId="{5B568149-1CFC-463E-9711-366DE39E562F}" dt="2024-12-02T08:49:45.278" v="14" actId="14100"/>
          <ac:spMkLst>
            <pc:docMk/>
            <pc:sldMk cId="688225466" sldId="504"/>
            <ac:spMk id="45" creationId="{39194D7F-F400-8DCE-1DA0-1E3BC0353353}"/>
          </ac:spMkLst>
        </pc:spChg>
        <pc:spChg chg="mod">
          <ac:chgData name="Angal-Kalinin, Deepa (STFC,DL,AST)" userId="c042ba6a-0a3e-48bf-9c18-fd031f915517" providerId="ADAL" clId="{5B568149-1CFC-463E-9711-366DE39E562F}" dt="2024-12-02T08:49:54.392" v="17" actId="14100"/>
          <ac:spMkLst>
            <pc:docMk/>
            <pc:sldMk cId="688225466" sldId="504"/>
            <ac:spMk id="46" creationId="{74EAF3F8-CAE6-180E-1DBF-95BB4879AE42}"/>
          </ac:spMkLst>
        </pc:spChg>
        <pc:picChg chg="mod">
          <ac:chgData name="Angal-Kalinin, Deepa (STFC,DL,AST)" userId="c042ba6a-0a3e-48bf-9c18-fd031f915517" providerId="ADAL" clId="{5B568149-1CFC-463E-9711-366DE39E562F}" dt="2024-12-02T08:50:04.429" v="18" actId="1076"/>
          <ac:picMkLst>
            <pc:docMk/>
            <pc:sldMk cId="688225466" sldId="504"/>
            <ac:picMk id="27" creationId="{5FD07474-835E-D30A-29CB-36A16DBE5054}"/>
          </ac:picMkLst>
        </pc:picChg>
        <pc:picChg chg="mod">
          <ac:chgData name="Angal-Kalinin, Deepa (STFC,DL,AST)" userId="c042ba6a-0a3e-48bf-9c18-fd031f915517" providerId="ADAL" clId="{5B568149-1CFC-463E-9711-366DE39E562F}" dt="2024-12-02T08:49:51.800" v="16" actId="14100"/>
          <ac:picMkLst>
            <pc:docMk/>
            <pc:sldMk cId="688225466" sldId="504"/>
            <ac:picMk id="34" creationId="{78B6CAF5-CD8F-3046-2246-588C7752B8E6}"/>
          </ac:picMkLst>
        </pc:picChg>
        <pc:picChg chg="mod">
          <ac:chgData name="Angal-Kalinin, Deepa (STFC,DL,AST)" userId="c042ba6a-0a3e-48bf-9c18-fd031f915517" providerId="ADAL" clId="{5B568149-1CFC-463E-9711-366DE39E562F}" dt="2024-12-02T08:49:39.173" v="12" actId="1076"/>
          <ac:picMkLst>
            <pc:docMk/>
            <pc:sldMk cId="688225466" sldId="504"/>
            <ac:picMk id="36" creationId="{697B8808-4AB5-3C9D-1D15-379C360B78CE}"/>
          </ac:picMkLst>
        </pc:picChg>
        <pc:cxnChg chg="mod">
          <ac:chgData name="Angal-Kalinin, Deepa (STFC,DL,AST)" userId="c042ba6a-0a3e-48bf-9c18-fd031f915517" providerId="ADAL" clId="{5B568149-1CFC-463E-9711-366DE39E562F}" dt="2024-12-02T08:50:13.026" v="21" actId="1076"/>
          <ac:cxnSpMkLst>
            <pc:docMk/>
            <pc:sldMk cId="688225466" sldId="504"/>
            <ac:cxnSpMk id="29" creationId="{C18C99A2-725F-E793-D528-D5FA8D6CBFF5}"/>
          </ac:cxnSpMkLst>
        </pc:cxnChg>
      </pc:sldChg>
      <pc:sldChg chg="modSp mod ord">
        <pc:chgData name="Angal-Kalinin, Deepa (STFC,DL,AST)" userId="c042ba6a-0a3e-48bf-9c18-fd031f915517" providerId="ADAL" clId="{5B568149-1CFC-463E-9711-366DE39E562F}" dt="2024-12-02T10:49:32.050" v="1686" actId="20577"/>
        <pc:sldMkLst>
          <pc:docMk/>
          <pc:sldMk cId="280124829" sldId="505"/>
        </pc:sldMkLst>
        <pc:spChg chg="mod">
          <ac:chgData name="Angal-Kalinin, Deepa (STFC,DL,AST)" userId="c042ba6a-0a3e-48bf-9c18-fd031f915517" providerId="ADAL" clId="{5B568149-1CFC-463E-9711-366DE39E562F}" dt="2024-12-02T10:49:32.050" v="1686" actId="20577"/>
          <ac:spMkLst>
            <pc:docMk/>
            <pc:sldMk cId="280124829" sldId="505"/>
            <ac:spMk id="2" creationId="{18E12CEA-B76A-6383-6D25-486178A8CB8C}"/>
          </ac:spMkLst>
        </pc:spChg>
        <pc:spChg chg="mod">
          <ac:chgData name="Angal-Kalinin, Deepa (STFC,DL,AST)" userId="c042ba6a-0a3e-48bf-9c18-fd031f915517" providerId="ADAL" clId="{5B568149-1CFC-463E-9711-366DE39E562F}" dt="2024-12-02T08:50:32.978" v="25" actId="20577"/>
          <ac:spMkLst>
            <pc:docMk/>
            <pc:sldMk cId="280124829" sldId="505"/>
            <ac:spMk id="24" creationId="{D08C5626-84F3-7204-7A11-6593FF663349}"/>
          </ac:spMkLst>
        </pc:spChg>
      </pc:sldChg>
      <pc:sldChg chg="modSp mod ord">
        <pc:chgData name="Angal-Kalinin, Deepa (STFC,DL,AST)" userId="c042ba6a-0a3e-48bf-9c18-fd031f915517" providerId="ADAL" clId="{5B568149-1CFC-463E-9711-366DE39E562F}" dt="2024-12-02T09:08:28.400" v="707" actId="20577"/>
        <pc:sldMkLst>
          <pc:docMk/>
          <pc:sldMk cId="34857400" sldId="506"/>
        </pc:sldMkLst>
        <pc:spChg chg="mod">
          <ac:chgData name="Angal-Kalinin, Deepa (STFC,DL,AST)" userId="c042ba6a-0a3e-48bf-9c18-fd031f915517" providerId="ADAL" clId="{5B568149-1CFC-463E-9711-366DE39E562F}" dt="2024-12-02T09:08:28.400" v="707" actId="20577"/>
          <ac:spMkLst>
            <pc:docMk/>
            <pc:sldMk cId="34857400" sldId="506"/>
            <ac:spMk id="3" creationId="{E71E4FBC-F409-AA56-DCC6-929B8ED68DCB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2T09:02:03.451" v="393" actId="20577"/>
        <pc:sldMkLst>
          <pc:docMk/>
          <pc:sldMk cId="2214075276" sldId="509"/>
        </pc:sldMkLst>
        <pc:spChg chg="add mod">
          <ac:chgData name="Angal-Kalinin, Deepa (STFC,DL,AST)" userId="c042ba6a-0a3e-48bf-9c18-fd031f915517" providerId="ADAL" clId="{5B568149-1CFC-463E-9711-366DE39E562F}" dt="2024-12-02T09:00:17.868" v="382" actId="113"/>
          <ac:spMkLst>
            <pc:docMk/>
            <pc:sldMk cId="2214075276" sldId="509"/>
            <ac:spMk id="2" creationId="{CF834FDC-31F4-FB3A-2D3D-2579EFBA25E7}"/>
          </ac:spMkLst>
        </pc:spChg>
        <pc:spChg chg="del mod">
          <ac:chgData name="Angal-Kalinin, Deepa (STFC,DL,AST)" userId="c042ba6a-0a3e-48bf-9c18-fd031f915517" providerId="ADAL" clId="{5B568149-1CFC-463E-9711-366DE39E562F}" dt="2024-12-02T09:00:03.610" v="379" actId="478"/>
          <ac:spMkLst>
            <pc:docMk/>
            <pc:sldMk cId="2214075276" sldId="509"/>
            <ac:spMk id="4" creationId="{0C573C1B-8B85-3224-0DD6-FE71F0CA1EEF}"/>
          </ac:spMkLst>
        </pc:spChg>
        <pc:spChg chg="add del mod">
          <ac:chgData name="Angal-Kalinin, Deepa (STFC,DL,AST)" userId="c042ba6a-0a3e-48bf-9c18-fd031f915517" providerId="ADAL" clId="{5B568149-1CFC-463E-9711-366DE39E562F}" dt="2024-12-02T09:00:06.304" v="381" actId="478"/>
          <ac:spMkLst>
            <pc:docMk/>
            <pc:sldMk cId="2214075276" sldId="509"/>
            <ac:spMk id="5" creationId="{21A2B88E-E4F6-C995-5B3C-5845EA0B5D54}"/>
          </ac:spMkLst>
        </pc:spChg>
        <pc:spChg chg="mod">
          <ac:chgData name="Angal-Kalinin, Deepa (STFC,DL,AST)" userId="c042ba6a-0a3e-48bf-9c18-fd031f915517" providerId="ADAL" clId="{5B568149-1CFC-463E-9711-366DE39E562F}" dt="2024-12-02T09:01:11.460" v="387" actId="1076"/>
          <ac:spMkLst>
            <pc:docMk/>
            <pc:sldMk cId="2214075276" sldId="509"/>
            <ac:spMk id="6" creationId="{3E99B6F6-7C1C-C5DF-63A3-483473A6D294}"/>
          </ac:spMkLst>
        </pc:spChg>
        <pc:spChg chg="add mod">
          <ac:chgData name="Angal-Kalinin, Deepa (STFC,DL,AST)" userId="c042ba6a-0a3e-48bf-9c18-fd031f915517" providerId="ADAL" clId="{5B568149-1CFC-463E-9711-366DE39E562F}" dt="2024-12-02T09:02:03.451" v="393" actId="20577"/>
          <ac:spMkLst>
            <pc:docMk/>
            <pc:sldMk cId="2214075276" sldId="509"/>
            <ac:spMk id="7" creationId="{54B01873-46F2-C257-303F-F304211AB317}"/>
          </ac:spMkLst>
        </pc:spChg>
      </pc:sldChg>
      <pc:sldChg chg="del">
        <pc:chgData name="Angal-Kalinin, Deepa (STFC,DL,AST)" userId="c042ba6a-0a3e-48bf-9c18-fd031f915517" providerId="ADAL" clId="{5B568149-1CFC-463E-9711-366DE39E562F}" dt="2024-12-02T09:02:13.327" v="394" actId="2696"/>
        <pc:sldMkLst>
          <pc:docMk/>
          <pc:sldMk cId="3476825214" sldId="510"/>
        </pc:sldMkLst>
      </pc:sldChg>
      <pc:sldChg chg="modSp mod">
        <pc:chgData name="Angal-Kalinin, Deepa (STFC,DL,AST)" userId="c042ba6a-0a3e-48bf-9c18-fd031f915517" providerId="ADAL" clId="{5B568149-1CFC-463E-9711-366DE39E562F}" dt="2024-12-02T09:21:57.529" v="779" actId="167"/>
        <pc:sldMkLst>
          <pc:docMk/>
          <pc:sldMk cId="987517397" sldId="517"/>
        </pc:sldMkLst>
        <pc:spChg chg="mod">
          <ac:chgData name="Angal-Kalinin, Deepa (STFC,DL,AST)" userId="c042ba6a-0a3e-48bf-9c18-fd031f915517" providerId="ADAL" clId="{5B568149-1CFC-463E-9711-366DE39E562F}" dt="2024-12-02T09:12:31.291" v="757" actId="20577"/>
          <ac:spMkLst>
            <pc:docMk/>
            <pc:sldMk cId="987517397" sldId="517"/>
            <ac:spMk id="19" creationId="{432225B4-C89E-1A40-CDE7-BA5EE2D78FB0}"/>
          </ac:spMkLst>
        </pc:spChg>
        <pc:spChg chg="ord">
          <ac:chgData name="Angal-Kalinin, Deepa (STFC,DL,AST)" userId="c042ba6a-0a3e-48bf-9c18-fd031f915517" providerId="ADAL" clId="{5B568149-1CFC-463E-9711-366DE39E562F}" dt="2024-12-02T09:21:57.529" v="779" actId="167"/>
          <ac:spMkLst>
            <pc:docMk/>
            <pc:sldMk cId="987517397" sldId="517"/>
            <ac:spMk id="20" creationId="{2699C2E1-D2A7-3B09-58C0-C8D36DEE8B6C}"/>
          </ac:spMkLst>
        </pc:spChg>
      </pc:sldChg>
      <pc:sldChg chg="modSp mod">
        <pc:chgData name="Angal-Kalinin, Deepa (STFC,DL,AST)" userId="c042ba6a-0a3e-48bf-9c18-fd031f915517" providerId="ADAL" clId="{5B568149-1CFC-463E-9711-366DE39E562F}" dt="2024-12-02T09:22:15.630" v="780" actId="167"/>
        <pc:sldMkLst>
          <pc:docMk/>
          <pc:sldMk cId="3474911751" sldId="518"/>
        </pc:sldMkLst>
        <pc:spChg chg="ord">
          <ac:chgData name="Angal-Kalinin, Deepa (STFC,DL,AST)" userId="c042ba6a-0a3e-48bf-9c18-fd031f915517" providerId="ADAL" clId="{5B568149-1CFC-463E-9711-366DE39E562F}" dt="2024-12-02T09:22:15.630" v="780" actId="167"/>
          <ac:spMkLst>
            <pc:docMk/>
            <pc:sldMk cId="3474911751" sldId="518"/>
            <ac:spMk id="23" creationId="{D547E45F-7FEC-0486-57F2-44322DC10FBF}"/>
          </ac:spMkLst>
        </pc:spChg>
      </pc:sldChg>
      <pc:sldChg chg="addSp delSp modSp mod">
        <pc:chgData name="Angal-Kalinin, Deepa (STFC,DL,AST)" userId="c042ba6a-0a3e-48bf-9c18-fd031f915517" providerId="ADAL" clId="{5B568149-1CFC-463E-9711-366DE39E562F}" dt="2024-12-04T14:25:07.318" v="1782" actId="478"/>
        <pc:sldMkLst>
          <pc:docMk/>
          <pc:sldMk cId="3174655534" sldId="519"/>
        </pc:sldMkLst>
        <pc:spChg chg="mod ord">
          <ac:chgData name="Angal-Kalinin, Deepa (STFC,DL,AST)" userId="c042ba6a-0a3e-48bf-9c18-fd031f915517" providerId="ADAL" clId="{5B568149-1CFC-463E-9711-366DE39E562F}" dt="2024-12-04T14:25:03.803" v="1781" actId="20577"/>
          <ac:spMkLst>
            <pc:docMk/>
            <pc:sldMk cId="3174655534" sldId="519"/>
            <ac:spMk id="15" creationId="{9D7A985D-3045-E26C-C3B2-AF2CC50E6F9A}"/>
          </ac:spMkLst>
        </pc:spChg>
        <pc:spChg chg="mod">
          <ac:chgData name="Angal-Kalinin, Deepa (STFC,DL,AST)" userId="c042ba6a-0a3e-48bf-9c18-fd031f915517" providerId="ADAL" clId="{5B568149-1CFC-463E-9711-366DE39E562F}" dt="2024-12-04T14:24:12.924" v="1743" actId="1076"/>
          <ac:spMkLst>
            <pc:docMk/>
            <pc:sldMk cId="3174655534" sldId="519"/>
            <ac:spMk id="31" creationId="{4CA43762-02DF-5D46-F7AB-C50534F3BC98}"/>
          </ac:spMkLst>
        </pc:spChg>
        <pc:picChg chg="add mod">
          <ac:chgData name="Angal-Kalinin, Deepa (STFC,DL,AST)" userId="c042ba6a-0a3e-48bf-9c18-fd031f915517" providerId="ADAL" clId="{5B568149-1CFC-463E-9711-366DE39E562F}" dt="2024-12-04T14:24:32.460" v="1751" actId="14100"/>
          <ac:picMkLst>
            <pc:docMk/>
            <pc:sldMk cId="3174655534" sldId="519"/>
            <ac:picMk id="12" creationId="{9990BC19-9FB5-CCB9-FE7C-7457DBD2F548}"/>
          </ac:picMkLst>
        </pc:picChg>
        <pc:picChg chg="del mod">
          <ac:chgData name="Angal-Kalinin, Deepa (STFC,DL,AST)" userId="c042ba6a-0a3e-48bf-9c18-fd031f915517" providerId="ADAL" clId="{5B568149-1CFC-463E-9711-366DE39E562F}" dt="2024-12-04T14:25:07.318" v="1782" actId="478"/>
          <ac:picMkLst>
            <pc:docMk/>
            <pc:sldMk cId="3174655534" sldId="519"/>
            <ac:picMk id="26" creationId="{B2BBCE0D-FEDD-56BA-D6BC-BECBB516C126}"/>
          </ac:picMkLst>
        </pc:picChg>
        <pc:picChg chg="mod">
          <ac:chgData name="Angal-Kalinin, Deepa (STFC,DL,AST)" userId="c042ba6a-0a3e-48bf-9c18-fd031f915517" providerId="ADAL" clId="{5B568149-1CFC-463E-9711-366DE39E562F}" dt="2024-12-04T14:24:07.178" v="1742" actId="1076"/>
          <ac:picMkLst>
            <pc:docMk/>
            <pc:sldMk cId="3174655534" sldId="519"/>
            <ac:picMk id="30" creationId="{3C99F490-4CF0-71B6-820E-1A7C25B9EECA}"/>
          </ac:picMkLst>
        </pc:picChg>
      </pc:sldChg>
    </pc:docChg>
  </pc:docChgLst>
  <pc:docChgLst>
    <pc:chgData name="Angal-Kalinin, Deepa (STFC,DL,AST)" userId="c042ba6a-0a3e-48bf-9c18-fd031f915517" providerId="ADAL" clId="{92E00A61-377F-4A04-9D91-23337231E98E}"/>
    <pc:docChg chg="undo custSel addSld delSld modSld sldOrd">
      <pc:chgData name="Angal-Kalinin, Deepa (STFC,DL,AST)" userId="c042ba6a-0a3e-48bf-9c18-fd031f915517" providerId="ADAL" clId="{92E00A61-377F-4A04-9D91-23337231E98E}" dt="2024-11-18T20:07:52.470" v="7375" actId="20577"/>
      <pc:docMkLst>
        <pc:docMk/>
      </pc:docMkLst>
      <pc:sldChg chg="addSp modSp mod">
        <pc:chgData name="Angal-Kalinin, Deepa (STFC,DL,AST)" userId="c042ba6a-0a3e-48bf-9c18-fd031f915517" providerId="ADAL" clId="{92E00A61-377F-4A04-9D91-23337231E98E}" dt="2024-11-17T12:04:17.529" v="4250" actId="20577"/>
        <pc:sldMkLst>
          <pc:docMk/>
          <pc:sldMk cId="2234419034" sldId="256"/>
        </pc:sldMkLst>
        <pc:spChg chg="mod">
          <ac:chgData name="Angal-Kalinin, Deepa (STFC,DL,AST)" userId="c042ba6a-0a3e-48bf-9c18-fd031f915517" providerId="ADAL" clId="{92E00A61-377F-4A04-9D91-23337231E98E}" dt="2024-11-10T11:46:15.030" v="8" actId="20577"/>
          <ac:spMkLst>
            <pc:docMk/>
            <pc:sldMk cId="2234419034" sldId="256"/>
            <ac:spMk id="19" creationId="{78DB0FE0-A4AF-D848-8925-91A37993D74D}"/>
          </ac:spMkLst>
        </pc:spChg>
        <pc:spChg chg="mod">
          <ac:chgData name="Angal-Kalinin, Deepa (STFC,DL,AST)" userId="c042ba6a-0a3e-48bf-9c18-fd031f915517" providerId="ADAL" clId="{92E00A61-377F-4A04-9D91-23337231E98E}" dt="2024-11-17T12:04:17.529" v="4250" actId="20577"/>
          <ac:spMkLst>
            <pc:docMk/>
            <pc:sldMk cId="2234419034" sldId="256"/>
            <ac:spMk id="21" creationId="{0BEB0AE4-391E-6F41-84C6-D4EEDF519A31}"/>
          </ac:spMkLst>
        </pc:spChg>
        <pc:picChg chg="add mod">
          <ac:chgData name="Angal-Kalinin, Deepa (STFC,DL,AST)" userId="c042ba6a-0a3e-48bf-9c18-fd031f915517" providerId="ADAL" clId="{92E00A61-377F-4A04-9D91-23337231E98E}" dt="2024-11-10T11:45:34.886" v="2" actId="1076"/>
          <ac:picMkLst>
            <pc:docMk/>
            <pc:sldMk cId="2234419034" sldId="256"/>
            <ac:picMk id="3" creationId="{5294C30E-E3F0-F968-B6E0-25A7858B81FF}"/>
          </ac:picMkLst>
        </pc:picChg>
        <pc:picChg chg="add mod">
          <ac:chgData name="Angal-Kalinin, Deepa (STFC,DL,AST)" userId="c042ba6a-0a3e-48bf-9c18-fd031f915517" providerId="ADAL" clId="{92E00A61-377F-4A04-9D91-23337231E98E}" dt="2024-11-10T11:45:38.930" v="3" actId="1076"/>
          <ac:picMkLst>
            <pc:docMk/>
            <pc:sldMk cId="2234419034" sldId="256"/>
            <ac:picMk id="4" creationId="{EAF01BD4-5243-6344-C45B-CAD500AA4181}"/>
          </ac:picMkLst>
        </pc:picChg>
      </pc:sldChg>
      <pc:sldChg chg="addSp delSp modSp mod">
        <pc:chgData name="Angal-Kalinin, Deepa (STFC,DL,AST)" userId="c042ba6a-0a3e-48bf-9c18-fd031f915517" providerId="ADAL" clId="{92E00A61-377F-4A04-9D91-23337231E98E}" dt="2024-11-17T12:58:37.451" v="6272" actId="20577"/>
        <pc:sldMkLst>
          <pc:docMk/>
          <pc:sldMk cId="1261827804" sldId="257"/>
        </pc:sldMkLst>
      </pc:sldChg>
      <pc:sldChg chg="delSp del mod">
        <pc:chgData name="Angal-Kalinin, Deepa (STFC,DL,AST)" userId="c042ba6a-0a3e-48bf-9c18-fd031f915517" providerId="ADAL" clId="{92E00A61-377F-4A04-9D91-23337231E98E}" dt="2024-11-16T15:44:54.151" v="3097" actId="2696"/>
        <pc:sldMkLst>
          <pc:docMk/>
          <pc:sldMk cId="331379794" sldId="325"/>
        </pc:sldMkLst>
      </pc:sldChg>
      <pc:sldChg chg="addSp delSp modSp mod delAnim modAnim">
        <pc:chgData name="Angal-Kalinin, Deepa (STFC,DL,AST)" userId="c042ba6a-0a3e-48bf-9c18-fd031f915517" providerId="ADAL" clId="{92E00A61-377F-4A04-9D91-23337231E98E}" dt="2024-11-18T19:28:54.714" v="7349" actId="1036"/>
        <pc:sldMkLst>
          <pc:docMk/>
          <pc:sldMk cId="997356014" sldId="334"/>
        </pc:sldMkLst>
      </pc:sldChg>
      <pc:sldChg chg="modSp mod">
        <pc:chgData name="Angal-Kalinin, Deepa (STFC,DL,AST)" userId="c042ba6a-0a3e-48bf-9c18-fd031f915517" providerId="ADAL" clId="{92E00A61-377F-4A04-9D91-23337231E98E}" dt="2024-11-13T21:17:32.851" v="2539" actId="20577"/>
        <pc:sldMkLst>
          <pc:docMk/>
          <pc:sldMk cId="3711409651" sldId="428"/>
        </pc:sldMkLst>
      </pc:sldChg>
      <pc:sldChg chg="addSp delSp modSp mod">
        <pc:chgData name="Angal-Kalinin, Deepa (STFC,DL,AST)" userId="c042ba6a-0a3e-48bf-9c18-fd031f915517" providerId="ADAL" clId="{92E00A61-377F-4A04-9D91-23337231E98E}" dt="2024-11-10T15:42:02.146" v="904" actId="20577"/>
        <pc:sldMkLst>
          <pc:docMk/>
          <pc:sldMk cId="1314517023" sldId="429"/>
        </pc:sldMkLst>
      </pc:sldChg>
      <pc:sldChg chg="addSp delSp modSp mod">
        <pc:chgData name="Angal-Kalinin, Deepa (STFC,DL,AST)" userId="c042ba6a-0a3e-48bf-9c18-fd031f915517" providerId="ADAL" clId="{92E00A61-377F-4A04-9D91-23337231E98E}" dt="2024-11-10T16:34:23.540" v="1239" actId="14100"/>
        <pc:sldMkLst>
          <pc:docMk/>
          <pc:sldMk cId="3897797399" sldId="431"/>
        </pc:sldMkLst>
      </pc:sldChg>
      <pc:sldChg chg="addSp delSp modSp mod">
        <pc:chgData name="Angal-Kalinin, Deepa (STFC,DL,AST)" userId="c042ba6a-0a3e-48bf-9c18-fd031f915517" providerId="ADAL" clId="{92E00A61-377F-4A04-9D91-23337231E98E}" dt="2024-11-18T19:01:01.099" v="7295" actId="14100"/>
        <pc:sldMkLst>
          <pc:docMk/>
          <pc:sldMk cId="3611884161" sldId="432"/>
        </pc:sldMkLst>
      </pc:sldChg>
      <pc:sldChg chg="addSp delSp modSp mod modAnim">
        <pc:chgData name="Angal-Kalinin, Deepa (STFC,DL,AST)" userId="c042ba6a-0a3e-48bf-9c18-fd031f915517" providerId="ADAL" clId="{92E00A61-377F-4A04-9D91-23337231E98E}" dt="2024-11-13T19:14:41.636" v="1946" actId="478"/>
        <pc:sldMkLst>
          <pc:docMk/>
          <pc:sldMk cId="3106480991" sldId="433"/>
        </pc:sldMkLst>
      </pc:sldChg>
      <pc:sldChg chg="addSp modSp mod">
        <pc:chgData name="Angal-Kalinin, Deepa (STFC,DL,AST)" userId="c042ba6a-0a3e-48bf-9c18-fd031f915517" providerId="ADAL" clId="{92E00A61-377F-4A04-9D91-23337231E98E}" dt="2024-11-17T15:29:18.419" v="7200" actId="20577"/>
        <pc:sldMkLst>
          <pc:docMk/>
          <pc:sldMk cId="1731733202" sldId="439"/>
        </pc:sldMkLst>
      </pc:sldChg>
      <pc:sldChg chg="modSp mod">
        <pc:chgData name="Angal-Kalinin, Deepa (STFC,DL,AST)" userId="c042ba6a-0a3e-48bf-9c18-fd031f915517" providerId="ADAL" clId="{92E00A61-377F-4A04-9D91-23337231E98E}" dt="2024-11-17T15:31:13.145" v="7208" actId="20577"/>
        <pc:sldMkLst>
          <pc:docMk/>
          <pc:sldMk cId="2368391530" sldId="442"/>
        </pc:sldMkLst>
      </pc:sldChg>
      <pc:sldChg chg="modSp mod">
        <pc:chgData name="Angal-Kalinin, Deepa (STFC,DL,AST)" userId="c042ba6a-0a3e-48bf-9c18-fd031f915517" providerId="ADAL" clId="{92E00A61-377F-4A04-9D91-23337231E98E}" dt="2024-11-17T12:40:37.245" v="5285" actId="20577"/>
        <pc:sldMkLst>
          <pc:docMk/>
          <pc:sldMk cId="2840851910" sldId="443"/>
        </pc:sldMkLst>
      </pc:sldChg>
      <pc:sldChg chg="addSp modSp mod">
        <pc:chgData name="Angal-Kalinin, Deepa (STFC,DL,AST)" userId="c042ba6a-0a3e-48bf-9c18-fd031f915517" providerId="ADAL" clId="{92E00A61-377F-4A04-9D91-23337231E98E}" dt="2024-11-17T12:56:35.700" v="6260" actId="20577"/>
        <pc:sldMkLst>
          <pc:docMk/>
          <pc:sldMk cId="3035464798" sldId="459"/>
        </pc:sldMkLst>
      </pc:sldChg>
      <pc:sldChg chg="modSp del mod">
        <pc:chgData name="Angal-Kalinin, Deepa (STFC,DL,AST)" userId="c042ba6a-0a3e-48bf-9c18-fd031f915517" providerId="ADAL" clId="{92E00A61-377F-4A04-9D91-23337231E98E}" dt="2024-11-17T12:57:44.727" v="6269" actId="2696"/>
        <pc:sldMkLst>
          <pc:docMk/>
          <pc:sldMk cId="3263030511" sldId="461"/>
        </pc:sldMkLst>
      </pc:sldChg>
      <pc:sldChg chg="addSp delSp modSp mod ord">
        <pc:chgData name="Angal-Kalinin, Deepa (STFC,DL,AST)" userId="c042ba6a-0a3e-48bf-9c18-fd031f915517" providerId="ADAL" clId="{92E00A61-377F-4A04-9D91-23337231E98E}" dt="2024-11-17T13:14:53.194" v="6531" actId="20577"/>
        <pc:sldMkLst>
          <pc:docMk/>
          <pc:sldMk cId="668307848" sldId="463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3T21:33:11.392" v="2793" actId="478"/>
        <pc:sldMkLst>
          <pc:docMk/>
          <pc:sldMk cId="3188736286" sldId="464"/>
        </pc:sldMkLst>
      </pc:sldChg>
      <pc:sldChg chg="addSp delSp modSp add mod modAnim">
        <pc:chgData name="Angal-Kalinin, Deepa (STFC,DL,AST)" userId="c042ba6a-0a3e-48bf-9c18-fd031f915517" providerId="ADAL" clId="{92E00A61-377F-4A04-9D91-23337231E98E}" dt="2024-11-18T18:54:27.966" v="7209"/>
        <pc:sldMkLst>
          <pc:docMk/>
          <pc:sldMk cId="763596559" sldId="465"/>
        </pc:sldMkLst>
      </pc:sldChg>
      <pc:sldChg chg="addSp delSp modSp new mod">
        <pc:chgData name="Angal-Kalinin, Deepa (STFC,DL,AST)" userId="c042ba6a-0a3e-48bf-9c18-fd031f915517" providerId="ADAL" clId="{92E00A61-377F-4A04-9D91-23337231E98E}" dt="2024-11-17T12:59:45.875" v="6322" actId="14100"/>
        <pc:sldMkLst>
          <pc:docMk/>
          <pc:sldMk cId="2753518666" sldId="466"/>
        </pc:sldMkLst>
      </pc:sldChg>
      <pc:sldChg chg="addSp modSp mod">
        <pc:chgData name="Angal-Kalinin, Deepa (STFC,DL,AST)" userId="c042ba6a-0a3e-48bf-9c18-fd031f915517" providerId="ADAL" clId="{92E00A61-377F-4A04-9D91-23337231E98E}" dt="2024-11-17T13:14:00.736" v="6514" actId="1076"/>
        <pc:sldMkLst>
          <pc:docMk/>
          <pc:sldMk cId="2934355898" sldId="467"/>
        </pc:sldMkLst>
      </pc:sldChg>
      <pc:sldChg chg="del">
        <pc:chgData name="Angal-Kalinin, Deepa (STFC,DL,AST)" userId="c042ba6a-0a3e-48bf-9c18-fd031f915517" providerId="ADAL" clId="{92E00A61-377F-4A04-9D91-23337231E98E}" dt="2024-11-13T20:58:12.757" v="1947" actId="2696"/>
        <pc:sldMkLst>
          <pc:docMk/>
          <pc:sldMk cId="2475655486" sldId="468"/>
        </pc:sldMkLst>
      </pc:sldChg>
      <pc:sldChg chg="addSp modSp mod modAnim">
        <pc:chgData name="Angal-Kalinin, Deepa (STFC,DL,AST)" userId="c042ba6a-0a3e-48bf-9c18-fd031f915517" providerId="ADAL" clId="{92E00A61-377F-4A04-9D91-23337231E98E}" dt="2024-11-18T19:02:57.787" v="7304"/>
        <pc:sldMkLst>
          <pc:docMk/>
          <pc:sldMk cId="303214448" sldId="471"/>
        </pc:sldMkLst>
      </pc:sldChg>
      <pc:sldChg chg="delSp modSp mod">
        <pc:chgData name="Angal-Kalinin, Deepa (STFC,DL,AST)" userId="c042ba6a-0a3e-48bf-9c18-fd031f915517" providerId="ADAL" clId="{92E00A61-377F-4A04-9D91-23337231E98E}" dt="2024-11-17T15:26:32.831" v="7134" actId="1076"/>
        <pc:sldMkLst>
          <pc:docMk/>
          <pc:sldMk cId="2495105810" sldId="473"/>
        </pc:sldMkLst>
      </pc:sldChg>
      <pc:sldChg chg="addSp delSp modSp mod">
        <pc:chgData name="Angal-Kalinin, Deepa (STFC,DL,AST)" userId="c042ba6a-0a3e-48bf-9c18-fd031f915517" providerId="ADAL" clId="{92E00A61-377F-4A04-9D91-23337231E98E}" dt="2024-11-17T15:26:40.311" v="7135" actId="1076"/>
        <pc:sldMkLst>
          <pc:docMk/>
          <pc:sldMk cId="2059233829" sldId="474"/>
        </pc:sldMkLst>
      </pc:sldChg>
      <pc:sldChg chg="addSp modSp del mod">
        <pc:chgData name="Angal-Kalinin, Deepa (STFC,DL,AST)" userId="c042ba6a-0a3e-48bf-9c18-fd031f915517" providerId="ADAL" clId="{92E00A61-377F-4A04-9D91-23337231E98E}" dt="2024-11-17T15:25:21.693" v="7091" actId="2696"/>
        <pc:sldMkLst>
          <pc:docMk/>
          <pc:sldMk cId="784171177" sldId="476"/>
        </pc:sldMkLst>
      </pc:sldChg>
      <pc:sldChg chg="modSp mod">
        <pc:chgData name="Angal-Kalinin, Deepa (STFC,DL,AST)" userId="c042ba6a-0a3e-48bf-9c18-fd031f915517" providerId="ADAL" clId="{92E00A61-377F-4A04-9D91-23337231E98E}" dt="2024-11-16T15:22:07.221" v="3035" actId="20577"/>
        <pc:sldMkLst>
          <pc:docMk/>
          <pc:sldMk cId="3675208871" sldId="477"/>
        </pc:sldMkLst>
      </pc:sldChg>
      <pc:sldChg chg="addSp delSp modSp del mod">
        <pc:chgData name="Angal-Kalinin, Deepa (STFC,DL,AST)" userId="c042ba6a-0a3e-48bf-9c18-fd031f915517" providerId="ADAL" clId="{92E00A61-377F-4A04-9D91-23337231E98E}" dt="2024-11-16T15:44:36.569" v="3096" actId="2696"/>
        <pc:sldMkLst>
          <pc:docMk/>
          <pc:sldMk cId="134556701" sldId="480"/>
        </pc:sldMkLst>
      </pc:sldChg>
      <pc:sldChg chg="addSp delSp modSp add del mod">
        <pc:chgData name="Angal-Kalinin, Deepa (STFC,DL,AST)" userId="c042ba6a-0a3e-48bf-9c18-fd031f915517" providerId="ADAL" clId="{92E00A61-377F-4A04-9D91-23337231E98E}" dt="2024-11-16T16:01:17.278" v="3392" actId="2696"/>
        <pc:sldMkLst>
          <pc:docMk/>
          <pc:sldMk cId="1109872311" sldId="481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7T15:27:02.757" v="7136" actId="207"/>
        <pc:sldMkLst>
          <pc:docMk/>
          <pc:sldMk cId="1467140699" sldId="482"/>
        </pc:sldMkLst>
      </pc:sldChg>
      <pc:sldChg chg="addSp delSp modSp add mod">
        <pc:chgData name="Angal-Kalinin, Deepa (STFC,DL,AST)" userId="c042ba6a-0a3e-48bf-9c18-fd031f915517" providerId="ADAL" clId="{92E00A61-377F-4A04-9D91-23337231E98E}" dt="2024-11-18T20:07:52.470" v="7375" actId="20577"/>
        <pc:sldMkLst>
          <pc:docMk/>
          <pc:sldMk cId="875654849" sldId="483"/>
        </pc:sldMkLst>
      </pc:sldChg>
      <pc:sldChg chg="addSp delSp modSp add mod ord">
        <pc:chgData name="Angal-Kalinin, Deepa (STFC,DL,AST)" userId="c042ba6a-0a3e-48bf-9c18-fd031f915517" providerId="ADAL" clId="{92E00A61-377F-4A04-9D91-23337231E98E}" dt="2024-11-17T12:57:54.213" v="6271"/>
        <pc:sldMkLst>
          <pc:docMk/>
          <pc:sldMk cId="508272460" sldId="484"/>
        </pc:sldMkLst>
      </pc:sldChg>
      <pc:sldChg chg="addSp delSp modSp add del mod">
        <pc:chgData name="Angal-Kalinin, Deepa (STFC,DL,AST)" userId="c042ba6a-0a3e-48bf-9c18-fd031f915517" providerId="ADAL" clId="{92E00A61-377F-4A04-9D91-23337231E98E}" dt="2024-11-17T15:25:25.046" v="7092" actId="2696"/>
        <pc:sldMkLst>
          <pc:docMk/>
          <pc:sldMk cId="3366287686" sldId="485"/>
        </pc:sldMkLst>
      </pc:sldChg>
      <pc:sldChg chg="addSp modSp add mod">
        <pc:chgData name="Angal-Kalinin, Deepa (STFC,DL,AST)" userId="c042ba6a-0a3e-48bf-9c18-fd031f915517" providerId="ADAL" clId="{92E00A61-377F-4A04-9D91-23337231E98E}" dt="2024-11-17T15:24:54.571" v="7090" actId="1076"/>
        <pc:sldMkLst>
          <pc:docMk/>
          <pc:sldMk cId="1057903871" sldId="486"/>
        </pc:sldMkLst>
      </pc:sldChg>
    </pc:docChg>
  </pc:docChgLst>
  <pc:docChgLst>
    <pc:chgData name="Pacey, Thomas (STFC,DL,AST)" userId="75be1923-886e-4547-ad2a-d227bac2f852" providerId="ADAL" clId="{C1991DA1-BBA5-4BE3-9D78-BA859D368EEE}"/>
    <pc:docChg chg="undo custSel modSld">
      <pc:chgData name="Pacey, Thomas (STFC,DL,AST)" userId="75be1923-886e-4547-ad2a-d227bac2f852" providerId="ADAL" clId="{C1991DA1-BBA5-4BE3-9D78-BA859D368EEE}" dt="2024-11-19T12:34:20.451" v="833"/>
      <pc:docMkLst>
        <pc:docMk/>
      </pc:docMkLst>
      <pc:sldChg chg="modSp mod">
        <pc:chgData name="Pacey, Thomas (STFC,DL,AST)" userId="75be1923-886e-4547-ad2a-d227bac2f852" providerId="ADAL" clId="{C1991DA1-BBA5-4BE3-9D78-BA859D368EEE}" dt="2024-11-18T17:15:33.612" v="543" actId="20577"/>
        <pc:sldMkLst>
          <pc:docMk/>
          <pc:sldMk cId="3288549693" sldId="430"/>
        </pc:sldMkLst>
      </pc:sldChg>
      <pc:sldChg chg="modSp mod">
        <pc:chgData name="Pacey, Thomas (STFC,DL,AST)" userId="75be1923-886e-4547-ad2a-d227bac2f852" providerId="ADAL" clId="{C1991DA1-BBA5-4BE3-9D78-BA859D368EEE}" dt="2024-11-18T17:17:07.529" v="554" actId="20577"/>
        <pc:sldMkLst>
          <pc:docMk/>
          <pc:sldMk cId="3611884161" sldId="432"/>
        </pc:sldMkLst>
      </pc:sldChg>
      <pc:sldChg chg="modSp mod">
        <pc:chgData name="Pacey, Thomas (STFC,DL,AST)" userId="75be1923-886e-4547-ad2a-d227bac2f852" providerId="ADAL" clId="{C1991DA1-BBA5-4BE3-9D78-BA859D368EEE}" dt="2024-11-18T16:01:18.041" v="509" actId="1076"/>
        <pc:sldMkLst>
          <pc:docMk/>
          <pc:sldMk cId="1731733202" sldId="439"/>
        </pc:sldMkLst>
      </pc:sldChg>
      <pc:sldChg chg="modSp mod">
        <pc:chgData name="Pacey, Thomas (STFC,DL,AST)" userId="75be1923-886e-4547-ad2a-d227bac2f852" providerId="ADAL" clId="{C1991DA1-BBA5-4BE3-9D78-BA859D368EEE}" dt="2024-11-18T17:30:44.975" v="636" actId="20577"/>
        <pc:sldMkLst>
          <pc:docMk/>
          <pc:sldMk cId="2840851910" sldId="443"/>
        </pc:sldMkLst>
      </pc:sldChg>
      <pc:sldChg chg="delSp modSp mod modAnim">
        <pc:chgData name="Pacey, Thomas (STFC,DL,AST)" userId="75be1923-886e-4547-ad2a-d227bac2f852" providerId="ADAL" clId="{C1991DA1-BBA5-4BE3-9D78-BA859D368EEE}" dt="2024-11-19T11:42:01.424" v="785"/>
        <pc:sldMkLst>
          <pc:docMk/>
          <pc:sldMk cId="1165737375" sldId="445"/>
        </pc:sldMkLst>
      </pc:sldChg>
      <pc:sldChg chg="modSp mod">
        <pc:chgData name="Pacey, Thomas (STFC,DL,AST)" userId="75be1923-886e-4547-ad2a-d227bac2f852" providerId="ADAL" clId="{C1991DA1-BBA5-4BE3-9D78-BA859D368EEE}" dt="2024-11-19T12:29:53.194" v="793" actId="20577"/>
        <pc:sldMkLst>
          <pc:docMk/>
          <pc:sldMk cId="4213232975" sldId="447"/>
        </pc:sldMkLst>
      </pc:sldChg>
      <pc:sldChg chg="modSp mod">
        <pc:chgData name="Pacey, Thomas (STFC,DL,AST)" userId="75be1923-886e-4547-ad2a-d227bac2f852" providerId="ADAL" clId="{C1991DA1-BBA5-4BE3-9D78-BA859D368EEE}" dt="2024-11-18T17:22:27.588" v="583" actId="14100"/>
        <pc:sldMkLst>
          <pc:docMk/>
          <pc:sldMk cId="1575381821" sldId="448"/>
        </pc:sldMkLst>
      </pc:sldChg>
      <pc:sldChg chg="modSp mod modAnim modNotesTx">
        <pc:chgData name="Pacey, Thomas (STFC,DL,AST)" userId="75be1923-886e-4547-ad2a-d227bac2f852" providerId="ADAL" clId="{C1991DA1-BBA5-4BE3-9D78-BA859D368EEE}" dt="2024-11-19T12:34:20.451" v="833"/>
        <pc:sldMkLst>
          <pc:docMk/>
          <pc:sldMk cId="591086657" sldId="449"/>
        </pc:sldMkLst>
      </pc:sldChg>
      <pc:sldChg chg="modSp">
        <pc:chgData name="Pacey, Thomas (STFC,DL,AST)" userId="75be1923-886e-4547-ad2a-d227bac2f852" providerId="ADAL" clId="{C1991DA1-BBA5-4BE3-9D78-BA859D368EEE}" dt="2024-11-19T12:02:10.177" v="789" actId="207"/>
        <pc:sldMkLst>
          <pc:docMk/>
          <pc:sldMk cId="2076891989" sldId="450"/>
        </pc:sldMkLst>
      </pc:sldChg>
      <pc:sldChg chg="modSp mod">
        <pc:chgData name="Pacey, Thomas (STFC,DL,AST)" userId="75be1923-886e-4547-ad2a-d227bac2f852" providerId="ADAL" clId="{C1991DA1-BBA5-4BE3-9D78-BA859D368EEE}" dt="2024-11-19T11:49:11.495" v="787" actId="1076"/>
        <pc:sldMkLst>
          <pc:docMk/>
          <pc:sldMk cId="207661303" sldId="452"/>
        </pc:sldMkLst>
      </pc:sldChg>
      <pc:sldChg chg="modSp mod">
        <pc:chgData name="Pacey, Thomas (STFC,DL,AST)" userId="75be1923-886e-4547-ad2a-d227bac2f852" providerId="ADAL" clId="{C1991DA1-BBA5-4BE3-9D78-BA859D368EEE}" dt="2024-11-18T17:26:33.994" v="623" actId="20577"/>
        <pc:sldMkLst>
          <pc:docMk/>
          <pc:sldMk cId="1141512284" sldId="453"/>
        </pc:sldMkLst>
      </pc:sldChg>
      <pc:sldChg chg="modSp mod">
        <pc:chgData name="Pacey, Thomas (STFC,DL,AST)" userId="75be1923-886e-4547-ad2a-d227bac2f852" providerId="ADAL" clId="{C1991DA1-BBA5-4BE3-9D78-BA859D368EEE}" dt="2024-11-18T15:54:59.582" v="460" actId="1076"/>
        <pc:sldMkLst>
          <pc:docMk/>
          <pc:sldMk cId="4135923251" sldId="454"/>
        </pc:sldMkLst>
      </pc:sldChg>
      <pc:sldChg chg="modSp">
        <pc:chgData name="Pacey, Thomas (STFC,DL,AST)" userId="75be1923-886e-4547-ad2a-d227bac2f852" providerId="ADAL" clId="{C1991DA1-BBA5-4BE3-9D78-BA859D368EEE}" dt="2024-11-18T17:29:36.033" v="629" actId="20577"/>
        <pc:sldMkLst>
          <pc:docMk/>
          <pc:sldMk cId="3949930042" sldId="455"/>
        </pc:sldMkLst>
      </pc:sldChg>
      <pc:sldChg chg="modSp mod">
        <pc:chgData name="Pacey, Thomas (STFC,DL,AST)" userId="75be1923-886e-4547-ad2a-d227bac2f852" providerId="ADAL" clId="{C1991DA1-BBA5-4BE3-9D78-BA859D368EEE}" dt="2024-11-18T17:29:03.442" v="625" actId="20577"/>
        <pc:sldMkLst>
          <pc:docMk/>
          <pc:sldMk cId="3759141942" sldId="456"/>
        </pc:sldMkLst>
      </pc:sldChg>
      <pc:sldChg chg="modSp mod modAnim modNotesTx">
        <pc:chgData name="Pacey, Thomas (STFC,DL,AST)" userId="75be1923-886e-4547-ad2a-d227bac2f852" providerId="ADAL" clId="{C1991DA1-BBA5-4BE3-9D78-BA859D368EEE}" dt="2024-11-19T12:34:15.627" v="832" actId="20577"/>
        <pc:sldMkLst>
          <pc:docMk/>
          <pc:sldMk cId="2386800539" sldId="457"/>
        </pc:sldMkLst>
      </pc:sldChg>
      <pc:sldChg chg="addSp delSp modSp mod">
        <pc:chgData name="Pacey, Thomas (STFC,DL,AST)" userId="75be1923-886e-4547-ad2a-d227bac2f852" providerId="ADAL" clId="{C1991DA1-BBA5-4BE3-9D78-BA859D368EEE}" dt="2024-11-19T12:32:22.681" v="798" actId="404"/>
        <pc:sldMkLst>
          <pc:docMk/>
          <pc:sldMk cId="3035464798" sldId="459"/>
        </pc:sldMkLst>
      </pc:sldChg>
      <pc:sldChg chg="modSp">
        <pc:chgData name="Pacey, Thomas (STFC,DL,AST)" userId="75be1923-886e-4547-ad2a-d227bac2f852" providerId="ADAL" clId="{C1991DA1-BBA5-4BE3-9D78-BA859D368EEE}" dt="2024-11-18T12:10:31.433" v="7" actId="113"/>
        <pc:sldMkLst>
          <pc:docMk/>
          <pc:sldMk cId="3269231608" sldId="462"/>
        </pc:sldMkLst>
      </pc:sldChg>
      <pc:sldChg chg="modSp mod">
        <pc:chgData name="Pacey, Thomas (STFC,DL,AST)" userId="75be1923-886e-4547-ad2a-d227bac2f852" providerId="ADAL" clId="{C1991DA1-BBA5-4BE3-9D78-BA859D368EEE}" dt="2024-11-18T17:16:46.674" v="549" actId="208"/>
        <pc:sldMkLst>
          <pc:docMk/>
          <pc:sldMk cId="668307848" sldId="463"/>
        </pc:sldMkLst>
      </pc:sldChg>
      <pc:sldChg chg="delSp modSp mod addAnim delAnim modAnim">
        <pc:chgData name="Pacey, Thomas (STFC,DL,AST)" userId="75be1923-886e-4547-ad2a-d227bac2f852" providerId="ADAL" clId="{C1991DA1-BBA5-4BE3-9D78-BA859D368EEE}" dt="2024-11-18T17:16:00.671" v="545" actId="21"/>
        <pc:sldMkLst>
          <pc:docMk/>
          <pc:sldMk cId="763596559" sldId="465"/>
        </pc:sldMkLst>
      </pc:sldChg>
      <pc:sldChg chg="modSp mod">
        <pc:chgData name="Pacey, Thomas (STFC,DL,AST)" userId="75be1923-886e-4547-ad2a-d227bac2f852" providerId="ADAL" clId="{C1991DA1-BBA5-4BE3-9D78-BA859D368EEE}" dt="2024-11-18T17:15:10.876" v="535" actId="20577"/>
        <pc:sldMkLst>
          <pc:docMk/>
          <pc:sldMk cId="2753518666" sldId="466"/>
        </pc:sldMkLst>
      </pc:sldChg>
      <pc:sldChg chg="addSp delSp modSp mod">
        <pc:chgData name="Pacey, Thomas (STFC,DL,AST)" userId="75be1923-886e-4547-ad2a-d227bac2f852" providerId="ADAL" clId="{C1991DA1-BBA5-4BE3-9D78-BA859D368EEE}" dt="2024-11-19T10:51:26.445" v="779" actId="1076"/>
        <pc:sldMkLst>
          <pc:docMk/>
          <pc:sldMk cId="2934355898" sldId="467"/>
        </pc:sldMkLst>
        <pc:spChg chg="mod">
          <ac:chgData name="Pacey, Thomas (STFC,DL,AST)" userId="75be1923-886e-4547-ad2a-d227bac2f852" providerId="ADAL" clId="{C1991DA1-BBA5-4BE3-9D78-BA859D368EEE}" dt="2024-11-18T15:29:51.761" v="98" actId="1076"/>
          <ac:spMkLst>
            <pc:docMk/>
            <pc:sldMk cId="2934355898" sldId="467"/>
            <ac:spMk id="24" creationId="{D08C5626-84F3-7204-7A11-6593FF663349}"/>
          </ac:spMkLst>
        </pc:spChg>
      </pc:sldChg>
      <pc:sldChg chg="addSp modSp mod">
        <pc:chgData name="Pacey, Thomas (STFC,DL,AST)" userId="75be1923-886e-4547-ad2a-d227bac2f852" providerId="ADAL" clId="{C1991DA1-BBA5-4BE3-9D78-BA859D368EEE}" dt="2024-11-18T15:44:50.989" v="377" actId="14100"/>
        <pc:sldMkLst>
          <pc:docMk/>
          <pc:sldMk cId="303214448" sldId="471"/>
        </pc:sldMkLst>
      </pc:sldChg>
      <pc:sldChg chg="modSp mod">
        <pc:chgData name="Pacey, Thomas (STFC,DL,AST)" userId="75be1923-886e-4547-ad2a-d227bac2f852" providerId="ADAL" clId="{C1991DA1-BBA5-4BE3-9D78-BA859D368EEE}" dt="2024-11-18T17:17:50.932" v="556" actId="20577"/>
        <pc:sldMkLst>
          <pc:docMk/>
          <pc:sldMk cId="2495105810" sldId="473"/>
        </pc:sldMkLst>
      </pc:sldChg>
      <pc:sldChg chg="modSp mod">
        <pc:chgData name="Pacey, Thomas (STFC,DL,AST)" userId="75be1923-886e-4547-ad2a-d227bac2f852" providerId="ADAL" clId="{C1991DA1-BBA5-4BE3-9D78-BA859D368EEE}" dt="2024-11-18T17:18:33.224" v="563" actId="207"/>
        <pc:sldMkLst>
          <pc:docMk/>
          <pc:sldMk cId="2059233829" sldId="474"/>
        </pc:sldMkLst>
      </pc:sldChg>
      <pc:sldChg chg="modSp mod">
        <pc:chgData name="Pacey, Thomas (STFC,DL,AST)" userId="75be1923-886e-4547-ad2a-d227bac2f852" providerId="ADAL" clId="{C1991DA1-BBA5-4BE3-9D78-BA859D368EEE}" dt="2024-11-19T11:00:43.122" v="783" actId="1076"/>
        <pc:sldMkLst>
          <pc:docMk/>
          <pc:sldMk cId="3675208871" sldId="477"/>
        </pc:sldMkLst>
      </pc:sldChg>
      <pc:sldChg chg="modSp mod">
        <pc:chgData name="Pacey, Thomas (STFC,DL,AST)" userId="75be1923-886e-4547-ad2a-d227bac2f852" providerId="ADAL" clId="{C1991DA1-BBA5-4BE3-9D78-BA859D368EEE}" dt="2024-11-18T17:19:57.864" v="577" actId="1076"/>
        <pc:sldMkLst>
          <pc:docMk/>
          <pc:sldMk cId="875654849" sldId="483"/>
        </pc:sldMkLst>
      </pc:sldChg>
      <pc:sldChg chg="modSp mod">
        <pc:chgData name="Pacey, Thomas (STFC,DL,AST)" userId="75be1923-886e-4547-ad2a-d227bac2f852" providerId="ADAL" clId="{C1991DA1-BBA5-4BE3-9D78-BA859D368EEE}" dt="2024-11-18T17:31:59.405" v="771" actId="20577"/>
        <pc:sldMkLst>
          <pc:docMk/>
          <pc:sldMk cId="508272460" sldId="484"/>
        </pc:sldMkLst>
      </pc:sldChg>
      <pc:sldChg chg="modSp mod">
        <pc:chgData name="Pacey, Thomas (STFC,DL,AST)" userId="75be1923-886e-4547-ad2a-d227bac2f852" providerId="ADAL" clId="{C1991DA1-BBA5-4BE3-9D78-BA859D368EEE}" dt="2024-11-18T15:21:56.278" v="69" actId="1076"/>
        <pc:sldMkLst>
          <pc:docMk/>
          <pc:sldMk cId="1057903871" sldId="4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B57AA-188C-4FB8-9E19-DCC931CA782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79CD98D-AFA0-49BB-8954-DAAD06CED270}">
      <dgm:prSet phldrT="[Text]" phldr="0"/>
      <dgm:spPr/>
      <dgm:t>
        <a:bodyPr/>
        <a:lstStyle/>
        <a:p>
          <a:pPr rtl="0"/>
          <a:br>
            <a:rPr lang="en-US" b="1">
              <a:solidFill>
                <a:schemeClr val="bg1"/>
              </a:solidFill>
              <a:latin typeface="Calibri Light" panose="020F0302020204030204"/>
            </a:rPr>
          </a:br>
          <a:r>
            <a:rPr lang="en-US" b="1">
              <a:solidFill>
                <a:schemeClr val="bg1"/>
              </a:solidFill>
              <a:latin typeface="Calibri Light" panose="020F0302020204030204"/>
            </a:rPr>
            <a:t>HLA</a:t>
          </a:r>
          <a:endParaRPr lang="en-US" b="1">
            <a:solidFill>
              <a:schemeClr val="bg1"/>
            </a:solidFill>
          </a:endParaRPr>
        </a:p>
      </dgm:t>
    </dgm:pt>
    <dgm:pt modelId="{3F31EF51-4F81-482B-A1B5-A9D18237B1DF}" type="parTrans" cxnId="{999AFB39-3446-4DA1-80EF-0C08AD917D8E}">
      <dgm:prSet/>
      <dgm:spPr/>
      <dgm:t>
        <a:bodyPr/>
        <a:lstStyle/>
        <a:p>
          <a:endParaRPr lang="en-GB"/>
        </a:p>
      </dgm:t>
    </dgm:pt>
    <dgm:pt modelId="{85A61961-EB72-4042-845C-7644ECB63011}" type="sibTrans" cxnId="{999AFB39-3446-4DA1-80EF-0C08AD917D8E}">
      <dgm:prSet/>
      <dgm:spPr/>
      <dgm:t>
        <a:bodyPr/>
        <a:lstStyle/>
        <a:p>
          <a:endParaRPr lang="en-GB"/>
        </a:p>
      </dgm:t>
    </dgm:pt>
    <dgm:pt modelId="{49AFB30A-BD26-4BF8-985F-D502AEBDC45D}">
      <dgm:prSet phldrT="[Text]"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CLARA Software Tools</a:t>
          </a:r>
          <a:endParaRPr lang="en-US" b="1">
            <a:solidFill>
              <a:schemeClr val="bg1"/>
            </a:solidFill>
          </a:endParaRPr>
        </a:p>
      </dgm:t>
    </dgm:pt>
    <dgm:pt modelId="{79358A6F-BCB3-4322-9D96-91FC5A64E75D}" type="parTrans" cxnId="{8A34FB70-2562-4992-8BCF-40720E056728}">
      <dgm:prSet/>
      <dgm:spPr/>
      <dgm:t>
        <a:bodyPr/>
        <a:lstStyle/>
        <a:p>
          <a:endParaRPr lang="en-GB"/>
        </a:p>
      </dgm:t>
    </dgm:pt>
    <dgm:pt modelId="{7CEEE28F-2F82-492B-A89A-4883ADE4C4BC}" type="sibTrans" cxnId="{8A34FB70-2562-4992-8BCF-40720E056728}">
      <dgm:prSet/>
      <dgm:spPr/>
      <dgm:t>
        <a:bodyPr/>
        <a:lstStyle/>
        <a:p>
          <a:endParaRPr lang="en-GB"/>
        </a:p>
      </dgm:t>
    </dgm:pt>
    <dgm:pt modelId="{CED4F281-E5CC-4666-9C76-67C6A9A97EAD}">
      <dgm:prSet phldrT="[Text]"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"/>
              <a:cs typeface="Calibri"/>
            </a:rPr>
            <a:t>pyCATAP</a:t>
          </a:r>
          <a:endParaRPr lang="en-US" b="1">
            <a:solidFill>
              <a:schemeClr val="bg1"/>
            </a:solidFill>
          </a:endParaRPr>
        </a:p>
      </dgm:t>
    </dgm:pt>
    <dgm:pt modelId="{50A0421B-7D65-4F90-9847-CF9C159B0325}" type="parTrans" cxnId="{752CDFA2-9CD5-409D-9647-93C9127A588C}">
      <dgm:prSet/>
      <dgm:spPr/>
      <dgm:t>
        <a:bodyPr/>
        <a:lstStyle/>
        <a:p>
          <a:endParaRPr lang="en-GB"/>
        </a:p>
      </dgm:t>
    </dgm:pt>
    <dgm:pt modelId="{F4AB65EA-3297-479F-B105-58A6865AB0AD}" type="sibTrans" cxnId="{752CDFA2-9CD5-409D-9647-93C9127A588C}">
      <dgm:prSet/>
      <dgm:spPr/>
      <dgm:t>
        <a:bodyPr/>
        <a:lstStyle/>
        <a:p>
          <a:endParaRPr lang="en-GB"/>
        </a:p>
      </dgm:t>
    </dgm:pt>
    <dgm:pt modelId="{AD2C663B-B5D4-42DD-972B-6BCE886CF896}">
      <dgm:prSet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Integrated Physics + Controls Model</a:t>
          </a:r>
        </a:p>
      </dgm:t>
    </dgm:pt>
    <dgm:pt modelId="{D410F7EF-0B9E-4467-A443-BB2038226594}" type="parTrans" cxnId="{2C3F5D7C-BDD9-4032-AE18-48BCE4461BB5}">
      <dgm:prSet/>
      <dgm:spPr/>
      <dgm:t>
        <a:bodyPr/>
        <a:lstStyle/>
        <a:p>
          <a:endParaRPr lang="en-GB"/>
        </a:p>
      </dgm:t>
    </dgm:pt>
    <dgm:pt modelId="{CC0CB277-DB69-44A0-9257-3597BCB4BE40}" type="sibTrans" cxnId="{2C3F5D7C-BDD9-4032-AE18-48BCE4461BB5}">
      <dgm:prSet/>
      <dgm:spPr/>
      <dgm:t>
        <a:bodyPr/>
        <a:lstStyle/>
        <a:p>
          <a:endParaRPr lang="en-GB"/>
        </a:p>
      </dgm:t>
    </dgm:pt>
    <dgm:pt modelId="{2CFCA65D-696A-4C98-B73B-C77D0628D829}">
      <dgm:prSet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 Light" panose="020F0302020204030204"/>
            </a:rPr>
            <a:t>Virtual EPICS</a:t>
          </a:r>
        </a:p>
      </dgm:t>
    </dgm:pt>
    <dgm:pt modelId="{F8A156F6-FD63-42CF-9DC1-3A1CC29AE612}" type="parTrans" cxnId="{917079E7-3561-480D-A537-960B9183ADBD}">
      <dgm:prSet/>
      <dgm:spPr/>
      <dgm:t>
        <a:bodyPr/>
        <a:lstStyle/>
        <a:p>
          <a:endParaRPr lang="en-GB"/>
        </a:p>
      </dgm:t>
    </dgm:pt>
    <dgm:pt modelId="{6E44F791-A58A-4ABC-A64A-2D4EB42513B3}" type="sibTrans" cxnId="{917079E7-3561-480D-A537-960B9183ADBD}">
      <dgm:prSet/>
      <dgm:spPr/>
      <dgm:t>
        <a:bodyPr/>
        <a:lstStyle/>
        <a:p>
          <a:endParaRPr lang="en-GB"/>
        </a:p>
      </dgm:t>
    </dgm:pt>
    <dgm:pt modelId="{8EF4A603-9E37-4D02-B75D-F02603ACC543}" type="pres">
      <dgm:prSet presAssocID="{C01B57AA-188C-4FB8-9E19-DCC931CA7820}" presName="Name0" presStyleCnt="0">
        <dgm:presLayoutVars>
          <dgm:dir/>
          <dgm:animLvl val="lvl"/>
          <dgm:resizeHandles val="exact"/>
        </dgm:presLayoutVars>
      </dgm:prSet>
      <dgm:spPr/>
    </dgm:pt>
    <dgm:pt modelId="{CE27C402-43C1-453E-A210-9E4FAD3C904F}" type="pres">
      <dgm:prSet presAssocID="{779CD98D-AFA0-49BB-8954-DAAD06CED270}" presName="Name8" presStyleCnt="0"/>
      <dgm:spPr/>
    </dgm:pt>
    <dgm:pt modelId="{0582090C-A2F9-436F-A3EB-EFC7F37B2A0F}" type="pres">
      <dgm:prSet presAssocID="{779CD98D-AFA0-49BB-8954-DAAD06CED270}" presName="level" presStyleLbl="node1" presStyleIdx="0" presStyleCnt="5">
        <dgm:presLayoutVars>
          <dgm:chMax val="1"/>
          <dgm:bulletEnabled val="1"/>
        </dgm:presLayoutVars>
      </dgm:prSet>
      <dgm:spPr/>
    </dgm:pt>
    <dgm:pt modelId="{A1576068-A295-4EA5-873F-7A52D5D49078}" type="pres">
      <dgm:prSet presAssocID="{779CD98D-AFA0-49BB-8954-DAAD06CED27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8CE9A89-2A4C-4BC4-9408-EEDFFBCFE49C}" type="pres">
      <dgm:prSet presAssocID="{49AFB30A-BD26-4BF8-985F-D502AEBDC45D}" presName="Name8" presStyleCnt="0"/>
      <dgm:spPr/>
    </dgm:pt>
    <dgm:pt modelId="{13601E21-667B-4BDE-BD48-F1DA6973D940}" type="pres">
      <dgm:prSet presAssocID="{49AFB30A-BD26-4BF8-985F-D502AEBDC45D}" presName="level" presStyleLbl="node1" presStyleIdx="1" presStyleCnt="5">
        <dgm:presLayoutVars>
          <dgm:chMax val="1"/>
          <dgm:bulletEnabled val="1"/>
        </dgm:presLayoutVars>
      </dgm:prSet>
      <dgm:spPr/>
    </dgm:pt>
    <dgm:pt modelId="{3F5A7047-D0A0-41C0-A1F5-55E3560F2990}" type="pres">
      <dgm:prSet presAssocID="{49AFB30A-BD26-4BF8-985F-D502AEBDC4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8DBD47F-A354-4EAC-9210-DCECCB35148F}" type="pres">
      <dgm:prSet presAssocID="{CED4F281-E5CC-4666-9C76-67C6A9A97EAD}" presName="Name8" presStyleCnt="0"/>
      <dgm:spPr/>
    </dgm:pt>
    <dgm:pt modelId="{469C9635-45D0-43E3-8E77-4056603C9E61}" type="pres">
      <dgm:prSet presAssocID="{CED4F281-E5CC-4666-9C76-67C6A9A97EAD}" presName="level" presStyleLbl="node1" presStyleIdx="2" presStyleCnt="5">
        <dgm:presLayoutVars>
          <dgm:chMax val="1"/>
          <dgm:bulletEnabled val="1"/>
        </dgm:presLayoutVars>
      </dgm:prSet>
      <dgm:spPr/>
    </dgm:pt>
    <dgm:pt modelId="{ED6AEB28-D1B7-45DB-81F5-B8A8FB9E59CE}" type="pres">
      <dgm:prSet presAssocID="{CED4F281-E5CC-4666-9C76-67C6A9A97E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6E89FC-E338-480F-98E7-B30C32BEABA7}" type="pres">
      <dgm:prSet presAssocID="{AD2C663B-B5D4-42DD-972B-6BCE886CF896}" presName="Name8" presStyleCnt="0"/>
      <dgm:spPr/>
    </dgm:pt>
    <dgm:pt modelId="{0DBB34F7-6342-423A-A077-678068D99689}" type="pres">
      <dgm:prSet presAssocID="{AD2C663B-B5D4-42DD-972B-6BCE886CF896}" presName="level" presStyleLbl="node1" presStyleIdx="3" presStyleCnt="5">
        <dgm:presLayoutVars>
          <dgm:chMax val="1"/>
          <dgm:bulletEnabled val="1"/>
        </dgm:presLayoutVars>
      </dgm:prSet>
      <dgm:spPr/>
    </dgm:pt>
    <dgm:pt modelId="{982A8F8F-63A2-493F-8D16-9503CE307918}" type="pres">
      <dgm:prSet presAssocID="{AD2C663B-B5D4-42DD-972B-6BCE886CF89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C5BD0F-8AEE-4502-8C38-29D7F80BD8BE}" type="pres">
      <dgm:prSet presAssocID="{2CFCA65D-696A-4C98-B73B-C77D0628D829}" presName="Name8" presStyleCnt="0"/>
      <dgm:spPr/>
    </dgm:pt>
    <dgm:pt modelId="{18B8EC51-2E8F-4517-BC20-5F3528DBB85E}" type="pres">
      <dgm:prSet presAssocID="{2CFCA65D-696A-4C98-B73B-C77D0628D829}" presName="level" presStyleLbl="node1" presStyleIdx="4" presStyleCnt="5">
        <dgm:presLayoutVars>
          <dgm:chMax val="1"/>
          <dgm:bulletEnabled val="1"/>
        </dgm:presLayoutVars>
      </dgm:prSet>
      <dgm:spPr/>
    </dgm:pt>
    <dgm:pt modelId="{57BB3840-EC49-408C-9F8C-AB29E614A2CB}" type="pres">
      <dgm:prSet presAssocID="{2CFCA65D-696A-4C98-B73B-C77D0628D82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AFF8F0D-E299-4CAE-91D9-2476655FFE48}" type="presOf" srcId="{2CFCA65D-696A-4C98-B73B-C77D0628D829}" destId="{18B8EC51-2E8F-4517-BC20-5F3528DBB85E}" srcOrd="0" destOrd="0" presId="urn:microsoft.com/office/officeart/2005/8/layout/pyramid1"/>
    <dgm:cxn modelId="{89F05A28-A98E-41F8-A82A-446B44EBBE34}" type="presOf" srcId="{49AFB30A-BD26-4BF8-985F-D502AEBDC45D}" destId="{3F5A7047-D0A0-41C0-A1F5-55E3560F2990}" srcOrd="1" destOrd="0" presId="urn:microsoft.com/office/officeart/2005/8/layout/pyramid1"/>
    <dgm:cxn modelId="{999AFB39-3446-4DA1-80EF-0C08AD917D8E}" srcId="{C01B57AA-188C-4FB8-9E19-DCC931CA7820}" destId="{779CD98D-AFA0-49BB-8954-DAAD06CED270}" srcOrd="0" destOrd="0" parTransId="{3F31EF51-4F81-482B-A1B5-A9D18237B1DF}" sibTransId="{85A61961-EB72-4042-845C-7644ECB63011}"/>
    <dgm:cxn modelId="{B1CDE85B-CD18-4315-81EC-6F06DCF1B8F5}" type="presOf" srcId="{C01B57AA-188C-4FB8-9E19-DCC931CA7820}" destId="{8EF4A603-9E37-4D02-B75D-F02603ACC543}" srcOrd="0" destOrd="0" presId="urn:microsoft.com/office/officeart/2005/8/layout/pyramid1"/>
    <dgm:cxn modelId="{27890942-576D-4A64-8E02-EA3253F6DA09}" type="presOf" srcId="{779CD98D-AFA0-49BB-8954-DAAD06CED270}" destId="{0582090C-A2F9-436F-A3EB-EFC7F37B2A0F}" srcOrd="0" destOrd="0" presId="urn:microsoft.com/office/officeart/2005/8/layout/pyramid1"/>
    <dgm:cxn modelId="{8A34FB70-2562-4992-8BCF-40720E056728}" srcId="{C01B57AA-188C-4FB8-9E19-DCC931CA7820}" destId="{49AFB30A-BD26-4BF8-985F-D502AEBDC45D}" srcOrd="1" destOrd="0" parTransId="{79358A6F-BCB3-4322-9D96-91FC5A64E75D}" sibTransId="{7CEEE28F-2F82-492B-A89A-4883ADE4C4BC}"/>
    <dgm:cxn modelId="{C435CF51-1E37-477B-811C-62E17E3998ED}" type="presOf" srcId="{AD2C663B-B5D4-42DD-972B-6BCE886CF896}" destId="{982A8F8F-63A2-493F-8D16-9503CE307918}" srcOrd="1" destOrd="0" presId="urn:microsoft.com/office/officeart/2005/8/layout/pyramid1"/>
    <dgm:cxn modelId="{2C3F5D7C-BDD9-4032-AE18-48BCE4461BB5}" srcId="{C01B57AA-188C-4FB8-9E19-DCC931CA7820}" destId="{AD2C663B-B5D4-42DD-972B-6BCE886CF896}" srcOrd="3" destOrd="0" parTransId="{D410F7EF-0B9E-4467-A443-BB2038226594}" sibTransId="{CC0CB277-DB69-44A0-9257-3597BCB4BE40}"/>
    <dgm:cxn modelId="{8BDF3485-BAE2-4E22-8FB5-C9F82D68D998}" type="presOf" srcId="{CED4F281-E5CC-4666-9C76-67C6A9A97EAD}" destId="{469C9635-45D0-43E3-8E77-4056603C9E61}" srcOrd="0" destOrd="0" presId="urn:microsoft.com/office/officeart/2005/8/layout/pyramid1"/>
    <dgm:cxn modelId="{77951797-694F-4A99-A24F-83A4E8282FC3}" type="presOf" srcId="{AD2C663B-B5D4-42DD-972B-6BCE886CF896}" destId="{0DBB34F7-6342-423A-A077-678068D99689}" srcOrd="0" destOrd="0" presId="urn:microsoft.com/office/officeart/2005/8/layout/pyramid1"/>
    <dgm:cxn modelId="{752CDFA2-9CD5-409D-9647-93C9127A588C}" srcId="{C01B57AA-188C-4FB8-9E19-DCC931CA7820}" destId="{CED4F281-E5CC-4666-9C76-67C6A9A97EAD}" srcOrd="2" destOrd="0" parTransId="{50A0421B-7D65-4F90-9847-CF9C159B0325}" sibTransId="{F4AB65EA-3297-479F-B105-58A6865AB0AD}"/>
    <dgm:cxn modelId="{7DA702A4-55C1-48E7-B46A-16ED8D2851AA}" type="presOf" srcId="{2CFCA65D-696A-4C98-B73B-C77D0628D829}" destId="{57BB3840-EC49-408C-9F8C-AB29E614A2CB}" srcOrd="1" destOrd="0" presId="urn:microsoft.com/office/officeart/2005/8/layout/pyramid1"/>
    <dgm:cxn modelId="{08070BAE-436A-418F-A611-7908D2CBD865}" type="presOf" srcId="{CED4F281-E5CC-4666-9C76-67C6A9A97EAD}" destId="{ED6AEB28-D1B7-45DB-81F5-B8A8FB9E59CE}" srcOrd="1" destOrd="0" presId="urn:microsoft.com/office/officeart/2005/8/layout/pyramid1"/>
    <dgm:cxn modelId="{E89DF0CA-57FB-4544-9E8B-3FA3CBD4F561}" type="presOf" srcId="{49AFB30A-BD26-4BF8-985F-D502AEBDC45D}" destId="{13601E21-667B-4BDE-BD48-F1DA6973D940}" srcOrd="0" destOrd="0" presId="urn:microsoft.com/office/officeart/2005/8/layout/pyramid1"/>
    <dgm:cxn modelId="{AB5DD2CB-4CCE-48E5-90BF-5FA58BAEFDD3}" type="presOf" srcId="{779CD98D-AFA0-49BB-8954-DAAD06CED270}" destId="{A1576068-A295-4EA5-873F-7A52D5D49078}" srcOrd="1" destOrd="0" presId="urn:microsoft.com/office/officeart/2005/8/layout/pyramid1"/>
    <dgm:cxn modelId="{917079E7-3561-480D-A537-960B9183ADBD}" srcId="{C01B57AA-188C-4FB8-9E19-DCC931CA7820}" destId="{2CFCA65D-696A-4C98-B73B-C77D0628D829}" srcOrd="4" destOrd="0" parTransId="{F8A156F6-FD63-42CF-9DC1-3A1CC29AE612}" sibTransId="{6E44F791-A58A-4ABC-A64A-2D4EB42513B3}"/>
    <dgm:cxn modelId="{299BAFF3-8DFB-49AB-88D0-62BEA3D35B6E}" type="presParOf" srcId="{8EF4A603-9E37-4D02-B75D-F02603ACC543}" destId="{CE27C402-43C1-453E-A210-9E4FAD3C904F}" srcOrd="0" destOrd="0" presId="urn:microsoft.com/office/officeart/2005/8/layout/pyramid1"/>
    <dgm:cxn modelId="{38E44895-D41C-42B7-A475-83266973BD3E}" type="presParOf" srcId="{CE27C402-43C1-453E-A210-9E4FAD3C904F}" destId="{0582090C-A2F9-436F-A3EB-EFC7F37B2A0F}" srcOrd="0" destOrd="0" presId="urn:microsoft.com/office/officeart/2005/8/layout/pyramid1"/>
    <dgm:cxn modelId="{CD311A7C-6391-441D-98CF-34687F1C3174}" type="presParOf" srcId="{CE27C402-43C1-453E-A210-9E4FAD3C904F}" destId="{A1576068-A295-4EA5-873F-7A52D5D49078}" srcOrd="1" destOrd="0" presId="urn:microsoft.com/office/officeart/2005/8/layout/pyramid1"/>
    <dgm:cxn modelId="{ACBE2D2F-77CA-46D2-8F42-CF80A69DDBDE}" type="presParOf" srcId="{8EF4A603-9E37-4D02-B75D-F02603ACC543}" destId="{F8CE9A89-2A4C-4BC4-9408-EEDFFBCFE49C}" srcOrd="1" destOrd="0" presId="urn:microsoft.com/office/officeart/2005/8/layout/pyramid1"/>
    <dgm:cxn modelId="{A2D6EA28-25DA-45BF-A1C0-BEAB56F79FC8}" type="presParOf" srcId="{F8CE9A89-2A4C-4BC4-9408-EEDFFBCFE49C}" destId="{13601E21-667B-4BDE-BD48-F1DA6973D940}" srcOrd="0" destOrd="0" presId="urn:microsoft.com/office/officeart/2005/8/layout/pyramid1"/>
    <dgm:cxn modelId="{A415055B-4A25-4C0A-8CDF-AE9A499B3BDB}" type="presParOf" srcId="{F8CE9A89-2A4C-4BC4-9408-EEDFFBCFE49C}" destId="{3F5A7047-D0A0-41C0-A1F5-55E3560F2990}" srcOrd="1" destOrd="0" presId="urn:microsoft.com/office/officeart/2005/8/layout/pyramid1"/>
    <dgm:cxn modelId="{4651B7A3-469B-42FB-9DD6-4A1CD58BC264}" type="presParOf" srcId="{8EF4A603-9E37-4D02-B75D-F02603ACC543}" destId="{B8DBD47F-A354-4EAC-9210-DCECCB35148F}" srcOrd="2" destOrd="0" presId="urn:microsoft.com/office/officeart/2005/8/layout/pyramid1"/>
    <dgm:cxn modelId="{C1BD02CE-F890-4E8D-A610-D79F4E16D0E8}" type="presParOf" srcId="{B8DBD47F-A354-4EAC-9210-DCECCB35148F}" destId="{469C9635-45D0-43E3-8E77-4056603C9E61}" srcOrd="0" destOrd="0" presId="urn:microsoft.com/office/officeart/2005/8/layout/pyramid1"/>
    <dgm:cxn modelId="{DA7AE4D7-F690-4CFC-86E5-CEE43D94767D}" type="presParOf" srcId="{B8DBD47F-A354-4EAC-9210-DCECCB35148F}" destId="{ED6AEB28-D1B7-45DB-81F5-B8A8FB9E59CE}" srcOrd="1" destOrd="0" presId="urn:microsoft.com/office/officeart/2005/8/layout/pyramid1"/>
    <dgm:cxn modelId="{748C15A6-FC06-453E-A8D7-69FDA4FFC0B1}" type="presParOf" srcId="{8EF4A603-9E37-4D02-B75D-F02603ACC543}" destId="{396E89FC-E338-480F-98E7-B30C32BEABA7}" srcOrd="3" destOrd="0" presId="urn:microsoft.com/office/officeart/2005/8/layout/pyramid1"/>
    <dgm:cxn modelId="{646691F4-DE00-415F-BD03-D177A502E433}" type="presParOf" srcId="{396E89FC-E338-480F-98E7-B30C32BEABA7}" destId="{0DBB34F7-6342-423A-A077-678068D99689}" srcOrd="0" destOrd="0" presId="urn:microsoft.com/office/officeart/2005/8/layout/pyramid1"/>
    <dgm:cxn modelId="{1003FC20-85C4-4814-87F4-A9E0076C0E6F}" type="presParOf" srcId="{396E89FC-E338-480F-98E7-B30C32BEABA7}" destId="{982A8F8F-63A2-493F-8D16-9503CE307918}" srcOrd="1" destOrd="0" presId="urn:microsoft.com/office/officeart/2005/8/layout/pyramid1"/>
    <dgm:cxn modelId="{CD7AC534-7C8E-4E03-B6D8-9F22B019256E}" type="presParOf" srcId="{8EF4A603-9E37-4D02-B75D-F02603ACC543}" destId="{44C5BD0F-8AEE-4502-8C38-29D7F80BD8BE}" srcOrd="4" destOrd="0" presId="urn:microsoft.com/office/officeart/2005/8/layout/pyramid1"/>
    <dgm:cxn modelId="{F7293330-E089-419F-8D14-37AF1C215752}" type="presParOf" srcId="{44C5BD0F-8AEE-4502-8C38-29D7F80BD8BE}" destId="{18B8EC51-2E8F-4517-BC20-5F3528DBB85E}" srcOrd="0" destOrd="0" presId="urn:microsoft.com/office/officeart/2005/8/layout/pyramid1"/>
    <dgm:cxn modelId="{2D105A17-983F-442D-BA8A-C6C999BA03B7}" type="presParOf" srcId="{44C5BD0F-8AEE-4502-8C38-29D7F80BD8BE}" destId="{57BB3840-EC49-408C-9F8C-AB29E614A2C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2090C-A2F9-436F-A3EB-EFC7F37B2A0F}">
      <dsp:nvSpPr>
        <dsp:cNvPr id="0" name=""/>
        <dsp:cNvSpPr/>
      </dsp:nvSpPr>
      <dsp:spPr>
        <a:xfrm>
          <a:off x="1671067" y="0"/>
          <a:ext cx="835533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700" b="1" kern="1200">
              <a:solidFill>
                <a:schemeClr val="bg1"/>
              </a:solidFill>
              <a:latin typeface="Calibri Light" panose="020F0302020204030204"/>
            </a:rPr>
          </a:b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HLA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671067" y="0"/>
        <a:ext cx="835533" cy="784135"/>
      </dsp:txXfrm>
    </dsp:sp>
    <dsp:sp modelId="{13601E21-667B-4BDE-BD48-F1DA6973D940}">
      <dsp:nvSpPr>
        <dsp:cNvPr id="0" name=""/>
        <dsp:cNvSpPr/>
      </dsp:nvSpPr>
      <dsp:spPr>
        <a:xfrm>
          <a:off x="1253300" y="784135"/>
          <a:ext cx="1671067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CLARA Software Tools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545737" y="784135"/>
        <a:ext cx="1086193" cy="784135"/>
      </dsp:txXfrm>
    </dsp:sp>
    <dsp:sp modelId="{469C9635-45D0-43E3-8E77-4056603C9E61}">
      <dsp:nvSpPr>
        <dsp:cNvPr id="0" name=""/>
        <dsp:cNvSpPr/>
      </dsp:nvSpPr>
      <dsp:spPr>
        <a:xfrm>
          <a:off x="835533" y="1568271"/>
          <a:ext cx="2506601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"/>
              <a:cs typeface="Calibri"/>
            </a:rPr>
            <a:t>pyCATAP</a:t>
          </a:r>
          <a:endParaRPr lang="en-US" sz="1700" b="1" kern="1200">
            <a:solidFill>
              <a:schemeClr val="bg1"/>
            </a:solidFill>
          </a:endParaRPr>
        </a:p>
      </dsp:txBody>
      <dsp:txXfrm>
        <a:off x="1274189" y="1568271"/>
        <a:ext cx="1629290" cy="784135"/>
      </dsp:txXfrm>
    </dsp:sp>
    <dsp:sp modelId="{0DBB34F7-6342-423A-A077-678068D99689}">
      <dsp:nvSpPr>
        <dsp:cNvPr id="0" name=""/>
        <dsp:cNvSpPr/>
      </dsp:nvSpPr>
      <dsp:spPr>
        <a:xfrm>
          <a:off x="417766" y="2352407"/>
          <a:ext cx="3342135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Integrated Physics + Controls Model</a:t>
          </a:r>
        </a:p>
      </dsp:txBody>
      <dsp:txXfrm>
        <a:off x="1002640" y="2352407"/>
        <a:ext cx="2172387" cy="784135"/>
      </dsp:txXfrm>
    </dsp:sp>
    <dsp:sp modelId="{18B8EC51-2E8F-4517-BC20-5F3528DBB85E}">
      <dsp:nvSpPr>
        <dsp:cNvPr id="0" name=""/>
        <dsp:cNvSpPr/>
      </dsp:nvSpPr>
      <dsp:spPr>
        <a:xfrm>
          <a:off x="0" y="3136543"/>
          <a:ext cx="4177668" cy="784135"/>
        </a:xfrm>
        <a:prstGeom prst="trapezoid">
          <a:avLst>
            <a:gd name="adj" fmla="val 532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solidFill>
                <a:schemeClr val="bg1"/>
              </a:solidFill>
              <a:latin typeface="Calibri Light" panose="020F0302020204030204"/>
            </a:rPr>
            <a:t>Virtual EPICS</a:t>
          </a:r>
        </a:p>
      </dsp:txBody>
      <dsp:txXfrm>
        <a:off x="731092" y="3136543"/>
        <a:ext cx="2715484" cy="78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9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43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1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28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0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02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0F3BA1D-A00F-DB41-84DA-BE26C4853B35}" type="slidenum">
              <a:rPr lang="en-US">
                <a:solidFill>
                  <a:prstClr val="black"/>
                </a:solidFill>
                <a:latin typeface="Arial Regular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94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870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28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0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13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90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6778-EE7D-4D92-926F-7FE8300DD02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80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astec.ac.uk/VELACLARAManual/index.php/File:VELA-CLARA_phase1_April_18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nk.aps.org/doi/10.1103/PhysRevAccelBeams.23.044801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538D-2CF0-A924-E798-A544B24F71BB}"/>
              </a:ext>
            </a:extLst>
          </p:cNvPr>
          <p:cNvSpPr txBox="1"/>
          <p:nvPr/>
        </p:nvSpPr>
        <p:spPr>
          <a:xfrm>
            <a:off x="140255" y="1714562"/>
            <a:ext cx="50937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3190709FBB04E88E1C795D91BBE8A" ma:contentTypeVersion="12" ma:contentTypeDescription="Create a new document." ma:contentTypeScope="" ma:versionID="13c472ac4623e05d0ab66829d673e4c0">
  <xsd:schema xmlns:xsd="http://www.w3.org/2001/XMLSchema" xmlns:xs="http://www.w3.org/2001/XMLSchema" xmlns:p="http://schemas.microsoft.com/office/2006/metadata/properties" xmlns:ns2="def24471-4495-4925-ab16-f2edc05ef9c5" xmlns:ns3="fc95c42b-0cd7-40f5-b558-89790b991f6d" targetNamespace="http://schemas.microsoft.com/office/2006/metadata/properties" ma:root="true" ma:fieldsID="70d97e1c27ad63ebcd0d08ab3aca8e03" ns2:_="" ns3:_="">
    <xsd:import namespace="def24471-4495-4925-ab16-f2edc05ef9c5"/>
    <xsd:import namespace="fc95c42b-0cd7-40f5-b558-89790b991f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24471-4495-4925-ab16-f2edc05ef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5c42b-0cd7-40f5-b558-89790b991f6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f871472-19cf-475b-b15d-9835b1ad4822}" ma:internalName="TaxCatchAll" ma:showField="CatchAllData" ma:web="fc95c42b-0cd7-40f5-b558-89790b991f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95c42b-0cd7-40f5-b558-89790b991f6d" xsi:nil="true"/>
    <lcf76f155ced4ddcb4097134ff3c332f xmlns="def24471-4495-4925-ab16-f2edc05ef9c5">
      <Terms xmlns="http://schemas.microsoft.com/office/infopath/2007/PartnerControls"/>
    </lcf76f155ced4ddcb4097134ff3c332f>
  </documentManagement>
</p:properties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16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Font and logo master</vt:lpstr>
      <vt:lpstr>1_Custom Design</vt:lpstr>
      <vt:lpstr>1_Font and logo master</vt:lpstr>
      <vt:lpstr>Font WITHOUT logo master</vt:lpstr>
      <vt:lpstr>4_Font and logo master</vt:lpstr>
      <vt:lpstr>2_Font and logo master</vt:lpstr>
      <vt:lpstr>Font and logo master</vt:lpstr>
      <vt:lpstr>Office Theme</vt:lpstr>
      <vt:lpstr>PowerPoint Presentation</vt:lpstr>
      <vt:lpstr>PowerPoint Presentation</vt:lpstr>
      <vt:lpstr>CLARA (Previous Two User Runs)</vt:lpstr>
      <vt:lpstr>HRRG Commissioning VELA line (2023)</vt:lpstr>
      <vt:lpstr>CLARA (2024)</vt:lpstr>
      <vt:lpstr>CLARA Accelerator Hall (2024)</vt:lpstr>
      <vt:lpstr>CLARA Accelerator Hall (2024)</vt:lpstr>
      <vt:lpstr>RF and Rack Rooms</vt:lpstr>
      <vt:lpstr>PowerPoint Presentation</vt:lpstr>
      <vt:lpstr>FEBE Laser</vt:lpstr>
      <vt:lpstr>CLARA (2025)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Current Status of CLARA</vt:lpstr>
      <vt:lpstr>CLARA as an Operational Facility</vt:lpstr>
      <vt:lpstr>CLARA as an Operational Facility</vt:lpstr>
      <vt:lpstr>Current Situation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Angal-Kalinin, Deepa (STFC,DL,AST)</dc:creator>
  <cp:revision>1</cp:revision>
  <cp:lastPrinted>2024-11-28T09:27:20Z</cp:lastPrinted>
  <dcterms:created xsi:type="dcterms:W3CDTF">2023-04-28T14:20:41Z</dcterms:created>
  <dcterms:modified xsi:type="dcterms:W3CDTF">2024-12-04T14:25:12Z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0x0101005653190709FBB04E88E1C795D91BBE8A</vt:lpwstr>
  </property>
  <property fmtid="{D5CDD505-2E9C-101B-9397-08002B2CF9AE}" pid="3" name="MediaServiceImageTags">
    <vt:lpwstr/>
  </property>
</Properties>
</file>