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4"/>
  </p:sldMasterIdLst>
  <p:notesMasterIdLst>
    <p:notesMasterId r:id="rId21"/>
  </p:notesMasterIdLst>
  <p:handoutMasterIdLst>
    <p:handoutMasterId r:id="rId22"/>
  </p:handoutMasterIdLst>
  <p:sldIdLst>
    <p:sldId id="6516" r:id="rId5"/>
    <p:sldId id="6537" r:id="rId6"/>
    <p:sldId id="6520" r:id="rId7"/>
    <p:sldId id="6538" r:id="rId8"/>
    <p:sldId id="6539" r:id="rId9"/>
    <p:sldId id="6541" r:id="rId10"/>
    <p:sldId id="6540" r:id="rId11"/>
    <p:sldId id="6542" r:id="rId12"/>
    <p:sldId id="6544" r:id="rId13"/>
    <p:sldId id="6545" r:id="rId14"/>
    <p:sldId id="6546" r:id="rId15"/>
    <p:sldId id="6547" r:id="rId16"/>
    <p:sldId id="6548" r:id="rId17"/>
    <p:sldId id="6549" r:id="rId18"/>
    <p:sldId id="6550" r:id="rId19"/>
    <p:sldId id="6536" r:id="rId20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69941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13988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209824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279765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3497074" algn="l" defTabSz="13988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4196487" algn="l" defTabSz="13988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4895902" algn="l" defTabSz="13988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5595317" algn="l" defTabSz="1398829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yungsun Won" initials="KW" lastIdx="4" clrIdx="6">
    <p:extLst>
      <p:ext uri="{19B8F6BF-5375-455C-9EA6-DF929625EA0E}">
        <p15:presenceInfo xmlns:p15="http://schemas.microsoft.com/office/powerpoint/2012/main" userId="S::kyungsun.won@cosylab.com::9f721b1c-6019-45e8-bfd7-61983cb2d1df" providerId="AD"/>
      </p:ext>
    </p:extLst>
  </p:cmAuthor>
  <p:cmAuthor id="1" name="Uroš Mitrović" initials="UM" lastIdx="90" clrIdx="0">
    <p:extLst>
      <p:ext uri="{19B8F6BF-5375-455C-9EA6-DF929625EA0E}">
        <p15:presenceInfo xmlns:p15="http://schemas.microsoft.com/office/powerpoint/2012/main" userId="S-1-5-21-657170302-1258432296-86014489-1715" providerId="AD"/>
      </p:ext>
    </p:extLst>
  </p:cmAuthor>
  <p:cmAuthor id="8" name="Matej Logar" initials="ML" lastIdx="16" clrIdx="7">
    <p:extLst>
      <p:ext uri="{19B8F6BF-5375-455C-9EA6-DF929625EA0E}">
        <p15:presenceInfo xmlns:p15="http://schemas.microsoft.com/office/powerpoint/2012/main" userId="S::matej.logar@cosylab.com::03cfd086-bdd9-4357-a034-0bc31afa009a" providerId="AD"/>
      </p:ext>
    </p:extLst>
  </p:cmAuthor>
  <p:cmAuthor id="2" name="Vanja Anderle" initials="VA" lastIdx="60" clrIdx="1">
    <p:extLst>
      <p:ext uri="{19B8F6BF-5375-455C-9EA6-DF929625EA0E}">
        <p15:presenceInfo xmlns:p15="http://schemas.microsoft.com/office/powerpoint/2012/main" userId="S-1-5-21-657170302-1258432296-86014489-3247" providerId="AD"/>
      </p:ext>
    </p:extLst>
  </p:cmAuthor>
  <p:cmAuthor id="9" name="Matej Gašperin" initials="MG" lastIdx="4" clrIdx="8">
    <p:extLst>
      <p:ext uri="{19B8F6BF-5375-455C-9EA6-DF929625EA0E}">
        <p15:presenceInfo xmlns:p15="http://schemas.microsoft.com/office/powerpoint/2012/main" userId="S::matej.gasperin@cosylab.com::97018f15-25e6-4960-bec5-e55cdb193a2a" providerId="AD"/>
      </p:ext>
    </p:extLst>
  </p:cmAuthor>
  <p:cmAuthor id="3" name="Metka Šilar Šturm" initials="MŠŠ" lastIdx="41" clrIdx="2">
    <p:extLst>
      <p:ext uri="{19B8F6BF-5375-455C-9EA6-DF929625EA0E}">
        <p15:presenceInfo xmlns:p15="http://schemas.microsoft.com/office/powerpoint/2012/main" userId="S-1-5-21-657170302-1258432296-86014489-7164" providerId="AD"/>
      </p:ext>
    </p:extLst>
  </p:cmAuthor>
  <p:cmAuthor id="4" name="Vanja Anderle" initials="VA [2]" lastIdx="12" clrIdx="3">
    <p:extLst>
      <p:ext uri="{19B8F6BF-5375-455C-9EA6-DF929625EA0E}">
        <p15:presenceInfo xmlns:p15="http://schemas.microsoft.com/office/powerpoint/2012/main" userId="S::vanja.anderle@cosylab.com::192933c3-7da1-4135-9f81-191737cb339b" providerId="AD"/>
      </p:ext>
    </p:extLst>
  </p:cmAuthor>
  <p:cmAuthor id="5" name="Uroš Mitrović" initials="UM [2]" lastIdx="141" clrIdx="4">
    <p:extLst>
      <p:ext uri="{19B8F6BF-5375-455C-9EA6-DF929625EA0E}">
        <p15:presenceInfo xmlns:p15="http://schemas.microsoft.com/office/powerpoint/2012/main" userId="S::uros.mitrovic@cosylab.com::7f1c7dcd-8ae1-4c7c-ba69-053c901e571e" providerId="AD"/>
      </p:ext>
    </p:extLst>
  </p:cmAuthor>
  <p:cmAuthor id="6" name="Tanja  Gerkman" initials="TG" lastIdx="6" clrIdx="5">
    <p:extLst>
      <p:ext uri="{19B8F6BF-5375-455C-9EA6-DF929625EA0E}">
        <p15:presenceInfo xmlns:p15="http://schemas.microsoft.com/office/powerpoint/2012/main" userId="S::tanja.gerkman@cosylab.com::af2bbec3-6d12-43ea-b85c-e92a1beec7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2D7F"/>
    <a:srgbClr val="27C4B1"/>
    <a:srgbClr val="1FA9A6"/>
    <a:srgbClr val="337985"/>
    <a:srgbClr val="32946F"/>
    <a:srgbClr val="349F80"/>
    <a:srgbClr val="9AEBA3"/>
    <a:srgbClr val="344D6A"/>
    <a:srgbClr val="2C8BAE"/>
    <a:srgbClr val="1E5D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656101-E816-4DE3-9B69-872D4064FB00}" v="254" dt="2025-04-05T13:04:41.41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46"/>
    <p:restoredTop sz="96327"/>
  </p:normalViewPr>
  <p:slideViewPr>
    <p:cSldViewPr snapToGrid="0">
      <p:cViewPr varScale="1">
        <p:scale>
          <a:sx n="98" d="100"/>
          <a:sy n="98" d="100"/>
        </p:scale>
        <p:origin x="-1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re Varlec" userId="bbad795a-384c-4847-8c8c-76c6998512e5" providerId="ADAL" clId="{98656101-E816-4DE3-9B69-872D4064FB00}"/>
    <pc:docChg chg="undo redo custSel addSld delSld modSld sldOrd">
      <pc:chgData name="Jure Varlec" userId="bbad795a-384c-4847-8c8c-76c6998512e5" providerId="ADAL" clId="{98656101-E816-4DE3-9B69-872D4064FB00}" dt="2025-04-08T17:02:03.600" v="7217" actId="1076"/>
      <pc:docMkLst>
        <pc:docMk/>
      </pc:docMkLst>
      <pc:sldChg chg="delSp modSp del mod">
        <pc:chgData name="Jure Varlec" userId="bbad795a-384c-4847-8c8c-76c6998512e5" providerId="ADAL" clId="{98656101-E816-4DE3-9B69-872D4064FB00}" dt="2025-03-20T13:20:27.439" v="172" actId="2696"/>
        <pc:sldMkLst>
          <pc:docMk/>
          <pc:sldMk cId="803760870" sldId="6515"/>
        </pc:sldMkLst>
      </pc:sldChg>
      <pc:sldChg chg="addSp delSp modSp mod">
        <pc:chgData name="Jure Varlec" userId="bbad795a-384c-4847-8c8c-76c6998512e5" providerId="ADAL" clId="{98656101-E816-4DE3-9B69-872D4064FB00}" dt="2025-03-25T15:10:06.063" v="1048" actId="6549"/>
        <pc:sldMkLst>
          <pc:docMk/>
          <pc:sldMk cId="1936913847" sldId="6516"/>
        </pc:sldMkLst>
        <pc:spChg chg="mod">
          <ac:chgData name="Jure Varlec" userId="bbad795a-384c-4847-8c8c-76c6998512e5" providerId="ADAL" clId="{98656101-E816-4DE3-9B69-872D4064FB00}" dt="2025-03-20T13:14:43.987" v="116" actId="14100"/>
          <ac:spMkLst>
            <pc:docMk/>
            <pc:sldMk cId="1936913847" sldId="6516"/>
            <ac:spMk id="2" creationId="{E6ED7539-0D7B-EE70-F173-BD0056E8E9EA}"/>
          </ac:spMkLst>
        </pc:spChg>
        <pc:spChg chg="add mod">
          <ac:chgData name="Jure Varlec" userId="bbad795a-384c-4847-8c8c-76c6998512e5" providerId="ADAL" clId="{98656101-E816-4DE3-9B69-872D4064FB00}" dt="2025-03-25T15:10:06.063" v="1048" actId="6549"/>
          <ac:spMkLst>
            <pc:docMk/>
            <pc:sldMk cId="1936913847" sldId="6516"/>
            <ac:spMk id="3" creationId="{579A27C0-C994-474D-6D18-5225CB0F14C8}"/>
          </ac:spMkLst>
        </pc:spChg>
        <pc:spChg chg="mod">
          <ac:chgData name="Jure Varlec" userId="bbad795a-384c-4847-8c8c-76c6998512e5" providerId="ADAL" clId="{98656101-E816-4DE3-9B69-872D4064FB00}" dt="2025-03-20T13:20:03.630" v="129" actId="20577"/>
          <ac:spMkLst>
            <pc:docMk/>
            <pc:sldMk cId="1936913847" sldId="6516"/>
            <ac:spMk id="4" creationId="{65E4A438-3A67-33E1-9223-0E78C3AD3613}"/>
          </ac:spMkLst>
        </pc:spChg>
        <pc:spChg chg="mod">
          <ac:chgData name="Jure Varlec" userId="bbad795a-384c-4847-8c8c-76c6998512e5" providerId="ADAL" clId="{98656101-E816-4DE3-9B69-872D4064FB00}" dt="2025-03-20T13:20:10.002" v="145" actId="20577"/>
          <ac:spMkLst>
            <pc:docMk/>
            <pc:sldMk cId="1936913847" sldId="6516"/>
            <ac:spMk id="5" creationId="{096BE080-26CB-7D76-4B3C-E596CAD51889}"/>
          </ac:spMkLst>
        </pc:spChg>
        <pc:spChg chg="mod">
          <ac:chgData name="Jure Varlec" userId="bbad795a-384c-4847-8c8c-76c6998512e5" providerId="ADAL" clId="{98656101-E816-4DE3-9B69-872D4064FB00}" dt="2025-03-20T13:20:18.124" v="171" actId="20577"/>
          <ac:spMkLst>
            <pc:docMk/>
            <pc:sldMk cId="1936913847" sldId="6516"/>
            <ac:spMk id="6" creationId="{094AF750-3DD3-D6F9-5302-0C7FE6E8B7E2}"/>
          </ac:spMkLst>
        </pc:spChg>
      </pc:sldChg>
      <pc:sldChg chg="del">
        <pc:chgData name="Jure Varlec" userId="bbad795a-384c-4847-8c8c-76c6998512e5" providerId="ADAL" clId="{98656101-E816-4DE3-9B69-872D4064FB00}" dt="2025-03-24T18:21:33.183" v="175" actId="2696"/>
        <pc:sldMkLst>
          <pc:docMk/>
          <pc:sldMk cId="2922701118" sldId="6517"/>
        </pc:sldMkLst>
      </pc:sldChg>
      <pc:sldChg chg="del">
        <pc:chgData name="Jure Varlec" userId="bbad795a-384c-4847-8c8c-76c6998512e5" providerId="ADAL" clId="{98656101-E816-4DE3-9B69-872D4064FB00}" dt="2025-03-20T13:20:33.258" v="173" actId="2696"/>
        <pc:sldMkLst>
          <pc:docMk/>
          <pc:sldMk cId="819249535" sldId="6518"/>
        </pc:sldMkLst>
      </pc:sldChg>
      <pc:sldChg chg="del">
        <pc:chgData name="Jure Varlec" userId="bbad795a-384c-4847-8c8c-76c6998512e5" providerId="ADAL" clId="{98656101-E816-4DE3-9B69-872D4064FB00}" dt="2025-03-20T13:20:35.399" v="174" actId="2696"/>
        <pc:sldMkLst>
          <pc:docMk/>
          <pc:sldMk cId="2396400428" sldId="6519"/>
        </pc:sldMkLst>
      </pc:sldChg>
      <pc:sldChg chg="addSp modSp mod">
        <pc:chgData name="Jure Varlec" userId="bbad795a-384c-4847-8c8c-76c6998512e5" providerId="ADAL" clId="{98656101-E816-4DE3-9B69-872D4064FB00}" dt="2025-04-05T12:57:26.939" v="6645" actId="167"/>
        <pc:sldMkLst>
          <pc:docMk/>
          <pc:sldMk cId="3901146226" sldId="6520"/>
        </pc:sldMkLst>
        <pc:spChg chg="mod">
          <ac:chgData name="Jure Varlec" userId="bbad795a-384c-4847-8c8c-76c6998512e5" providerId="ADAL" clId="{98656101-E816-4DE3-9B69-872D4064FB00}" dt="2025-03-24T18:42:24.144" v="305" actId="20577"/>
          <ac:spMkLst>
            <pc:docMk/>
            <pc:sldMk cId="3901146226" sldId="6520"/>
            <ac:spMk id="2" creationId="{2B648165-2C06-8563-BDA3-615BF428B880}"/>
          </ac:spMkLst>
        </pc:spChg>
        <pc:spChg chg="mod">
          <ac:chgData name="Jure Varlec" userId="bbad795a-384c-4847-8c8c-76c6998512e5" providerId="ADAL" clId="{98656101-E816-4DE3-9B69-872D4064FB00}" dt="2025-03-25T15:36:41.974" v="1794" actId="20577"/>
          <ac:spMkLst>
            <pc:docMk/>
            <pc:sldMk cId="3901146226" sldId="6520"/>
            <ac:spMk id="3" creationId="{5B8C854B-88DE-337C-1936-2A2B5D042B89}"/>
          </ac:spMkLst>
        </pc:spChg>
        <pc:picChg chg="add mod ord">
          <ac:chgData name="Jure Varlec" userId="bbad795a-384c-4847-8c8c-76c6998512e5" providerId="ADAL" clId="{98656101-E816-4DE3-9B69-872D4064FB00}" dt="2025-04-05T12:57:26.939" v="6645" actId="167"/>
          <ac:picMkLst>
            <pc:docMk/>
            <pc:sldMk cId="3901146226" sldId="6520"/>
            <ac:picMk id="5" creationId="{5315F400-0DAD-4244-E071-1412A969F333}"/>
          </ac:picMkLst>
        </pc:picChg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3211321281" sldId="6521"/>
        </pc:sldMkLst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1697638014" sldId="6522"/>
        </pc:sldMkLst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3770037708" sldId="6523"/>
        </pc:sldMkLst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3276786163" sldId="6524"/>
        </pc:sldMkLst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3460701777" sldId="6525"/>
        </pc:sldMkLst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3097836118" sldId="6526"/>
        </pc:sldMkLst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3010019018" sldId="6527"/>
        </pc:sldMkLst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4063943090" sldId="6528"/>
        </pc:sldMkLst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3341790654" sldId="6529"/>
        </pc:sldMkLst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2301526171" sldId="6530"/>
        </pc:sldMkLst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3402202307" sldId="6531"/>
        </pc:sldMkLst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1462424311" sldId="6532"/>
        </pc:sldMkLst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3897240773" sldId="6533"/>
        </pc:sldMkLst>
      </pc:sldChg>
      <pc:sldChg chg="del">
        <pc:chgData name="Jure Varlec" userId="bbad795a-384c-4847-8c8c-76c6998512e5" providerId="ADAL" clId="{98656101-E816-4DE3-9B69-872D4064FB00}" dt="2025-03-24T18:22:12.393" v="176" actId="2696"/>
        <pc:sldMkLst>
          <pc:docMk/>
          <pc:sldMk cId="1960772810" sldId="6535"/>
        </pc:sldMkLst>
      </pc:sldChg>
      <pc:sldChg chg="addSp modSp add del mod">
        <pc:chgData name="Jure Varlec" userId="bbad795a-384c-4847-8c8c-76c6998512e5" providerId="ADAL" clId="{98656101-E816-4DE3-9B69-872D4064FB00}" dt="2025-04-08T17:02:03.600" v="7217" actId="1076"/>
        <pc:sldMkLst>
          <pc:docMk/>
          <pc:sldMk cId="1538835914" sldId="6536"/>
        </pc:sldMkLst>
        <pc:spChg chg="mod">
          <ac:chgData name="Jure Varlec" userId="bbad795a-384c-4847-8c8c-76c6998512e5" providerId="ADAL" clId="{98656101-E816-4DE3-9B69-872D4064FB00}" dt="2025-03-24T18:22:20.998" v="187" actId="20577"/>
          <ac:spMkLst>
            <pc:docMk/>
            <pc:sldMk cId="1538835914" sldId="6536"/>
            <ac:spMk id="2" creationId="{43889963-4417-4BA1-0318-D264E922ABE4}"/>
          </ac:spMkLst>
        </pc:spChg>
        <pc:spChg chg="mod">
          <ac:chgData name="Jure Varlec" userId="bbad795a-384c-4847-8c8c-76c6998512e5" providerId="ADAL" clId="{98656101-E816-4DE3-9B69-872D4064FB00}" dt="2025-03-24T18:22:31.199" v="213" actId="20577"/>
          <ac:spMkLst>
            <pc:docMk/>
            <pc:sldMk cId="1538835914" sldId="6536"/>
            <ac:spMk id="4" creationId="{59E0C62F-5B98-6121-6562-5F15AEAAABF4}"/>
          </ac:spMkLst>
        </pc:spChg>
        <pc:picChg chg="add mod modCrop">
          <ac:chgData name="Jure Varlec" userId="bbad795a-384c-4847-8c8c-76c6998512e5" providerId="ADAL" clId="{98656101-E816-4DE3-9B69-872D4064FB00}" dt="2025-04-08T17:02:03.600" v="7217" actId="1076"/>
          <ac:picMkLst>
            <pc:docMk/>
            <pc:sldMk cId="1538835914" sldId="6536"/>
            <ac:picMk id="6" creationId="{D9CFEBB2-53BE-AA83-05C3-97C5F78203E5}"/>
          </ac:picMkLst>
        </pc:picChg>
      </pc:sldChg>
      <pc:sldChg chg="modSp new mod ord">
        <pc:chgData name="Jure Varlec" userId="bbad795a-384c-4847-8c8c-76c6998512e5" providerId="ADAL" clId="{98656101-E816-4DE3-9B69-872D4064FB00}" dt="2025-03-25T15:29:44.862" v="1756" actId="113"/>
        <pc:sldMkLst>
          <pc:docMk/>
          <pc:sldMk cId="2468945704" sldId="6537"/>
        </pc:sldMkLst>
        <pc:spChg chg="mod">
          <ac:chgData name="Jure Varlec" userId="bbad795a-384c-4847-8c8c-76c6998512e5" providerId="ADAL" clId="{98656101-E816-4DE3-9B69-872D4064FB00}" dt="2025-03-25T15:11:21.902" v="1093" actId="20577"/>
          <ac:spMkLst>
            <pc:docMk/>
            <pc:sldMk cId="2468945704" sldId="6537"/>
            <ac:spMk id="2" creationId="{5B03483C-D514-024C-A6EA-6EEAD2EA957E}"/>
          </ac:spMkLst>
        </pc:spChg>
        <pc:spChg chg="mod">
          <ac:chgData name="Jure Varlec" userId="bbad795a-384c-4847-8c8c-76c6998512e5" providerId="ADAL" clId="{98656101-E816-4DE3-9B69-872D4064FB00}" dt="2025-03-25T15:29:44.862" v="1756" actId="113"/>
          <ac:spMkLst>
            <pc:docMk/>
            <pc:sldMk cId="2468945704" sldId="6537"/>
            <ac:spMk id="3" creationId="{903EB65D-BB40-0A33-F108-0E65C763FF38}"/>
          </ac:spMkLst>
        </pc:spChg>
      </pc:sldChg>
      <pc:sldChg chg="modSp new mod">
        <pc:chgData name="Jure Varlec" userId="bbad795a-384c-4847-8c8c-76c6998512e5" providerId="ADAL" clId="{98656101-E816-4DE3-9B69-872D4064FB00}" dt="2025-03-25T15:55:34.801" v="2590" actId="113"/>
        <pc:sldMkLst>
          <pc:docMk/>
          <pc:sldMk cId="2408019020" sldId="6538"/>
        </pc:sldMkLst>
        <pc:spChg chg="mod">
          <ac:chgData name="Jure Varlec" userId="bbad795a-384c-4847-8c8c-76c6998512e5" providerId="ADAL" clId="{98656101-E816-4DE3-9B69-872D4064FB00}" dt="2025-03-25T15:38:52.760" v="1826" actId="20577"/>
          <ac:spMkLst>
            <pc:docMk/>
            <pc:sldMk cId="2408019020" sldId="6538"/>
            <ac:spMk id="2" creationId="{9642B5FB-78D4-0904-D82E-975BF3EE3D7E}"/>
          </ac:spMkLst>
        </pc:spChg>
        <pc:spChg chg="mod">
          <ac:chgData name="Jure Varlec" userId="bbad795a-384c-4847-8c8c-76c6998512e5" providerId="ADAL" clId="{98656101-E816-4DE3-9B69-872D4064FB00}" dt="2025-03-25T15:55:34.801" v="2590" actId="113"/>
          <ac:spMkLst>
            <pc:docMk/>
            <pc:sldMk cId="2408019020" sldId="6538"/>
            <ac:spMk id="3" creationId="{2DED451B-A58B-9DFA-198E-22B108E748EE}"/>
          </ac:spMkLst>
        </pc:spChg>
      </pc:sldChg>
      <pc:sldChg chg="new del">
        <pc:chgData name="Jure Varlec" userId="bbad795a-384c-4847-8c8c-76c6998512e5" providerId="ADAL" clId="{98656101-E816-4DE3-9B69-872D4064FB00}" dt="2025-03-25T15:11:11.485" v="1070" actId="680"/>
        <pc:sldMkLst>
          <pc:docMk/>
          <pc:sldMk cId="4130478093" sldId="6538"/>
        </pc:sldMkLst>
      </pc:sldChg>
      <pc:sldChg chg="addSp delSp modSp new del">
        <pc:chgData name="Jure Varlec" userId="bbad795a-384c-4847-8c8c-76c6998512e5" providerId="ADAL" clId="{98656101-E816-4DE3-9B69-872D4064FB00}" dt="2025-04-01T14:26:21.273" v="2593" actId="2696"/>
        <pc:sldMkLst>
          <pc:docMk/>
          <pc:sldMk cId="679134091" sldId="6539"/>
        </pc:sldMkLst>
      </pc:sldChg>
      <pc:sldChg chg="addSp modSp new del mod">
        <pc:chgData name="Jure Varlec" userId="bbad795a-384c-4847-8c8c-76c6998512e5" providerId="ADAL" clId="{98656101-E816-4DE3-9B69-872D4064FB00}" dt="2025-04-01T14:27:28.379" v="2599" actId="2696"/>
        <pc:sldMkLst>
          <pc:docMk/>
          <pc:sldMk cId="3607536597" sldId="6539"/>
        </pc:sldMkLst>
      </pc:sldChg>
      <pc:sldChg chg="addSp delSp modSp new mod modAnim">
        <pc:chgData name="Jure Varlec" userId="bbad795a-384c-4847-8c8c-76c6998512e5" providerId="ADAL" clId="{98656101-E816-4DE3-9B69-872D4064FB00}" dt="2025-04-05T12:59:08.424" v="6646"/>
        <pc:sldMkLst>
          <pc:docMk/>
          <pc:sldMk cId="3692083536" sldId="6539"/>
        </pc:sldMkLst>
        <pc:spChg chg="mod">
          <ac:chgData name="Jure Varlec" userId="bbad795a-384c-4847-8c8c-76c6998512e5" providerId="ADAL" clId="{98656101-E816-4DE3-9B69-872D4064FB00}" dt="2025-04-01T14:27:55.404" v="2654" actId="20577"/>
          <ac:spMkLst>
            <pc:docMk/>
            <pc:sldMk cId="3692083536" sldId="6539"/>
            <ac:spMk id="2" creationId="{D3D46AA5-857F-46C3-4684-ACA1C5F22304}"/>
          </ac:spMkLst>
        </pc:spChg>
        <pc:spChg chg="mod">
          <ac:chgData name="Jure Varlec" userId="bbad795a-384c-4847-8c8c-76c6998512e5" providerId="ADAL" clId="{98656101-E816-4DE3-9B69-872D4064FB00}" dt="2025-04-01T14:31:19.349" v="2703" actId="948"/>
          <ac:spMkLst>
            <pc:docMk/>
            <pc:sldMk cId="3692083536" sldId="6539"/>
            <ac:spMk id="3" creationId="{6D1BC3F3-6735-A35E-0A88-835979AC3727}"/>
          </ac:spMkLst>
        </pc:spChg>
        <pc:spChg chg="add mod">
          <ac:chgData name="Jure Varlec" userId="bbad795a-384c-4847-8c8c-76c6998512e5" providerId="ADAL" clId="{98656101-E816-4DE3-9B69-872D4064FB00}" dt="2025-04-01T14:29:55.733" v="2701" actId="207"/>
          <ac:spMkLst>
            <pc:docMk/>
            <pc:sldMk cId="3692083536" sldId="6539"/>
            <ac:spMk id="4" creationId="{E7BDD0FA-25CD-5E59-406F-BCCD224A2E1A}"/>
          </ac:spMkLst>
        </pc:spChg>
        <pc:cxnChg chg="add mod">
          <ac:chgData name="Jure Varlec" userId="bbad795a-384c-4847-8c8c-76c6998512e5" providerId="ADAL" clId="{98656101-E816-4DE3-9B69-872D4064FB00}" dt="2025-04-01T14:56:46.959" v="2922" actId="208"/>
          <ac:cxnSpMkLst>
            <pc:docMk/>
            <pc:sldMk cId="3692083536" sldId="6539"/>
            <ac:cxnSpMk id="11" creationId="{18424688-656C-C477-3938-89517ABBFE11}"/>
          </ac:cxnSpMkLst>
        </pc:cxnChg>
      </pc:sldChg>
      <pc:sldChg chg="addSp delSp modSp new mod ord">
        <pc:chgData name="Jure Varlec" userId="bbad795a-384c-4847-8c8c-76c6998512e5" providerId="ADAL" clId="{98656101-E816-4DE3-9B69-872D4064FB00}" dt="2025-04-01T14:59:42.597" v="3036" actId="207"/>
        <pc:sldMkLst>
          <pc:docMk/>
          <pc:sldMk cId="1706234216" sldId="6540"/>
        </pc:sldMkLst>
        <pc:spChg chg="mod">
          <ac:chgData name="Jure Varlec" userId="bbad795a-384c-4847-8c8c-76c6998512e5" providerId="ADAL" clId="{98656101-E816-4DE3-9B69-872D4064FB00}" dt="2025-04-01T14:57:16.151" v="3004" actId="20577"/>
          <ac:spMkLst>
            <pc:docMk/>
            <pc:sldMk cId="1706234216" sldId="6540"/>
            <ac:spMk id="2" creationId="{6D8C6D58-9F76-0847-85C2-D1B16C7DC6FB}"/>
          </ac:spMkLst>
        </pc:spChg>
        <pc:spChg chg="add mod">
          <ac:chgData name="Jure Varlec" userId="bbad795a-384c-4847-8c8c-76c6998512e5" providerId="ADAL" clId="{98656101-E816-4DE3-9B69-872D4064FB00}" dt="2025-04-01T14:59:42.597" v="3036" actId="207"/>
          <ac:spMkLst>
            <pc:docMk/>
            <pc:sldMk cId="1706234216" sldId="6540"/>
            <ac:spMk id="4" creationId="{7BB80677-14A5-BB07-7A22-032B33B47E18}"/>
          </ac:spMkLst>
        </pc:spChg>
      </pc:sldChg>
      <pc:sldChg chg="addSp delSp modSp add mod modAnim">
        <pc:chgData name="Jure Varlec" userId="bbad795a-384c-4847-8c8c-76c6998512e5" providerId="ADAL" clId="{98656101-E816-4DE3-9B69-872D4064FB00}" dt="2025-04-05T13:00:48.563" v="6671"/>
        <pc:sldMkLst>
          <pc:docMk/>
          <pc:sldMk cId="2768229413" sldId="6541"/>
        </pc:sldMkLst>
        <pc:spChg chg="mod">
          <ac:chgData name="Jure Varlec" userId="bbad795a-384c-4847-8c8c-76c6998512e5" providerId="ADAL" clId="{98656101-E816-4DE3-9B69-872D4064FB00}" dt="2025-04-01T14:41:39.841" v="2726" actId="20577"/>
          <ac:spMkLst>
            <pc:docMk/>
            <pc:sldMk cId="2768229413" sldId="6541"/>
            <ac:spMk id="2" creationId="{8A8A9CA1-7447-4874-B1FE-F819FACDFDEA}"/>
          </ac:spMkLst>
        </pc:spChg>
        <pc:spChg chg="mod">
          <ac:chgData name="Jure Varlec" userId="bbad795a-384c-4847-8c8c-76c6998512e5" providerId="ADAL" clId="{98656101-E816-4DE3-9B69-872D4064FB00}" dt="2025-04-05T13:00:34.404" v="6670"/>
          <ac:spMkLst>
            <pc:docMk/>
            <pc:sldMk cId="2768229413" sldId="6541"/>
            <ac:spMk id="3" creationId="{233D521E-767B-C5CD-25EA-DC3A6FB00AEF}"/>
          </ac:spMkLst>
        </pc:spChg>
        <pc:spChg chg="add mod ord">
          <ac:chgData name="Jure Varlec" userId="bbad795a-384c-4847-8c8c-76c6998512e5" providerId="ADAL" clId="{98656101-E816-4DE3-9B69-872D4064FB00}" dt="2025-04-01T14:48:58.207" v="2741" actId="2085"/>
          <ac:spMkLst>
            <pc:docMk/>
            <pc:sldMk cId="2768229413" sldId="6541"/>
            <ac:spMk id="5" creationId="{1EFA4530-418F-7ACF-0FB8-1CF0240004C5}"/>
          </ac:spMkLst>
        </pc:spChg>
        <pc:spChg chg="add mod">
          <ac:chgData name="Jure Varlec" userId="bbad795a-384c-4847-8c8c-76c6998512e5" providerId="ADAL" clId="{98656101-E816-4DE3-9B69-872D4064FB00}" dt="2025-04-01T14:54:15.224" v="2916" actId="207"/>
          <ac:spMkLst>
            <pc:docMk/>
            <pc:sldMk cId="2768229413" sldId="6541"/>
            <ac:spMk id="6" creationId="{6776A06B-37BE-5ABC-62B9-25D3E5CF236E}"/>
          </ac:spMkLst>
        </pc:spChg>
      </pc:sldChg>
      <pc:sldChg chg="addSp delSp modSp new mod ord modAnim">
        <pc:chgData name="Jure Varlec" userId="bbad795a-384c-4847-8c8c-76c6998512e5" providerId="ADAL" clId="{98656101-E816-4DE3-9B69-872D4064FB00}" dt="2025-04-05T13:01:03.798" v="6672"/>
        <pc:sldMkLst>
          <pc:docMk/>
          <pc:sldMk cId="2605034737" sldId="6542"/>
        </pc:sldMkLst>
        <pc:spChg chg="mod">
          <ac:chgData name="Jure Varlec" userId="bbad795a-384c-4847-8c8c-76c6998512e5" providerId="ADAL" clId="{98656101-E816-4DE3-9B69-872D4064FB00}" dt="2025-04-03T16:22:32.208" v="3419" actId="6549"/>
          <ac:spMkLst>
            <pc:docMk/>
            <pc:sldMk cId="2605034737" sldId="6542"/>
            <ac:spMk id="2" creationId="{E5542177-F1B2-C18C-53A9-9D4D0F2DDB6A}"/>
          </ac:spMkLst>
        </pc:spChg>
        <pc:spChg chg="add mod">
          <ac:chgData name="Jure Varlec" userId="bbad795a-384c-4847-8c8c-76c6998512e5" providerId="ADAL" clId="{98656101-E816-4DE3-9B69-872D4064FB00}" dt="2025-04-02T14:39:58.213" v="3406" actId="20577"/>
          <ac:spMkLst>
            <pc:docMk/>
            <pc:sldMk cId="2605034737" sldId="6542"/>
            <ac:spMk id="8" creationId="{8AB30438-2768-95F4-E966-39057ABAFC46}"/>
          </ac:spMkLst>
        </pc:spChg>
        <pc:picChg chg="add mod">
          <ac:chgData name="Jure Varlec" userId="bbad795a-384c-4847-8c8c-76c6998512e5" providerId="ADAL" clId="{98656101-E816-4DE3-9B69-872D4064FB00}" dt="2025-04-03T16:21:46.301" v="3416" actId="14826"/>
          <ac:picMkLst>
            <pc:docMk/>
            <pc:sldMk cId="2605034737" sldId="6542"/>
            <ac:picMk id="7" creationId="{8F627CD5-34A4-917D-5818-9D8A3F298C1C}"/>
          </ac:picMkLst>
        </pc:picChg>
        <pc:picChg chg="add mod">
          <ac:chgData name="Jure Varlec" userId="bbad795a-384c-4847-8c8c-76c6998512e5" providerId="ADAL" clId="{98656101-E816-4DE3-9B69-872D4064FB00}" dt="2025-04-03T16:21:53.981" v="3417" actId="14826"/>
          <ac:picMkLst>
            <pc:docMk/>
            <pc:sldMk cId="2605034737" sldId="6542"/>
            <ac:picMk id="10" creationId="{D5224AB8-2C77-7B31-BDC2-D11B41811392}"/>
          </ac:picMkLst>
        </pc:picChg>
      </pc:sldChg>
      <pc:sldChg chg="modSp new del mod">
        <pc:chgData name="Jure Varlec" userId="bbad795a-384c-4847-8c8c-76c6998512e5" providerId="ADAL" clId="{98656101-E816-4DE3-9B69-872D4064FB00}" dt="2025-04-02T14:39:28.457" v="3385" actId="2696"/>
        <pc:sldMkLst>
          <pc:docMk/>
          <pc:sldMk cId="3792271001" sldId="6543"/>
        </pc:sldMkLst>
      </pc:sldChg>
      <pc:sldChg chg="addSp delSp modSp new mod modClrScheme modAnim chgLayout">
        <pc:chgData name="Jure Varlec" userId="bbad795a-384c-4847-8c8c-76c6998512e5" providerId="ADAL" clId="{98656101-E816-4DE3-9B69-872D4064FB00}" dt="2025-04-05T13:01:09.730" v="6673"/>
        <pc:sldMkLst>
          <pc:docMk/>
          <pc:sldMk cId="2900857998" sldId="6544"/>
        </pc:sldMkLst>
        <pc:spChg chg="add mod ord">
          <ac:chgData name="Jure Varlec" userId="bbad795a-384c-4847-8c8c-76c6998512e5" providerId="ADAL" clId="{98656101-E816-4DE3-9B69-872D4064FB00}" dt="2025-04-01T15:08:12.399" v="3136" actId="2711"/>
          <ac:spMkLst>
            <pc:docMk/>
            <pc:sldMk cId="2900857998" sldId="6544"/>
            <ac:spMk id="4" creationId="{69CA61E1-A261-3C43-CDF3-B7B6E50B2BA8}"/>
          </ac:spMkLst>
        </pc:spChg>
        <pc:spChg chg="add mod ord">
          <ac:chgData name="Jure Varlec" userId="bbad795a-384c-4847-8c8c-76c6998512e5" providerId="ADAL" clId="{98656101-E816-4DE3-9B69-872D4064FB00}" dt="2025-04-01T15:08:30.297" v="3138" actId="207"/>
          <ac:spMkLst>
            <pc:docMk/>
            <pc:sldMk cId="2900857998" sldId="6544"/>
            <ac:spMk id="5" creationId="{14A664F5-E8B2-0FBF-9A7E-6000284F61D4}"/>
          </ac:spMkLst>
        </pc:spChg>
        <pc:spChg chg="add mod ord">
          <ac:chgData name="Jure Varlec" userId="bbad795a-384c-4847-8c8c-76c6998512e5" providerId="ADAL" clId="{98656101-E816-4DE3-9B69-872D4064FB00}" dt="2025-04-01T15:13:36.045" v="3350" actId="20577"/>
          <ac:spMkLst>
            <pc:docMk/>
            <pc:sldMk cId="2900857998" sldId="6544"/>
            <ac:spMk id="6" creationId="{ECF60C4B-0934-A601-66D3-14E9FAEA1153}"/>
          </ac:spMkLst>
        </pc:spChg>
        <pc:spChg chg="add mod">
          <ac:chgData name="Jure Varlec" userId="bbad795a-384c-4847-8c8c-76c6998512e5" providerId="ADAL" clId="{98656101-E816-4DE3-9B69-872D4064FB00}" dt="2025-04-01T15:12:06.056" v="3290" actId="1076"/>
          <ac:spMkLst>
            <pc:docMk/>
            <pc:sldMk cId="2900857998" sldId="6544"/>
            <ac:spMk id="9" creationId="{1EE6CBEF-6B5F-B0BF-582B-8FCFC1588A33}"/>
          </ac:spMkLst>
        </pc:spChg>
        <pc:cxnChg chg="add mod">
          <ac:chgData name="Jure Varlec" userId="bbad795a-384c-4847-8c8c-76c6998512e5" providerId="ADAL" clId="{98656101-E816-4DE3-9B69-872D4064FB00}" dt="2025-04-01T15:09:07.236" v="3146" actId="1036"/>
          <ac:cxnSpMkLst>
            <pc:docMk/>
            <pc:sldMk cId="2900857998" sldId="6544"/>
            <ac:cxnSpMk id="8" creationId="{D01483D8-DCBC-AB33-69B4-0668A73A1034}"/>
          </ac:cxnSpMkLst>
        </pc:cxnChg>
      </pc:sldChg>
      <pc:sldChg chg="addSp delSp modSp new del mod modClrScheme chgLayout">
        <pc:chgData name="Jure Varlec" userId="bbad795a-384c-4847-8c8c-76c6998512e5" providerId="ADAL" clId="{98656101-E816-4DE3-9B69-872D4064FB00}" dt="2025-04-01T15:12:13.974" v="3291" actId="2696"/>
        <pc:sldMkLst>
          <pc:docMk/>
          <pc:sldMk cId="1873261994" sldId="6545"/>
        </pc:sldMkLst>
      </pc:sldChg>
      <pc:sldChg chg="modSp add mod ord">
        <pc:chgData name="Jure Varlec" userId="bbad795a-384c-4847-8c8c-76c6998512e5" providerId="ADAL" clId="{98656101-E816-4DE3-9B69-872D4064FB00}" dt="2025-04-03T17:09:20.283" v="4301" actId="20577"/>
        <pc:sldMkLst>
          <pc:docMk/>
          <pc:sldMk cId="3305417209" sldId="6545"/>
        </pc:sldMkLst>
        <pc:spChg chg="mod">
          <ac:chgData name="Jure Varlec" userId="bbad795a-384c-4847-8c8c-76c6998512e5" providerId="ADAL" clId="{98656101-E816-4DE3-9B69-872D4064FB00}" dt="2025-04-03T16:54:41.402" v="3468" actId="20577"/>
          <ac:spMkLst>
            <pc:docMk/>
            <pc:sldMk cId="3305417209" sldId="6545"/>
            <ac:spMk id="2" creationId="{31CD376D-A1A9-D2A9-72F1-D96966BE784C}"/>
          </ac:spMkLst>
        </pc:spChg>
        <pc:spChg chg="mod">
          <ac:chgData name="Jure Varlec" userId="bbad795a-384c-4847-8c8c-76c6998512e5" providerId="ADAL" clId="{98656101-E816-4DE3-9B69-872D4064FB00}" dt="2025-04-03T17:09:20.283" v="4301" actId="20577"/>
          <ac:spMkLst>
            <pc:docMk/>
            <pc:sldMk cId="3305417209" sldId="6545"/>
            <ac:spMk id="3" creationId="{A7CCD232-8801-37E2-0AF7-F038DD9DFF33}"/>
          </ac:spMkLst>
        </pc:spChg>
      </pc:sldChg>
      <pc:sldChg chg="addSp delSp modSp add del mod modAnim">
        <pc:chgData name="Jure Varlec" userId="bbad795a-384c-4847-8c8c-76c6998512e5" providerId="ADAL" clId="{98656101-E816-4DE3-9B69-872D4064FB00}" dt="2025-04-05T13:01:20.308" v="6674"/>
        <pc:sldMkLst>
          <pc:docMk/>
          <pc:sldMk cId="780627293" sldId="6546"/>
        </pc:sldMkLst>
        <pc:spChg chg="mod">
          <ac:chgData name="Jure Varlec" userId="bbad795a-384c-4847-8c8c-76c6998512e5" providerId="ADAL" clId="{98656101-E816-4DE3-9B69-872D4064FB00}" dt="2025-04-03T17:12:55.590" v="4356" actId="20577"/>
          <ac:spMkLst>
            <pc:docMk/>
            <pc:sldMk cId="780627293" sldId="6546"/>
            <ac:spMk id="2" creationId="{7AAE6F06-E2F6-1D11-7755-BB189F8FA239}"/>
          </ac:spMkLst>
        </pc:spChg>
        <pc:spChg chg="mod">
          <ac:chgData name="Jure Varlec" userId="bbad795a-384c-4847-8c8c-76c6998512e5" providerId="ADAL" clId="{98656101-E816-4DE3-9B69-872D4064FB00}" dt="2025-04-03T17:24:44.722" v="4692" actId="20577"/>
          <ac:spMkLst>
            <pc:docMk/>
            <pc:sldMk cId="780627293" sldId="6546"/>
            <ac:spMk id="3" creationId="{A288CCE5-CB12-E180-5231-5E86132D65E0}"/>
          </ac:spMkLst>
        </pc:spChg>
        <pc:spChg chg="add mod">
          <ac:chgData name="Jure Varlec" userId="bbad795a-384c-4847-8c8c-76c6998512e5" providerId="ADAL" clId="{98656101-E816-4DE3-9B69-872D4064FB00}" dt="2025-04-03T17:26:08.676" v="4807" actId="14100"/>
          <ac:spMkLst>
            <pc:docMk/>
            <pc:sldMk cId="780627293" sldId="6546"/>
            <ac:spMk id="4" creationId="{36F5A72C-A06E-FE4B-8E57-D30C4AC5FFE9}"/>
          </ac:spMkLst>
        </pc:spChg>
        <pc:cxnChg chg="add mod">
          <ac:chgData name="Jure Varlec" userId="bbad795a-384c-4847-8c8c-76c6998512e5" providerId="ADAL" clId="{98656101-E816-4DE3-9B69-872D4064FB00}" dt="2025-04-03T17:27:05.602" v="4810" actId="14100"/>
          <ac:cxnSpMkLst>
            <pc:docMk/>
            <pc:sldMk cId="780627293" sldId="6546"/>
            <ac:cxnSpMk id="10" creationId="{57D13A39-2F3A-B679-FBAB-5A449CFCE5AC}"/>
          </ac:cxnSpMkLst>
        </pc:cxnChg>
      </pc:sldChg>
      <pc:sldChg chg="addSp delSp modSp add del mod modAnim">
        <pc:chgData name="Jure Varlec" userId="bbad795a-384c-4847-8c8c-76c6998512e5" providerId="ADAL" clId="{98656101-E816-4DE3-9B69-872D4064FB00}" dt="2025-04-05T13:04:41.410" v="6724" actId="20577"/>
        <pc:sldMkLst>
          <pc:docMk/>
          <pc:sldMk cId="3547092947" sldId="6547"/>
        </pc:sldMkLst>
        <pc:spChg chg="mod">
          <ac:chgData name="Jure Varlec" userId="bbad795a-384c-4847-8c8c-76c6998512e5" providerId="ADAL" clId="{98656101-E816-4DE3-9B69-872D4064FB00}" dt="2025-04-03T18:21:03.788" v="6447" actId="6549"/>
          <ac:spMkLst>
            <pc:docMk/>
            <pc:sldMk cId="3547092947" sldId="6547"/>
            <ac:spMk id="2" creationId="{B4777B85-09EB-1A76-7CB3-353FE1D5CBDA}"/>
          </ac:spMkLst>
        </pc:spChg>
        <pc:spChg chg="mod">
          <ac:chgData name="Jure Varlec" userId="bbad795a-384c-4847-8c8c-76c6998512e5" providerId="ADAL" clId="{98656101-E816-4DE3-9B69-872D4064FB00}" dt="2025-04-03T18:32:00.924" v="6595" actId="20577"/>
          <ac:spMkLst>
            <pc:docMk/>
            <pc:sldMk cId="3547092947" sldId="6547"/>
            <ac:spMk id="3" creationId="{FA3E01BF-1B15-3892-698D-EA27B3C9E582}"/>
          </ac:spMkLst>
        </pc:spChg>
        <pc:spChg chg="add mod">
          <ac:chgData name="Jure Varlec" userId="bbad795a-384c-4847-8c8c-76c6998512e5" providerId="ADAL" clId="{98656101-E816-4DE3-9B69-872D4064FB00}" dt="2025-04-03T18:32:12.733" v="6633" actId="20577"/>
          <ac:spMkLst>
            <pc:docMk/>
            <pc:sldMk cId="3547092947" sldId="6547"/>
            <ac:spMk id="5" creationId="{6609FC50-461D-49E7-DA65-17D274C99487}"/>
          </ac:spMkLst>
        </pc:spChg>
        <pc:spChg chg="add mod">
          <ac:chgData name="Jure Varlec" userId="bbad795a-384c-4847-8c8c-76c6998512e5" providerId="ADAL" clId="{98656101-E816-4DE3-9B69-872D4064FB00}" dt="2025-04-03T18:18:45.560" v="6343" actId="1076"/>
          <ac:spMkLst>
            <pc:docMk/>
            <pc:sldMk cId="3547092947" sldId="6547"/>
            <ac:spMk id="9" creationId="{463527F9-9914-BBD0-A3F5-E2D873CED3A3}"/>
          </ac:spMkLst>
        </pc:spChg>
        <pc:spChg chg="add mod">
          <ac:chgData name="Jure Varlec" userId="bbad795a-384c-4847-8c8c-76c6998512e5" providerId="ADAL" clId="{98656101-E816-4DE3-9B69-872D4064FB00}" dt="2025-04-05T13:04:41.410" v="6724" actId="20577"/>
          <ac:spMkLst>
            <pc:docMk/>
            <pc:sldMk cId="3547092947" sldId="6547"/>
            <ac:spMk id="14" creationId="{28E20C6F-26D5-9F7C-CAF9-1DBA99A43153}"/>
          </ac:spMkLst>
        </pc:spChg>
        <pc:spChg chg="add mod">
          <ac:chgData name="Jure Varlec" userId="bbad795a-384c-4847-8c8c-76c6998512e5" providerId="ADAL" clId="{98656101-E816-4DE3-9B69-872D4064FB00}" dt="2025-04-03T18:19:48.158" v="6380" actId="20577"/>
          <ac:spMkLst>
            <pc:docMk/>
            <pc:sldMk cId="3547092947" sldId="6547"/>
            <ac:spMk id="16" creationId="{F982E632-D52F-6CE3-11FC-8E66BA19B224}"/>
          </ac:spMkLst>
        </pc:spChg>
        <pc:spChg chg="add mod">
          <ac:chgData name="Jure Varlec" userId="bbad795a-384c-4847-8c8c-76c6998512e5" providerId="ADAL" clId="{98656101-E816-4DE3-9B69-872D4064FB00}" dt="2025-04-03T18:20:49.789" v="6441" actId="1076"/>
          <ac:spMkLst>
            <pc:docMk/>
            <pc:sldMk cId="3547092947" sldId="6547"/>
            <ac:spMk id="19" creationId="{8FA1ECF9-D761-6897-74DA-2EA6CA9B89C5}"/>
          </ac:spMkLst>
        </pc:spChg>
        <pc:cxnChg chg="add mod">
          <ac:chgData name="Jure Varlec" userId="bbad795a-384c-4847-8c8c-76c6998512e5" providerId="ADAL" clId="{98656101-E816-4DE3-9B69-872D4064FB00}" dt="2025-04-03T18:32:05.416" v="6597" actId="20577"/>
          <ac:cxnSpMkLst>
            <pc:docMk/>
            <pc:sldMk cId="3547092947" sldId="6547"/>
            <ac:cxnSpMk id="7" creationId="{8777C9D6-9EE5-F650-FCCC-0517C760A5FF}"/>
          </ac:cxnSpMkLst>
        </pc:cxnChg>
        <pc:cxnChg chg="add mod">
          <ac:chgData name="Jure Varlec" userId="bbad795a-384c-4847-8c8c-76c6998512e5" providerId="ADAL" clId="{98656101-E816-4DE3-9B69-872D4064FB00}" dt="2025-04-03T18:18:48.672" v="6344" actId="14100"/>
          <ac:cxnSpMkLst>
            <pc:docMk/>
            <pc:sldMk cId="3547092947" sldId="6547"/>
            <ac:cxnSpMk id="11" creationId="{BAA04EE6-C3E1-112D-FCB9-B38124AF42F3}"/>
          </ac:cxnSpMkLst>
        </pc:cxnChg>
        <pc:cxnChg chg="add mod">
          <ac:chgData name="Jure Varlec" userId="bbad795a-384c-4847-8c8c-76c6998512e5" providerId="ADAL" clId="{98656101-E816-4DE3-9B69-872D4064FB00}" dt="2025-04-03T18:19:04.055" v="6346" actId="1076"/>
          <ac:cxnSpMkLst>
            <pc:docMk/>
            <pc:sldMk cId="3547092947" sldId="6547"/>
            <ac:cxnSpMk id="15" creationId="{2ED522ED-C348-8469-A766-E2635CF4EBEC}"/>
          </ac:cxnSpMkLst>
        </pc:cxnChg>
        <pc:cxnChg chg="add mod">
          <ac:chgData name="Jure Varlec" userId="bbad795a-384c-4847-8c8c-76c6998512e5" providerId="ADAL" clId="{98656101-E816-4DE3-9B69-872D4064FB00}" dt="2025-04-03T18:19:43.897" v="6376" actId="14100"/>
          <ac:cxnSpMkLst>
            <pc:docMk/>
            <pc:sldMk cId="3547092947" sldId="6547"/>
            <ac:cxnSpMk id="17" creationId="{9D437793-AF7C-54EE-7849-9E6C1B8A0670}"/>
          </ac:cxnSpMkLst>
        </pc:cxnChg>
      </pc:sldChg>
      <pc:sldChg chg="new del">
        <pc:chgData name="Jure Varlec" userId="bbad795a-384c-4847-8c8c-76c6998512e5" providerId="ADAL" clId="{98656101-E816-4DE3-9B69-872D4064FB00}" dt="2025-04-03T17:46:04.590" v="5288" actId="2696"/>
        <pc:sldMkLst>
          <pc:docMk/>
          <pc:sldMk cId="3119119129" sldId="6548"/>
        </pc:sldMkLst>
      </pc:sldChg>
      <pc:sldChg chg="addSp modSp add mod modAnim">
        <pc:chgData name="Jure Varlec" userId="bbad795a-384c-4847-8c8c-76c6998512e5" providerId="ADAL" clId="{98656101-E816-4DE3-9B69-872D4064FB00}" dt="2025-04-05T13:02:23.929" v="6685"/>
        <pc:sldMkLst>
          <pc:docMk/>
          <pc:sldMk cId="4197914695" sldId="6548"/>
        </pc:sldMkLst>
        <pc:spChg chg="mod">
          <ac:chgData name="Jure Varlec" userId="bbad795a-384c-4847-8c8c-76c6998512e5" providerId="ADAL" clId="{98656101-E816-4DE3-9B69-872D4064FB00}" dt="2025-04-03T17:49:42.102" v="5489" actId="20577"/>
          <ac:spMkLst>
            <pc:docMk/>
            <pc:sldMk cId="4197914695" sldId="6548"/>
            <ac:spMk id="3" creationId="{C61DF931-604C-17F2-8F40-68B464272D20}"/>
          </ac:spMkLst>
        </pc:spChg>
        <pc:spChg chg="add mod">
          <ac:chgData name="Jure Varlec" userId="bbad795a-384c-4847-8c8c-76c6998512e5" providerId="ADAL" clId="{98656101-E816-4DE3-9B69-872D4064FB00}" dt="2025-04-03T18:22:36.697" v="6495" actId="14100"/>
          <ac:spMkLst>
            <pc:docMk/>
            <pc:sldMk cId="4197914695" sldId="6548"/>
            <ac:spMk id="4" creationId="{503768D3-7519-BB6C-4B73-BFEF616ED82E}"/>
          </ac:spMkLst>
        </pc:spChg>
        <pc:spChg chg="add mod">
          <ac:chgData name="Jure Varlec" userId="bbad795a-384c-4847-8c8c-76c6998512e5" providerId="ADAL" clId="{98656101-E816-4DE3-9B69-872D4064FB00}" dt="2025-04-03T18:24:35.685" v="6540" actId="2711"/>
          <ac:spMkLst>
            <pc:docMk/>
            <pc:sldMk cId="4197914695" sldId="6548"/>
            <ac:spMk id="7" creationId="{CEB9879D-036D-0278-518C-E8FB2072A443}"/>
          </ac:spMkLst>
        </pc:spChg>
        <pc:spChg chg="add mod">
          <ac:chgData name="Jure Varlec" userId="bbad795a-384c-4847-8c8c-76c6998512e5" providerId="ADAL" clId="{98656101-E816-4DE3-9B69-872D4064FB00}" dt="2025-04-03T18:25:10.516" v="6592" actId="14100"/>
          <ac:spMkLst>
            <pc:docMk/>
            <pc:sldMk cId="4197914695" sldId="6548"/>
            <ac:spMk id="11" creationId="{117373C6-0C04-7D25-F7B0-E8D5FCF2E9C8}"/>
          </ac:spMkLst>
        </pc:spChg>
        <pc:cxnChg chg="add mod">
          <ac:chgData name="Jure Varlec" userId="bbad795a-384c-4847-8c8c-76c6998512e5" providerId="ADAL" clId="{98656101-E816-4DE3-9B69-872D4064FB00}" dt="2025-04-03T18:22:36.697" v="6495" actId="14100"/>
          <ac:cxnSpMkLst>
            <pc:docMk/>
            <pc:sldMk cId="4197914695" sldId="6548"/>
            <ac:cxnSpMk id="5" creationId="{F565ECD1-9C97-433F-714C-D220F5F49917}"/>
          </ac:cxnSpMkLst>
        </pc:cxnChg>
        <pc:cxnChg chg="add mod">
          <ac:chgData name="Jure Varlec" userId="bbad795a-384c-4847-8c8c-76c6998512e5" providerId="ADAL" clId="{98656101-E816-4DE3-9B69-872D4064FB00}" dt="2025-04-03T18:22:52.404" v="6498" actId="1076"/>
          <ac:cxnSpMkLst>
            <pc:docMk/>
            <pc:sldMk cId="4197914695" sldId="6548"/>
            <ac:cxnSpMk id="8" creationId="{957B60B0-CD28-3AAB-7B94-BECD10B32D2E}"/>
          </ac:cxnSpMkLst>
        </pc:cxnChg>
        <pc:cxnChg chg="add mod">
          <ac:chgData name="Jure Varlec" userId="bbad795a-384c-4847-8c8c-76c6998512e5" providerId="ADAL" clId="{98656101-E816-4DE3-9B69-872D4064FB00}" dt="2025-04-03T18:23:02.257" v="6501" actId="14100"/>
          <ac:cxnSpMkLst>
            <pc:docMk/>
            <pc:sldMk cId="4197914695" sldId="6548"/>
            <ac:cxnSpMk id="9" creationId="{8DCE2FC7-C659-34FA-BA63-0079C4AE9795}"/>
          </ac:cxnSpMkLst>
        </pc:cxnChg>
        <pc:cxnChg chg="add mod">
          <ac:chgData name="Jure Varlec" userId="bbad795a-384c-4847-8c8c-76c6998512e5" providerId="ADAL" clId="{98656101-E816-4DE3-9B69-872D4064FB00}" dt="2025-04-03T18:25:10.516" v="6592" actId="14100"/>
          <ac:cxnSpMkLst>
            <pc:docMk/>
            <pc:sldMk cId="4197914695" sldId="6548"/>
            <ac:cxnSpMk id="12" creationId="{8E537A1C-F885-4F55-62B1-6D90B9B33DD8}"/>
          </ac:cxnSpMkLst>
        </pc:cxnChg>
      </pc:sldChg>
      <pc:sldChg chg="addSp delSp modSp add mod ord">
        <pc:chgData name="Jure Varlec" userId="bbad795a-384c-4847-8c8c-76c6998512e5" providerId="ADAL" clId="{98656101-E816-4DE3-9B69-872D4064FB00}" dt="2025-04-03T17:53:44.992" v="5574" actId="207"/>
        <pc:sldMkLst>
          <pc:docMk/>
          <pc:sldMk cId="1650589826" sldId="6549"/>
        </pc:sldMkLst>
        <pc:spChg chg="mod">
          <ac:chgData name="Jure Varlec" userId="bbad795a-384c-4847-8c8c-76c6998512e5" providerId="ADAL" clId="{98656101-E816-4DE3-9B69-872D4064FB00}" dt="2025-04-03T17:50:34.484" v="5512" actId="20577"/>
          <ac:spMkLst>
            <pc:docMk/>
            <pc:sldMk cId="1650589826" sldId="6549"/>
            <ac:spMk id="2" creationId="{AC17639E-17B1-3001-F8F2-A59BE42179AB}"/>
          </ac:spMkLst>
        </pc:spChg>
        <pc:spChg chg="mod">
          <ac:chgData name="Jure Varlec" userId="bbad795a-384c-4847-8c8c-76c6998512e5" providerId="ADAL" clId="{98656101-E816-4DE3-9B69-872D4064FB00}" dt="2025-04-03T17:53:44.992" v="5574" actId="207"/>
          <ac:spMkLst>
            <pc:docMk/>
            <pc:sldMk cId="1650589826" sldId="6549"/>
            <ac:spMk id="4" creationId="{EA81B655-943C-1860-C7A6-77475B89BDE6}"/>
          </ac:spMkLst>
        </pc:spChg>
      </pc:sldChg>
      <pc:sldChg chg="modSp add mod ord">
        <pc:chgData name="Jure Varlec" userId="bbad795a-384c-4847-8c8c-76c6998512e5" providerId="ADAL" clId="{98656101-E816-4DE3-9B69-872D4064FB00}" dt="2025-04-06T20:42:10.426" v="6984"/>
        <pc:sldMkLst>
          <pc:docMk/>
          <pc:sldMk cId="3328169486" sldId="6550"/>
        </pc:sldMkLst>
        <pc:spChg chg="mod">
          <ac:chgData name="Jure Varlec" userId="bbad795a-384c-4847-8c8c-76c6998512e5" providerId="ADAL" clId="{98656101-E816-4DE3-9B69-872D4064FB00}" dt="2025-04-03T18:01:37.628" v="5614" actId="20577"/>
          <ac:spMkLst>
            <pc:docMk/>
            <pc:sldMk cId="3328169486" sldId="6550"/>
            <ac:spMk id="2" creationId="{7F7CA68E-0D3D-36FA-0FCA-A2EE2793D0F2}"/>
          </ac:spMkLst>
        </pc:spChg>
        <pc:spChg chg="mod">
          <ac:chgData name="Jure Varlec" userId="bbad795a-384c-4847-8c8c-76c6998512e5" providerId="ADAL" clId="{98656101-E816-4DE3-9B69-872D4064FB00}" dt="2025-04-06T20:42:10.426" v="6984"/>
          <ac:spMkLst>
            <pc:docMk/>
            <pc:sldMk cId="3328169486" sldId="6550"/>
            <ac:spMk id="3" creationId="{5091DD5E-829F-C4FE-6CBD-02D47650C68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D03882-C255-0E4F-8870-721C5DD5558B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11A7E8-385F-1549-87B1-2E2FD61CED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44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ADC21-2FE8-7B42-9DEA-6D6E4680DC05}" type="datetimeFigureOut">
              <a:rPr lang="en-US" smtClean="0"/>
              <a:t>4/6/2025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E5A3D-B73C-3A43-AC4A-78F3759E4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56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3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ty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793EDCD-0C22-2DD3-AF44-E80B40C095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2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sz="1200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181B005-02AD-B475-0201-E0E23E9334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3417" r="14377"/>
          <a:stretch/>
        </p:blipFill>
        <p:spPr>
          <a:xfrm>
            <a:off x="6693032" y="0"/>
            <a:ext cx="5498968" cy="68398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D74510-A1C3-807F-B389-B5C24F6912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3166" y="2564780"/>
            <a:ext cx="2502495" cy="4891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757F818-4A40-2AC4-1A99-42A95BF3AFF7}"/>
              </a:ext>
            </a:extLst>
          </p:cNvPr>
          <p:cNvSpPr txBox="1"/>
          <p:nvPr/>
        </p:nvSpPr>
        <p:spPr>
          <a:xfrm>
            <a:off x="8720166" y="3342604"/>
            <a:ext cx="3394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2000" b="0" i="0" dirty="0">
                <a:solidFill>
                  <a:schemeClr val="accent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Advancing humanity.</a:t>
            </a:r>
          </a:p>
          <a:p>
            <a:r>
              <a:rPr lang="en-SI" sz="2000" b="0" i="0" dirty="0">
                <a:solidFill>
                  <a:schemeClr val="accent4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Engineering remarkable.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CA9E5F8-C385-F59C-F8E6-AC128C24B60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72014" y="1460144"/>
            <a:ext cx="4975705" cy="1769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6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Title</a:t>
            </a:r>
            <a:endParaRPr lang="en-SI" dirty="0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860FA882-D9D7-47A8-29C9-4189CF9BE7F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72014" y="3342604"/>
            <a:ext cx="4975705" cy="62645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SI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E10C5A7-10AB-3D90-37E7-8F4C20DF08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72014" y="4716837"/>
            <a:ext cx="4414838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SI" dirty="0"/>
              <a:t>Name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D82D874-3D50-7D02-096F-291DF3CB82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72015" y="5195334"/>
            <a:ext cx="3203171" cy="2413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 dirty="0"/>
              <a:t>Job title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4837FB79-68FB-66D3-DA5F-CB55B95589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72015" y="5548328"/>
            <a:ext cx="3203171" cy="2413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 dirty="0"/>
              <a:t>email@cosylab.com</a:t>
            </a:r>
          </a:p>
        </p:txBody>
      </p:sp>
    </p:spTree>
    <p:extLst>
      <p:ext uri="{BB962C8B-B14F-4D97-AF65-F5344CB8AC3E}">
        <p14:creationId xmlns:p14="http://schemas.microsoft.com/office/powerpoint/2010/main" val="270158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ext and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7999"/>
            <a:ext cx="5562000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933D0C-56A0-BF21-96B1-3C2B135F9D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5241" y="1646236"/>
            <a:ext cx="2775679" cy="18958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7830F7B-DA1C-C57A-9393-E699FCABF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85533" y="1646237"/>
            <a:ext cx="2775679" cy="189445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9B3F27C-1A48-BCB6-D627-088D32DE21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35241" y="4054964"/>
            <a:ext cx="2775679" cy="18958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12B6707-8894-73E7-E379-C841B753C1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85533" y="4054964"/>
            <a:ext cx="2775679" cy="189582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86C8F9-F09A-F9F2-7E13-7A9BF38AE3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4780" y="3540691"/>
            <a:ext cx="2776537" cy="283089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553A6D9-5FCA-E66F-0B4B-DB49BA008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5533" y="3540691"/>
            <a:ext cx="2776537" cy="283089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176276F-A874-F879-BD0B-517BD823D4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34780" y="5973264"/>
            <a:ext cx="2776537" cy="283089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8A39E8A-09B4-1A2E-87EC-7851885D82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85533" y="5973264"/>
            <a:ext cx="2776537" cy="283089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20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0585056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ext and 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8000"/>
            <a:ext cx="6326661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933D0C-56A0-BF21-96B1-3C2B135F9D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66276" y="1642368"/>
            <a:ext cx="2297726" cy="131598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7830F7B-DA1C-C57A-9393-E699FCABF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62668" y="1642368"/>
            <a:ext cx="2296800" cy="1317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9B3F27C-1A48-BCB6-D627-088D32DE21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4996" y="3285703"/>
            <a:ext cx="2296908" cy="13121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12B6707-8894-73E7-E379-C841B753C1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62668" y="3285703"/>
            <a:ext cx="2296908" cy="13121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86C8F9-F09A-F9F2-7E13-7A9BF38AE3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64996" y="2962570"/>
            <a:ext cx="2297726" cy="243276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553A6D9-5FCA-E66F-0B4B-DB49BA008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62668" y="2962570"/>
            <a:ext cx="2297726" cy="243276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176276F-A874-F879-BD0B-517BD823D4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4996" y="4601067"/>
            <a:ext cx="2296908" cy="243276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8A39E8A-09B4-1A2E-87EC-7851885D82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62668" y="4601067"/>
            <a:ext cx="2296908" cy="243276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B42B5F0-6A3A-1B49-5AE2-55FFD527D8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64996" y="4932816"/>
            <a:ext cx="2297726" cy="1317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C176715-147B-94DF-F5E3-5D53E88A7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62668" y="4932816"/>
            <a:ext cx="2297726" cy="13176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2281328-FB4C-86CF-EAE4-8C2D6A09AB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4996" y="6254724"/>
            <a:ext cx="2297726" cy="243276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C928B65-5B8E-0977-01E4-F7E5D38B67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62668" y="6254724"/>
            <a:ext cx="2297726" cy="243276"/>
          </a:xfrm>
          <a:prstGeom prst="rect">
            <a:avLst/>
          </a:prstGeom>
          <a:solidFill>
            <a:schemeClr val="tx1">
              <a:lumMod val="65000"/>
              <a:lumOff val="35000"/>
              <a:alpha val="10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787964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r_Agenda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C0FEBD4F-F53E-A7A6-5696-37F7BADA9D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 dirty="0"/>
              <a:t>Agenda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00" y="1638000"/>
            <a:ext cx="11307600" cy="4860000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000">
                <a:solidFill>
                  <a:schemeClr val="tx1"/>
                </a:solidFill>
              </a:defRPr>
            </a:lvl1pPr>
            <a:lvl2pPr marL="457223" indent="0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Tx/>
              <a:buNone/>
              <a:defRPr sz="1800">
                <a:solidFill>
                  <a:schemeClr val="tx1"/>
                </a:solidFill>
              </a:defRPr>
            </a:lvl2pPr>
            <a:lvl3pPr marL="1143057" indent="-22861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600">
                <a:solidFill>
                  <a:schemeClr val="tx1"/>
                </a:solidFill>
              </a:defRPr>
            </a:lvl3pPr>
            <a:lvl4pPr marL="1600280" indent="-22861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400">
                <a:solidFill>
                  <a:schemeClr val="tx1"/>
                </a:solidFill>
              </a:defRPr>
            </a:lvl4pPr>
            <a:lvl5pPr marL="2057503" indent="-228611"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Agenda 1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Agenda 2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Agenda 3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Agenda 4</a:t>
            </a:r>
          </a:p>
        </p:txBody>
      </p:sp>
    </p:spTree>
    <p:extLst>
      <p:ext uri="{BB962C8B-B14F-4D97-AF65-F5344CB8AC3E}">
        <p14:creationId xmlns:p14="http://schemas.microsoft.com/office/powerpoint/2010/main" val="15001982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lor_Title and Content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2DF6203-4D9A-A9FB-0DE6-2FF5BDEADE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8000"/>
            <a:ext cx="113076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>
                <a:solidFill>
                  <a:schemeClr val="tx1"/>
                </a:solidFill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>
                <a:solidFill>
                  <a:schemeClr val="tx1"/>
                </a:solidFill>
              </a:defRPr>
            </a:lvl3pPr>
            <a:lvl4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400">
                <a:solidFill>
                  <a:schemeClr val="tx1"/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80224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_Title only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832E987-92B6-380F-5F66-8EAB7358FB9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827094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_Split text boxes_style_1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DFFECB8-70A0-2084-943C-FA8C00699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7999"/>
            <a:ext cx="5560542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A7D5E6-7F67-8929-FC26-249C1D89EE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300670" y="1637999"/>
            <a:ext cx="5560542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684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r_Split text boxes_style_2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AE6464A4-5B7F-0E55-83BE-7FD689ECDD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9F4A60D-5599-430F-38B6-723EA42D7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1638000"/>
            <a:ext cx="36720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13C3589-8199-D230-039B-53F00CEEF3E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8184640" y="1638000"/>
            <a:ext cx="36720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414FC1D-ED6D-F23A-5366-0B5D9D98662A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379340" y="1638000"/>
            <a:ext cx="36720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2722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Text and 4 images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89145B03-FF9C-DB63-5AF0-0EFC18EF2C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7999"/>
            <a:ext cx="5560542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A8134725-BBE1-04B7-5C49-1A9D57753AF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5241" y="1637999"/>
            <a:ext cx="2775679" cy="19026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0CEB7E-78D2-FE6B-3F3A-4E319A341DF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085533" y="1637999"/>
            <a:ext cx="2775679" cy="190269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6F674B50-5D14-B43B-5866-E146F876C2A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35241" y="4047567"/>
            <a:ext cx="2775679" cy="1903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08A4A6A1-F0B5-55A4-5AA6-7FE17DBDD1C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085533" y="4047567"/>
            <a:ext cx="2775679" cy="190322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3214D1B1-C7D1-8BE1-9B4A-DFF4C76789C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4780" y="3540691"/>
            <a:ext cx="2776537" cy="28308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SI" sz="1200" dirty="0">
                <a:solidFill>
                  <a:schemeClr val="accent5"/>
                </a:solidFill>
              </a:defRPr>
            </a:lvl1pPr>
          </a:lstStyle>
          <a:p>
            <a:pPr marL="0" lvl="0" indent="0">
              <a:buNone/>
            </a:pPr>
            <a:r>
              <a:rPr lang="en-SI" dirty="0"/>
              <a:t>Description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90410504-0E10-5EAD-F575-226590E6905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85533" y="3540691"/>
            <a:ext cx="2776537" cy="28308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SI" sz="1200" dirty="0">
                <a:solidFill>
                  <a:schemeClr val="accent5"/>
                </a:solidFill>
              </a:defRPr>
            </a:lvl1pPr>
          </a:lstStyle>
          <a:p>
            <a:pPr marL="0" lvl="0" indent="0">
              <a:buNone/>
            </a:pPr>
            <a:r>
              <a:rPr lang="en-SI" dirty="0"/>
              <a:t>Description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D57869-9274-053E-4366-B2747468A77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34780" y="5973264"/>
            <a:ext cx="2776537" cy="28308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SI" sz="1200" dirty="0">
                <a:solidFill>
                  <a:schemeClr val="accent5"/>
                </a:solidFill>
              </a:defRPr>
            </a:lvl1pPr>
          </a:lstStyle>
          <a:p>
            <a:pPr marL="0" lvl="0" indent="0">
              <a:buNone/>
            </a:pPr>
            <a:r>
              <a:rPr lang="en-SI" dirty="0"/>
              <a:t>Description</a:t>
            </a: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4A0E9ACE-C4C6-4CE4-117C-78CDB7F1FE9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85533" y="5973264"/>
            <a:ext cx="2776537" cy="283089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>
              <a:defRPr lang="en-SI" sz="1200" dirty="0">
                <a:solidFill>
                  <a:schemeClr val="accent5"/>
                </a:solidFill>
              </a:defRPr>
            </a:lvl1pPr>
          </a:lstStyle>
          <a:p>
            <a:pPr marL="0" lvl="0" indent="0">
              <a:buNone/>
            </a:pPr>
            <a:r>
              <a:rPr lang="en-SI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31400710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_Text and 6 images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D97E943-878B-B16D-5547-5A53DAC6E2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r="8821" b="13187"/>
          <a:stretch/>
        </p:blipFill>
        <p:spPr>
          <a:xfrm>
            <a:off x="6826815" y="574590"/>
            <a:ext cx="5365185" cy="628341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8000"/>
            <a:ext cx="6326661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B933D0C-56A0-BF21-96B1-3C2B135F9D8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166276" y="1642368"/>
            <a:ext cx="2297726" cy="13202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7830F7B-DA1C-C57A-9393-E699FCABFEC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563487" y="1642368"/>
            <a:ext cx="2297726" cy="132020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19B3F27C-1A48-BCB6-D627-088D32DE217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66276" y="3285703"/>
            <a:ext cx="2297726" cy="13121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112B6707-8894-73E7-E379-C841B753C16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563487" y="3285703"/>
            <a:ext cx="2297726" cy="131211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886C8F9-F09A-F9F2-7E13-7A9BF38AE3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67093" y="2962570"/>
            <a:ext cx="2297726" cy="24327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553A6D9-5FCA-E66F-0B4B-DB49BA008A9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564765" y="2962570"/>
            <a:ext cx="2297726" cy="24327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7176276F-A874-F879-BD0B-517BD823D4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67093" y="4601067"/>
            <a:ext cx="2297726" cy="24327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  <p:sp>
        <p:nvSpPr>
          <p:cNvPr id="15" name="Text Placeholder 11">
            <a:extLst>
              <a:ext uri="{FF2B5EF4-FFF2-40B4-BE49-F238E27FC236}">
                <a16:creationId xmlns:a16="http://schemas.microsoft.com/office/drawing/2014/main" id="{A8A39E8A-09B4-1A2E-87EC-7851885D825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564765" y="4601067"/>
            <a:ext cx="2297726" cy="24327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8B42B5F0-6A3A-1B49-5AE2-55FFD527D848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7166276" y="4927438"/>
            <a:ext cx="2297726" cy="13229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1C176715-147B-94DF-F5E3-5D53E88A712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9563487" y="4927438"/>
            <a:ext cx="2297726" cy="13229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GB" dirty="0"/>
              <a:t>C</a:t>
            </a:r>
            <a:r>
              <a:rPr lang="en-SI" dirty="0"/>
              <a:t>lick to insert image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D2281328-FB4C-86CF-EAE4-8C2D6A09AB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167093" y="6254724"/>
            <a:ext cx="2297726" cy="24327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9C928B65-5B8E-0977-01E4-F7E5D38B67D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564765" y="6254724"/>
            <a:ext cx="2297726" cy="243276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anchor="ctr">
            <a:noAutofit/>
          </a:bodyPr>
          <a:lstStyle>
            <a:lvl1pPr marL="0" indent="0">
              <a:buNone/>
              <a:defRPr sz="1050" b="0" i="0">
                <a:solidFill>
                  <a:schemeClr val="accent5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SI" dirty="0"/>
              <a:t>Description</a:t>
            </a:r>
          </a:p>
        </p:txBody>
      </p:sp>
    </p:spTree>
    <p:extLst>
      <p:ext uri="{BB962C8B-B14F-4D97-AF65-F5344CB8AC3E}">
        <p14:creationId xmlns:p14="http://schemas.microsoft.com/office/powerpoint/2010/main" val="2350277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sty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9CE5E67-20E0-9976-6C27-E70C40839B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191678-FD03-BD48-4190-89AA845D41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32" y="5807329"/>
            <a:ext cx="2107530" cy="411927"/>
          </a:xfrm>
          <a:prstGeom prst="rect">
            <a:avLst/>
          </a:prstGeom>
        </p:spPr>
      </p:pic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4F531B8-6835-955C-EE42-2933181D316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55027" y="3325006"/>
            <a:ext cx="2712991" cy="3136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SI" dirty="0"/>
              <a:t>Name and surname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FBEB8A2-9BA4-A923-8B00-157A66C18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5026" y="3670262"/>
            <a:ext cx="4414838" cy="31367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 dirty="0"/>
              <a:t>Contact info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975AFC-8D3D-C32C-A503-14D0EBAB7150}"/>
              </a:ext>
            </a:extLst>
          </p:cNvPr>
          <p:cNvSpPr txBox="1"/>
          <p:nvPr/>
        </p:nvSpPr>
        <p:spPr>
          <a:xfrm>
            <a:off x="6855027" y="2247389"/>
            <a:ext cx="466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4000" b="1" i="0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Thank you.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E2DBAE-E475-E944-7D6E-2EBA772C3C3E}"/>
              </a:ext>
            </a:extLst>
          </p:cNvPr>
          <p:cNvSpPr txBox="1"/>
          <p:nvPr/>
        </p:nvSpPr>
        <p:spPr>
          <a:xfrm>
            <a:off x="1071032" y="561187"/>
            <a:ext cx="58530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I" sz="2000" b="0" i="0" dirty="0">
                <a:solidFill>
                  <a:schemeClr val="tx2">
                    <a:lumMod val="20000"/>
                    <a:lumOff val="80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Advancing humanity. Engineering remarkable.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C1A935A-E596-28CC-8E00-6333092F29BE}"/>
              </a:ext>
            </a:extLst>
          </p:cNvPr>
          <p:cNvSpPr txBox="1"/>
          <p:nvPr/>
        </p:nvSpPr>
        <p:spPr>
          <a:xfrm>
            <a:off x="6855027" y="5898184"/>
            <a:ext cx="20947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SI" sz="1400" b="0" i="0" dirty="0">
                <a:solidFill>
                  <a:schemeClr val="accent6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www.cosylab.com</a:t>
            </a:r>
          </a:p>
        </p:txBody>
      </p:sp>
    </p:spTree>
    <p:extLst>
      <p:ext uri="{BB962C8B-B14F-4D97-AF65-F5344CB8AC3E}">
        <p14:creationId xmlns:p14="http://schemas.microsoft.com/office/powerpoint/2010/main" val="311525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_sty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B95A60-5E00-2BC4-BF1F-ECADCB05A0D3}"/>
              </a:ext>
            </a:extLst>
          </p:cNvPr>
          <p:cNvSpPr/>
          <p:nvPr/>
        </p:nvSpPr>
        <p:spPr>
          <a:xfrm>
            <a:off x="10320471" y="164637"/>
            <a:ext cx="163218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sz="1200"/>
          </a:p>
        </p:txBody>
      </p:sp>
      <p:pic>
        <p:nvPicPr>
          <p:cNvPr id="3" name="Picture 2" descr="A colorful swirly shapes on a black background&#10;&#10;Description automatically generated">
            <a:extLst>
              <a:ext uri="{FF2B5EF4-FFF2-40B4-BE49-F238E27FC236}">
                <a16:creationId xmlns:a16="http://schemas.microsoft.com/office/drawing/2014/main" id="{ED69313A-DA84-D195-9C02-CCDB27ACA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07762">
            <a:off x="7571225" y="-260730"/>
            <a:ext cx="5607111" cy="363423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9C24E9B8-EFD0-6BD4-7B4E-83439F12436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32656" y="1434657"/>
            <a:ext cx="4975705" cy="176908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600">
                <a:solidFill>
                  <a:srgbClr val="502D7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Title</a:t>
            </a:r>
            <a:endParaRPr lang="en-SI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633E0390-FB62-E979-1027-1E0998123C0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32656" y="3317119"/>
            <a:ext cx="4975705" cy="62645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000" b="0" i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46" indent="0" algn="ctr">
              <a:buNone/>
              <a:defRPr sz="2000"/>
            </a:lvl2pPr>
            <a:lvl3pPr marL="914492" indent="0" algn="ctr">
              <a:buNone/>
              <a:defRPr sz="1800"/>
            </a:lvl3pPr>
            <a:lvl4pPr marL="1371738" indent="0" algn="ctr">
              <a:buNone/>
              <a:defRPr sz="1600"/>
            </a:lvl4pPr>
            <a:lvl5pPr marL="1828983" indent="0" algn="ctr">
              <a:buNone/>
              <a:defRPr sz="1600"/>
            </a:lvl5pPr>
            <a:lvl6pPr marL="2286228" indent="0" algn="ctr">
              <a:buNone/>
              <a:defRPr sz="1600"/>
            </a:lvl6pPr>
            <a:lvl7pPr marL="2743475" indent="0" algn="ctr">
              <a:buNone/>
              <a:defRPr sz="1600"/>
            </a:lvl7pPr>
            <a:lvl8pPr marL="3200720" indent="0" algn="ctr">
              <a:buNone/>
              <a:defRPr sz="1600"/>
            </a:lvl8pPr>
            <a:lvl9pPr marL="3657966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SI" dirty="0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F7A2FF-2967-9004-8D48-066E94302C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32656" y="4691351"/>
            <a:ext cx="4414838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i="0">
                <a:solidFill>
                  <a:srgbClr val="502D7F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SI" dirty="0"/>
              <a:t>Name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68AE589-9364-6A8D-4F6E-E613D1610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32657" y="5169848"/>
            <a:ext cx="3203171" cy="2413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 dirty="0"/>
              <a:t>Job title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855C485-8D4D-B45B-FB19-5A9F3DF4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32657" y="5522842"/>
            <a:ext cx="3203171" cy="2413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0" i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 dirty="0"/>
              <a:t>email@cosylab.com</a:t>
            </a:r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AC180E7F-C1D8-23FE-B6BC-AC4CA88F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4299" y="5190294"/>
            <a:ext cx="2492139" cy="57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34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style_2">
    <p:bg>
      <p:bgPr>
        <a:solidFill>
          <a:srgbClr val="502D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C387AD6-CA8C-9911-9154-B49AE5C259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2D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sz="1200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B79778EF-11D3-F65B-74C7-C1E0E2A03A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8" t="10589" r="6153" b="-1421"/>
          <a:stretch/>
        </p:blipFill>
        <p:spPr>
          <a:xfrm>
            <a:off x="6338996" y="0"/>
            <a:ext cx="5853006" cy="697104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4C0924D-B9E8-CE63-9B4F-B7F4405EC1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418" y="2771186"/>
            <a:ext cx="2617315" cy="511566"/>
          </a:xfrm>
          <a:prstGeom prst="rect">
            <a:avLst/>
          </a:prstGeom>
        </p:spPr>
      </p:pic>
      <p:sp>
        <p:nvSpPr>
          <p:cNvPr id="2" name="Text Placeholder 10">
            <a:extLst>
              <a:ext uri="{FF2B5EF4-FFF2-40B4-BE49-F238E27FC236}">
                <a16:creationId xmlns:a16="http://schemas.microsoft.com/office/drawing/2014/main" id="{25EB1982-26C3-B8A9-EFCB-9448CFA24D5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4006" y="5019786"/>
            <a:ext cx="4414838" cy="26624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i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SI" dirty="0"/>
              <a:t>Name and surname</a:t>
            </a:r>
          </a:p>
        </p:txBody>
      </p:sp>
      <p:sp>
        <p:nvSpPr>
          <p:cNvPr id="3" name="Text Placeholder 10">
            <a:extLst>
              <a:ext uri="{FF2B5EF4-FFF2-40B4-BE49-F238E27FC236}">
                <a16:creationId xmlns:a16="http://schemas.microsoft.com/office/drawing/2014/main" id="{F9EDA283-AC0A-A58D-B512-66F9871182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74006" y="5369198"/>
            <a:ext cx="4414838" cy="212093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 dirty="0"/>
              <a:t>Contact info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FAD92EF-392E-F261-0CD9-29FBDE5FC1F7}"/>
              </a:ext>
            </a:extLst>
          </p:cNvPr>
          <p:cNvSpPr txBox="1"/>
          <p:nvPr/>
        </p:nvSpPr>
        <p:spPr>
          <a:xfrm>
            <a:off x="1074006" y="1095462"/>
            <a:ext cx="466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4400" b="1" i="0" dirty="0">
                <a:solidFill>
                  <a:schemeClr val="bg1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Thank you.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6C41B-4B09-E550-3020-69308DF60EC9}"/>
              </a:ext>
            </a:extLst>
          </p:cNvPr>
          <p:cNvSpPr txBox="1"/>
          <p:nvPr/>
        </p:nvSpPr>
        <p:spPr>
          <a:xfrm>
            <a:off x="1074006" y="2842302"/>
            <a:ext cx="5853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1800" b="0" i="0" dirty="0">
                <a:solidFill>
                  <a:schemeClr val="accent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Advancing humanity. Engineering remarkable.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08EAEF-9148-902D-6C92-47840A744887}"/>
              </a:ext>
            </a:extLst>
          </p:cNvPr>
          <p:cNvSpPr txBox="1"/>
          <p:nvPr/>
        </p:nvSpPr>
        <p:spPr>
          <a:xfrm>
            <a:off x="1074005" y="6211020"/>
            <a:ext cx="20056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SI" sz="1400" b="0" i="0" dirty="0">
                <a:solidFill>
                  <a:schemeClr val="accent3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www.cosylab.com</a:t>
            </a:r>
          </a:p>
        </p:txBody>
      </p:sp>
    </p:spTree>
    <p:extLst>
      <p:ext uri="{BB962C8B-B14F-4D97-AF65-F5344CB8AC3E}">
        <p14:creationId xmlns:p14="http://schemas.microsoft.com/office/powerpoint/2010/main" val="2412229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_style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DB95A60-5E00-2BC4-BF1F-ECADCB05A0D3}"/>
              </a:ext>
            </a:extLst>
          </p:cNvPr>
          <p:cNvSpPr/>
          <p:nvPr/>
        </p:nvSpPr>
        <p:spPr>
          <a:xfrm>
            <a:off x="10320470" y="164637"/>
            <a:ext cx="1632181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sz="1200"/>
          </a:p>
        </p:txBody>
      </p:sp>
      <p:pic>
        <p:nvPicPr>
          <p:cNvPr id="3" name="Picture 2" descr="A colorful swirly shapes on a black background&#10;&#10;Description automatically generated">
            <a:extLst>
              <a:ext uri="{FF2B5EF4-FFF2-40B4-BE49-F238E27FC236}">
                <a16:creationId xmlns:a16="http://schemas.microsoft.com/office/drawing/2014/main" id="{ED69313A-DA84-D195-9C02-CCDB27ACA1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8117">
            <a:off x="6776667" y="2161527"/>
            <a:ext cx="6658355" cy="4315601"/>
          </a:xfrm>
          <a:prstGeom prst="rect">
            <a:avLst/>
          </a:prstGeom>
        </p:spPr>
      </p:pic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5BF7A2FF-2967-9004-8D48-066E94302CA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73300" y="3246438"/>
            <a:ext cx="4414838" cy="3651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1" i="0">
                <a:solidFill>
                  <a:srgbClr val="502D7F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</a:lstStyle>
          <a:p>
            <a:pPr lvl="0"/>
            <a:r>
              <a:rPr lang="en-SI" dirty="0"/>
              <a:t>Name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168AE589-9364-6A8D-4F6E-E613D16109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73300" y="3724934"/>
            <a:ext cx="3203171" cy="24139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1400" b="0" i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 dirty="0"/>
              <a:t>Contact info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855C485-8D4D-B45B-FB19-5A9F3DF451C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73300" y="4077929"/>
            <a:ext cx="3203171" cy="24139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None/>
              <a:defRPr sz="1400" b="0" i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SI" dirty="0"/>
              <a:t>email@cosylab.com</a:t>
            </a:r>
          </a:p>
        </p:txBody>
      </p:sp>
      <p:pic>
        <p:nvPicPr>
          <p:cNvPr id="9" name="Picture 8" descr="A close-up of a logo&#10;&#10;Description automatically generated">
            <a:extLst>
              <a:ext uri="{FF2B5EF4-FFF2-40B4-BE49-F238E27FC236}">
                <a16:creationId xmlns:a16="http://schemas.microsoft.com/office/drawing/2014/main" id="{AC180E7F-C1D8-23FE-B6BC-AC4CA88FCF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4273" y="884718"/>
            <a:ext cx="2492139" cy="5739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13E5F4F-2FDF-792B-DA9F-DFBFD03F0139}"/>
              </a:ext>
            </a:extLst>
          </p:cNvPr>
          <p:cNvSpPr txBox="1"/>
          <p:nvPr/>
        </p:nvSpPr>
        <p:spPr>
          <a:xfrm>
            <a:off x="1073300" y="1777409"/>
            <a:ext cx="46688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I" sz="4400" b="1" i="0" dirty="0">
                <a:solidFill>
                  <a:srgbClr val="502D7F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rPr>
              <a:t>Thank you.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5A72CB-A9DC-52FD-E6E3-0EEE3C3F1858}"/>
              </a:ext>
            </a:extLst>
          </p:cNvPr>
          <p:cNvSpPr txBox="1"/>
          <p:nvPr/>
        </p:nvSpPr>
        <p:spPr>
          <a:xfrm>
            <a:off x="1073300" y="5882132"/>
            <a:ext cx="2005625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SI" sz="1400" b="0" i="0" dirty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www.cosylab.com</a:t>
            </a:r>
          </a:p>
        </p:txBody>
      </p:sp>
    </p:spTree>
    <p:extLst>
      <p:ext uri="{BB962C8B-B14F-4D97-AF65-F5344CB8AC3E}">
        <p14:creationId xmlns:p14="http://schemas.microsoft.com/office/powerpoint/2010/main" val="246837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08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 dirty="0"/>
              <a:t>Agenda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00" y="1636776"/>
            <a:ext cx="11309212" cy="4860000"/>
          </a:xfrm>
          <a:prstGeom prst="rect">
            <a:avLst/>
          </a:prstGeom>
        </p:spPr>
        <p:txBody>
          <a:bodyPr>
            <a:normAutofit/>
          </a:bodyPr>
          <a:lstStyle>
            <a:lvl1pPr marL="228611" indent="-228611">
              <a:lnSpc>
                <a:spcPct val="100000"/>
              </a:lnSpc>
              <a:spcAft>
                <a:spcPts val="600"/>
              </a:spcAft>
              <a:buClr>
                <a:srgbClr val="502D7F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34" indent="-228611">
              <a:lnSpc>
                <a:spcPct val="100000"/>
              </a:lnSpc>
              <a:spcAft>
                <a:spcPts val="600"/>
              </a:spcAft>
              <a:buClr>
                <a:srgbClr val="502D7F"/>
              </a:buClr>
              <a:buFontTx/>
              <a:buBlip>
                <a:blip r:embed="rId2">
                  <a:extLst>
                    <a:ext uri="{96DAC541-7B7A-43D3-8B79-37D633B846F1}">
                      <asvg:svgBlip xmlns:asvg="http://schemas.microsoft.com/office/drawing/2016/SVG/main" r:embed="rId3"/>
                    </a:ext>
                  </a:extLst>
                </a:blip>
              </a:buBlip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4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4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GB" dirty="0"/>
              <a:t>Agenda 1</a:t>
            </a:r>
          </a:p>
          <a:p>
            <a:pPr lvl="1"/>
            <a:endParaRPr lang="en-GB" dirty="0"/>
          </a:p>
          <a:p>
            <a:pPr lvl="0"/>
            <a:r>
              <a:rPr lang="en-GB" dirty="0"/>
              <a:t>Agenda 2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Agenda 3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Agenda 4</a:t>
            </a:r>
          </a:p>
        </p:txBody>
      </p:sp>
    </p:spTree>
    <p:extLst>
      <p:ext uri="{BB962C8B-B14F-4D97-AF65-F5344CB8AC3E}">
        <p14:creationId xmlns:p14="http://schemas.microsoft.com/office/powerpoint/2010/main" val="28319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ge_break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ckground pattern&#10;&#10;Description automatically generated">
            <a:extLst>
              <a:ext uri="{FF2B5EF4-FFF2-40B4-BE49-F238E27FC236}">
                <a16:creationId xmlns:a16="http://schemas.microsoft.com/office/drawing/2014/main" id="{C6547622-D119-5B89-4456-71DC139867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00D9F19-8D35-08B7-7EC1-47E88788B9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04968" y="234200"/>
            <a:ext cx="1339698" cy="261850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9E9ED113-2A01-B1F2-928F-81E4EF7927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6518"/>
            <a:ext cx="9144000" cy="14189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defRPr sz="480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breaker title</a:t>
            </a:r>
            <a:endParaRPr lang="en-S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D5F3EA2-0A9B-FF6B-B74B-5CC4D7776B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68814"/>
            <a:ext cx="9144000" cy="632208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593530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age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1">
            <a:extLst>
              <a:ext uri="{FF2B5EF4-FFF2-40B4-BE49-F238E27FC236}">
                <a16:creationId xmlns:a16="http://schemas.microsoft.com/office/drawing/2014/main" id="{9E9ED113-2A01-B1F2-928F-81E4EF7927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247461" y="2007665"/>
            <a:ext cx="9144000" cy="141892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spcBef>
                <a:spcPts val="0"/>
              </a:spcBef>
              <a:spcAft>
                <a:spcPts val="0"/>
              </a:spcAft>
              <a:defRPr sz="4800">
                <a:solidFill>
                  <a:srgbClr val="502D7F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GB" dirty="0"/>
              <a:t>Page breaker title</a:t>
            </a:r>
            <a:endParaRPr lang="en-SI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D5F3EA2-0A9B-FF6B-B74B-5CC4D7776B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47461" y="3539961"/>
            <a:ext cx="9144000" cy="632208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00" b="0" i="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GB" dirty="0"/>
              <a:t>Subtitle</a:t>
            </a:r>
            <a:endParaRPr lang="en-SI" dirty="0"/>
          </a:p>
        </p:txBody>
      </p:sp>
      <p:pic>
        <p:nvPicPr>
          <p:cNvPr id="5" name="Picture 4" descr="A colorful swirly shapes on a black background&#10;&#10;Description automatically generated">
            <a:extLst>
              <a:ext uri="{FF2B5EF4-FFF2-40B4-BE49-F238E27FC236}">
                <a16:creationId xmlns:a16="http://schemas.microsoft.com/office/drawing/2014/main" id="{3BCA259F-C4CB-4D38-214B-27D52DC7E0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85" t="-5472" r="17322" b="2934"/>
          <a:stretch/>
        </p:blipFill>
        <p:spPr>
          <a:xfrm>
            <a:off x="7933631" y="3539961"/>
            <a:ext cx="4307052" cy="3345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49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7600" cy="1119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8000"/>
            <a:ext cx="11309212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 sz="14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>
              <a:lnSpc>
                <a:spcPct val="100000"/>
              </a:lnSpc>
              <a:spcAft>
                <a:spcPts val="600"/>
              </a:spcAft>
              <a:defRPr sz="1400" b="0" i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97334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3322817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Split text boxes_styl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7999"/>
            <a:ext cx="5562000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20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A7D5E6-7F67-8929-FC26-249C1D89EE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4128" y="1637999"/>
            <a:ext cx="5562000" cy="48600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20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8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52882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Split text boxes_styl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AFF623-DB05-2DF5-7E14-2D5E115B1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11309212" cy="11208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502D7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67FB4-3B5E-6528-DCAA-4763997C9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44" y="1638000"/>
            <a:ext cx="36720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600"/>
            </a:lvl1pPr>
            <a:lvl2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Aft>
                <a:spcPts val="600"/>
              </a:spcAft>
              <a:buClr>
                <a:schemeClr val="tx2"/>
              </a:buCl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 marL="1828891" indent="0">
              <a:buNone/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1A7D5E6-7F67-8929-FC26-249C1D89EED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8182344" y="1638000"/>
            <a:ext cx="36720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F76EA27-A509-2AD8-A7C3-36EFD62FE63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377044" y="1638000"/>
            <a:ext cx="3672000" cy="4860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6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4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defRPr sz="1200" b="0" i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6817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48BAEA-A060-15A5-AA8B-2F60FA1DDC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000" y="1800000"/>
            <a:ext cx="10908956" cy="46913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11" marR="0" lvl="0" indent="-228611" algn="l" defTabSz="914446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A01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65000"/>
                    <a:lumOff val="3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Click to edit Master text styles</a:t>
            </a:r>
          </a:p>
          <a:p>
            <a:pPr marL="685834" marR="0" lvl="1" indent="-228611" algn="l" defTabSz="91444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01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65000"/>
                    <a:lumOff val="3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Second level</a:t>
            </a:r>
          </a:p>
          <a:p>
            <a:pPr marL="1143057" marR="0" lvl="2" indent="-228611" algn="l" defTabSz="914446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BA013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5E5E5E">
                    <a:lumMod val="65000"/>
                    <a:lumOff val="35000"/>
                  </a:srgbClr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Third level</a:t>
            </a:r>
          </a:p>
          <a:p>
            <a:pPr lvl="2"/>
            <a:endParaRPr lang="en-GB" dirty="0"/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DDF23ADD-9A76-2F2A-AC1B-C9C18555C8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00" y="360000"/>
            <a:ext cx="109089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I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F47A95-4508-1BAE-5F5A-3A620E50564B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04968" y="234200"/>
            <a:ext cx="1339703" cy="2618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8E3342B-AA59-6869-4C35-E2D5E252903C}"/>
              </a:ext>
            </a:extLst>
          </p:cNvPr>
          <p:cNvSpPr txBox="1"/>
          <p:nvPr/>
        </p:nvSpPr>
        <p:spPr>
          <a:xfrm>
            <a:off x="5815490" y="6536877"/>
            <a:ext cx="55896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DBC60C90-5EA9-2045-89F4-6482CFB45D0F}" type="slidenum">
              <a:rPr lang="en-SI" sz="933" smtClean="0">
                <a:solidFill>
                  <a:schemeClr val="accent4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‹#›</a:t>
            </a:fld>
            <a:endParaRPr lang="en-SI" sz="800" dirty="0">
              <a:solidFill>
                <a:schemeClr val="accent4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892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  <p:sldLayoutId id="2147483752" r:id="rId18"/>
    <p:sldLayoutId id="2147483753" r:id="rId19"/>
    <p:sldLayoutId id="2147483754" r:id="rId20"/>
    <p:sldLayoutId id="2147483755" r:id="rId2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200" b="0" i="0" kern="1200">
          <a:solidFill>
            <a:schemeClr val="tx2"/>
          </a:solidFill>
          <a:latin typeface="Lato Light" panose="020F0502020204030203" pitchFamily="34" charset="0"/>
          <a:ea typeface="Lato Light" panose="020F0502020204030203" pitchFamily="34" charset="0"/>
          <a:cs typeface="Lato Light" panose="020F0502020204030203" pitchFamily="34" charset="0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Clr>
          <a:srgbClr val="BA0135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Clr>
          <a:srgbClr val="BA013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Clr>
          <a:srgbClr val="BA0135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Clr>
          <a:srgbClr val="BA0135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Clr>
          <a:srgbClr val="BA0135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54">
          <p15:clr>
            <a:srgbClr val="F26B43"/>
          </p15:clr>
        </p15:guide>
        <p15:guide id="3" pos="520">
          <p15:clr>
            <a:srgbClr val="F26B43"/>
          </p15:clr>
        </p15:guide>
        <p15:guide id="4" pos="7160">
          <p15:clr>
            <a:srgbClr val="F26B43"/>
          </p15:clr>
        </p15:guide>
        <p15:guide id="5" orient="horz" pos="3240">
          <p15:clr>
            <a:srgbClr val="F26B43"/>
          </p15:clr>
        </p15:guide>
        <p15:guide id="6" pos="81">
          <p15:clr>
            <a:srgbClr val="F26B43"/>
          </p15:clr>
        </p15:guide>
        <p15:guide id="7" pos="780">
          <p15:clr>
            <a:srgbClr val="F26B43"/>
          </p15:clr>
        </p15:guide>
        <p15:guide id="8" pos="107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D7539-0D7B-EE70-F173-BD0056E8E9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32656" y="1434657"/>
            <a:ext cx="5557666" cy="1769088"/>
          </a:xfrm>
        </p:spPr>
        <p:txBody>
          <a:bodyPr>
            <a:normAutofit fontScale="90000"/>
          </a:bodyPr>
          <a:lstStyle/>
          <a:p>
            <a:r>
              <a:rPr lang="en-US" dirty="0"/>
              <a:t>Thoughts on improving programming practices in EPICS</a:t>
            </a:r>
            <a:endParaRPr lang="en-S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E4A438-3A67-33E1-9223-0E78C3AD3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Jure Varlec</a:t>
            </a:r>
            <a:endParaRPr lang="en-SI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6BE080-26CB-7D76-4B3C-E596CAD518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Senior Developer</a:t>
            </a:r>
            <a:endParaRPr lang="en-S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4AF750-3DD3-D6F9-5302-0C7FE6E8B7E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jure.varlec@cosylab.com</a:t>
            </a:r>
            <a:endParaRPr lang="en-S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79A27C0-C994-474D-6D18-5225CB0F14C8}"/>
              </a:ext>
            </a:extLst>
          </p:cNvPr>
          <p:cNvSpPr txBox="1">
            <a:spLocks/>
          </p:cNvSpPr>
          <p:nvPr/>
        </p:nvSpPr>
        <p:spPr>
          <a:xfrm>
            <a:off x="932656" y="3405374"/>
            <a:ext cx="4414838" cy="10251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BA0135"/>
              </a:buClr>
              <a:buFont typeface="Arial" panose="020B0604020202020204" pitchFamily="34" charset="0"/>
              <a:buNone/>
              <a:defRPr sz="1400" b="1" i="0" kern="1200">
                <a:solidFill>
                  <a:srgbClr val="502D7F"/>
                </a:solidFill>
                <a:latin typeface="Lato Semibold" panose="020F0502020204030203" pitchFamily="34" charset="0"/>
                <a:ea typeface="Lato Semibold" panose="020F0502020204030203" pitchFamily="34" charset="0"/>
                <a:cs typeface="Lato Semibold" panose="020F0502020204030203" pitchFamily="34" charset="0"/>
              </a:defRPr>
            </a:lvl1pPr>
            <a:lvl2pPr marL="68583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13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57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135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80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13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503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BA0135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dirty="0"/>
              <a:t>EPICS Collaboration Meeting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April 7-11, 2025</a:t>
            </a:r>
          </a:p>
          <a:p>
            <a:pPr fontAlgn="auto">
              <a:spcAft>
                <a:spcPts val="0"/>
              </a:spcAft>
            </a:pPr>
            <a:r>
              <a:rPr lang="en-US" dirty="0"/>
              <a:t>Rutherford Appleton Laboratory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936913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1E397-501D-AFBD-52EE-535EB75E4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D376D-A1A9-D2A9-72F1-D96966BE7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user friendliness of </a:t>
            </a:r>
            <a:r>
              <a:rPr lang="en-US" dirty="0" err="1"/>
              <a:t>aSub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CD232-8801-37E2-0AF7-F038DD9DFF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</a:t>
            </a:r>
            <a:r>
              <a:rPr lang="en-US" sz="2200" dirty="0" err="1"/>
              <a:t>aSub</a:t>
            </a:r>
            <a:r>
              <a:rPr lang="en-US" sz="2200" dirty="0"/>
              <a:t> API is very simple → complexity is punted to the user!</a:t>
            </a:r>
          </a:p>
          <a:p>
            <a:r>
              <a:rPr lang="en-US" sz="2200" dirty="0"/>
              <a:t>All data is </a:t>
            </a:r>
            <a:r>
              <a:rPr lang="en-US" sz="2200" dirty="0">
                <a:latin typeface="Consolas" panose="020B0609020204030204" pitchFamily="49" charset="0"/>
              </a:rPr>
              <a:t>void*</a:t>
            </a:r>
            <a:r>
              <a:rPr lang="en-US" sz="2200" dirty="0"/>
              <a:t> → unsafe pointer casts.</a:t>
            </a:r>
          </a:p>
          <a:p>
            <a:r>
              <a:rPr lang="en-US" sz="2200" dirty="0"/>
              <a:t>Field types and sizes should be checked at initialization. But who does that!?</a:t>
            </a:r>
          </a:p>
          <a:p>
            <a:r>
              <a:rPr lang="en-US" sz="2200" dirty="0"/>
              <a:t>Dynamic sizing of arrays is confusing: NOA vs. NEA vs. NORD vs. NELM.</a:t>
            </a:r>
          </a:p>
          <a:p>
            <a:pPr lvl="1"/>
            <a:r>
              <a:rPr lang="en-US" sz="2000" dirty="0"/>
              <a:t>It's not even obvious that the size is dynamic and how record support handles it!</a:t>
            </a:r>
          </a:p>
          <a:p>
            <a:r>
              <a:rPr lang="en-US" sz="2200" dirty="0"/>
              <a:t>Making an asynchronous subroutine is … not trivial.</a:t>
            </a:r>
          </a:p>
          <a:p>
            <a:r>
              <a:rPr lang="en-US" sz="2200" dirty="0"/>
              <a:t>A subroutine returns a </a:t>
            </a:r>
            <a:r>
              <a:rPr lang="en-US" sz="2200" dirty="0">
                <a:latin typeface="Consolas" panose="020B0609020204030204" pitchFamily="49" charset="0"/>
              </a:rPr>
              <a:t>long</a:t>
            </a:r>
            <a:r>
              <a:rPr lang="en-US" sz="2200" dirty="0"/>
              <a:t>:</a:t>
            </a:r>
          </a:p>
          <a:p>
            <a:pPr lvl="1"/>
            <a:r>
              <a:rPr lang="en-US" sz="2000" dirty="0"/>
              <a:t>The return value can cause three different things to happen; </a:t>
            </a:r>
            <a:r>
              <a:rPr lang="en-US" sz="2000" dirty="0">
                <a:latin typeface="Consolas" panose="020B0609020204030204" pitchFamily="49" charset="0"/>
              </a:rPr>
              <a:t>long</a:t>
            </a:r>
            <a:r>
              <a:rPr lang="en-US" sz="2000" dirty="0"/>
              <a:t> is not appropriate.</a:t>
            </a:r>
          </a:p>
          <a:p>
            <a:pPr lvl="1"/>
            <a:r>
              <a:rPr lang="en-US" sz="2000" dirty="0"/>
              <a:t>Most people would use an int, which leads to undefined behavior.</a:t>
            </a:r>
          </a:p>
        </p:txBody>
      </p:sp>
    </p:spTree>
    <p:extLst>
      <p:ext uri="{BB962C8B-B14F-4D97-AF65-F5344CB8AC3E}">
        <p14:creationId xmlns:p14="http://schemas.microsoft.com/office/powerpoint/2010/main" val="33054172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F9C8E-B8A5-C885-A335-BF83AC37B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E6F06-E2F6-1D11-7755-BB189F8FA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sure DB and C++ match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CCE5-CB12-E180-5231-5E86132D6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915" y="1654590"/>
            <a:ext cx="4632743" cy="4860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record(</a:t>
            </a:r>
            <a:r>
              <a:rPr lang="en-US" sz="1800" dirty="0" err="1">
                <a:latin typeface="Consolas" panose="020B0609020204030204" pitchFamily="49" charset="0"/>
              </a:rPr>
              <a:t>aSub</a:t>
            </a:r>
            <a:r>
              <a:rPr lang="en-US" sz="1800" dirty="0">
                <a:latin typeface="Consolas" panose="020B0609020204030204" pitchFamily="49" charset="0"/>
              </a:rPr>
              <a:t>, "</a:t>
            </a:r>
            <a:r>
              <a:rPr lang="en-US" sz="1800" dirty="0" err="1">
                <a:latin typeface="Consolas" panose="020B0609020204030204" pitchFamily="49" charset="0"/>
              </a:rPr>
              <a:t>aSubTestRec</a:t>
            </a:r>
            <a:r>
              <a:rPr lang="en-US" sz="1800" dirty="0">
                <a:latin typeface="Consolas" panose="020B0609020204030204" pitchFamily="49" charset="0"/>
              </a:rPr>
              <a:t>")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field(SNAM, "</a:t>
            </a:r>
            <a:r>
              <a:rPr lang="en-US" sz="1800" dirty="0" err="1">
                <a:latin typeface="Consolas" panose="020B0609020204030204" pitchFamily="49" charset="0"/>
              </a:rPr>
              <a:t>mainASub</a:t>
            </a:r>
            <a:r>
              <a:rPr lang="en-US" sz="1800" dirty="0">
                <a:latin typeface="Consolas" panose="020B0609020204030204" pitchFamily="49" charset="0"/>
              </a:rPr>
              <a:t>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field(INAM, "</a:t>
            </a:r>
            <a:r>
              <a:rPr lang="en-US" sz="1800" dirty="0" err="1">
                <a:latin typeface="Consolas" panose="020B0609020204030204" pitchFamily="49" charset="0"/>
              </a:rPr>
              <a:t>mainASubInit</a:t>
            </a:r>
            <a:r>
              <a:rPr lang="en-US" sz="1800" dirty="0">
                <a:latin typeface="Consolas" panose="020B0609020204030204" pitchFamily="49" charset="0"/>
              </a:rPr>
              <a:t>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field(FTA, "USHORT")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field(NOA, 13)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field(FTB, "FLOAT")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field(FTD, "STRING")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field(FTVE, "LONG")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field(NOVE, 1300)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6F5A72C-A06E-FE4B-8E57-D30C4AC5FFE9}"/>
              </a:ext>
            </a:extLst>
          </p:cNvPr>
          <p:cNvSpPr txBox="1">
            <a:spLocks/>
          </p:cNvSpPr>
          <p:nvPr/>
        </p:nvSpPr>
        <p:spPr>
          <a:xfrm>
            <a:off x="4873658" y="1638000"/>
            <a:ext cx="7202078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11" indent="-228611" algn="l" defTabSz="914446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BA0135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BA0135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static </a:t>
            </a:r>
            <a:r>
              <a:rPr lang="en-US" sz="1800" dirty="0" err="1">
                <a:latin typeface="Consolas" panose="020B0609020204030204" pitchFamily="49" charset="0"/>
              </a:rPr>
              <a:t>constexpr</a:t>
            </a:r>
            <a:r>
              <a:rPr lang="en-US" sz="1800" dirty="0">
                <a:latin typeface="Consolas" panose="020B0609020204030204" pitchFamily="49" charset="0"/>
              </a:rPr>
              <a:t> auto </a:t>
            </a:r>
            <a:r>
              <a:rPr lang="en-US" sz="1800" dirty="0" err="1">
                <a:latin typeface="Consolas" panose="020B0609020204030204" pitchFamily="49" charset="0"/>
              </a:rPr>
              <a:t>mainASub</a:t>
            </a:r>
            <a:r>
              <a:rPr lang="en-US" sz="1800" dirty="0">
                <a:latin typeface="Consolas" panose="020B0609020204030204" pitchFamily="49" charset="0"/>
              </a:rPr>
              <a:t> = </a:t>
            </a:r>
            <a:r>
              <a:rPr lang="en-US" sz="1800" dirty="0" err="1">
                <a:latin typeface="Consolas" panose="020B0609020204030204" pitchFamily="49" charset="0"/>
              </a:rPr>
              <a:t>beginDefinition</a:t>
            </a:r>
            <a:r>
              <a:rPr lang="en-US" sz="1800" dirty="0">
                <a:latin typeface="Consolas" panose="020B0609020204030204" pitchFamily="49" charset="0"/>
              </a:rPr>
              <a:t>()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.</a:t>
            </a:r>
            <a:r>
              <a:rPr lang="en-US" sz="1800" dirty="0" err="1">
                <a:latin typeface="Consolas" panose="020B0609020204030204" pitchFamily="49" charset="0"/>
              </a:rPr>
              <a:t>useInput</a:t>
            </a:r>
            <a:r>
              <a:rPr lang="en-US" sz="1800" dirty="0">
                <a:latin typeface="Consolas" panose="020B0609020204030204" pitchFamily="49" charset="0"/>
              </a:rPr>
              <a:t>('D', "</a:t>
            </a:r>
            <a:r>
              <a:rPr lang="en-US" sz="1800" dirty="0" err="1">
                <a:latin typeface="Consolas" panose="020B0609020204030204" pitchFamily="49" charset="0"/>
              </a:rPr>
              <a:t>name"_c</a:t>
            </a:r>
            <a:r>
              <a:rPr lang="en-US" sz="1800" dirty="0">
                <a:latin typeface="Consolas" panose="020B0609020204030204" pitchFamily="49" charset="0"/>
              </a:rPr>
              <a:t>,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    Type::String, </a:t>
            </a:r>
            <a:r>
              <a:rPr lang="en-US" sz="1800" dirty="0" err="1">
                <a:latin typeface="Consolas" panose="020B0609020204030204" pitchFamily="49" charset="0"/>
              </a:rPr>
              <a:t>FieldSize</a:t>
            </a:r>
            <a:r>
              <a:rPr lang="en-US" sz="1800" dirty="0">
                <a:latin typeface="Consolas" panose="020B0609020204030204" pitchFamily="49" charset="0"/>
              </a:rPr>
              <a:t>::scalar())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.</a:t>
            </a:r>
            <a:r>
              <a:rPr lang="en-US" sz="1800" dirty="0" err="1">
                <a:latin typeface="Consolas" panose="020B0609020204030204" pitchFamily="49" charset="0"/>
              </a:rPr>
              <a:t>useInput</a:t>
            </a:r>
            <a:r>
              <a:rPr lang="en-US" sz="1800" dirty="0">
                <a:latin typeface="Consolas" panose="020B0609020204030204" pitchFamily="49" charset="0"/>
              </a:rPr>
              <a:t>('B', "</a:t>
            </a:r>
            <a:r>
              <a:rPr lang="en-US" sz="1800" dirty="0" err="1">
                <a:latin typeface="Consolas" panose="020B0609020204030204" pitchFamily="49" charset="0"/>
              </a:rPr>
              <a:t>reading"_c</a:t>
            </a:r>
            <a:r>
              <a:rPr lang="en-US" sz="1800" dirty="0">
                <a:latin typeface="Consolas" panose="020B0609020204030204" pitchFamily="49" charset="0"/>
              </a:rPr>
              <a:t>,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    Type::Float32, </a:t>
            </a:r>
            <a:r>
              <a:rPr lang="en-US" sz="1800" dirty="0" err="1">
                <a:latin typeface="Consolas" panose="020B0609020204030204" pitchFamily="49" charset="0"/>
              </a:rPr>
              <a:t>FieldSize</a:t>
            </a:r>
            <a:r>
              <a:rPr lang="en-US" sz="1800" dirty="0">
                <a:latin typeface="Consolas" panose="020B0609020204030204" pitchFamily="49" charset="0"/>
              </a:rPr>
              <a:t>::scalar())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.</a:t>
            </a:r>
            <a:r>
              <a:rPr lang="en-US" sz="1800" dirty="0" err="1">
                <a:latin typeface="Consolas" panose="020B0609020204030204" pitchFamily="49" charset="0"/>
              </a:rPr>
              <a:t>useInput</a:t>
            </a:r>
            <a:r>
              <a:rPr lang="en-US" sz="1800" dirty="0">
                <a:latin typeface="Consolas" panose="020B0609020204030204" pitchFamily="49" charset="0"/>
              </a:rPr>
              <a:t>('A', "</a:t>
            </a:r>
            <a:r>
              <a:rPr lang="en-US" sz="1800" dirty="0" err="1">
                <a:latin typeface="Consolas" panose="020B0609020204030204" pitchFamily="49" charset="0"/>
              </a:rPr>
              <a:t>params"_c</a:t>
            </a:r>
            <a:r>
              <a:rPr lang="en-US" sz="1800" dirty="0">
                <a:latin typeface="Consolas" panose="020B0609020204030204" pitchFamily="49" charset="0"/>
              </a:rPr>
              <a:t>,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    Type::UInt16, </a:t>
            </a:r>
            <a:r>
              <a:rPr lang="en-US" sz="1800" dirty="0" err="1">
                <a:latin typeface="Consolas" panose="020B0609020204030204" pitchFamily="49" charset="0"/>
              </a:rPr>
              <a:t>FieldSize</a:t>
            </a:r>
            <a:r>
              <a:rPr lang="en-US" sz="1800" dirty="0">
                <a:latin typeface="Consolas" panose="020B0609020204030204" pitchFamily="49" charset="0"/>
              </a:rPr>
              <a:t>::precisely(13))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.</a:t>
            </a:r>
            <a:r>
              <a:rPr lang="en-US" sz="1800" dirty="0" err="1">
                <a:latin typeface="Consolas" panose="020B0609020204030204" pitchFamily="49" charset="0"/>
              </a:rPr>
              <a:t>useOutput</a:t>
            </a:r>
            <a:r>
              <a:rPr lang="en-US" sz="1800" dirty="0">
                <a:latin typeface="Consolas" panose="020B0609020204030204" pitchFamily="49" charset="0"/>
              </a:rPr>
              <a:t>('E', "</a:t>
            </a:r>
            <a:r>
              <a:rPr lang="en-US" sz="1800" dirty="0" err="1">
                <a:latin typeface="Consolas" panose="020B0609020204030204" pitchFamily="49" charset="0"/>
              </a:rPr>
              <a:t>numbers"_c</a:t>
            </a:r>
            <a:r>
              <a:rPr lang="en-US" sz="1800" dirty="0">
                <a:latin typeface="Consolas" panose="020B0609020204030204" pitchFamily="49" charset="0"/>
              </a:rPr>
              <a:t>,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           Type::UInt32, </a:t>
            </a:r>
            <a:r>
              <a:rPr lang="en-US" sz="1800" dirty="0" err="1">
                <a:latin typeface="Consolas" panose="020B0609020204030204" pitchFamily="49" charset="0"/>
              </a:rPr>
              <a:t>FieldSize</a:t>
            </a:r>
            <a:r>
              <a:rPr lang="en-US" sz="1800" dirty="0">
                <a:latin typeface="Consolas" panose="020B0609020204030204" pitchFamily="49" charset="0"/>
              </a:rPr>
              <a:t>::</a:t>
            </a:r>
            <a:r>
              <a:rPr lang="en-US" sz="1800" dirty="0" err="1">
                <a:latin typeface="Consolas" panose="020B0609020204030204" pitchFamily="49" charset="0"/>
              </a:rPr>
              <a:t>atMost</a:t>
            </a:r>
            <a:r>
              <a:rPr lang="en-US" sz="1800" dirty="0">
                <a:latin typeface="Consolas" panose="020B0609020204030204" pitchFamily="49" charset="0"/>
              </a:rPr>
              <a:t>(1300));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7D13A39-2F3A-B679-FBAB-5A449CFCE5AC}"/>
              </a:ext>
            </a:extLst>
          </p:cNvPr>
          <p:cNvCxnSpPr>
            <a:cxnSpLocks/>
          </p:cNvCxnSpPr>
          <p:nvPr/>
        </p:nvCxnSpPr>
        <p:spPr>
          <a:xfrm>
            <a:off x="4713402" y="1638000"/>
            <a:ext cx="0" cy="35161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627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80657F-C409-FEE8-FF08-611EC20AD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77B85-09EB-1A76-7CB3-353FE1D5C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subroutine itself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E01BF-1B15-3892-698D-EA27B3C9E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99" y="1654590"/>
            <a:ext cx="11156091" cy="4860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Result </a:t>
            </a:r>
            <a:r>
              <a:rPr lang="en-US" sz="1800" dirty="0" err="1">
                <a:latin typeface="Consolas" panose="020B0609020204030204" pitchFamily="49" charset="0"/>
              </a:rPr>
              <a:t>myASub</a:t>
            </a:r>
            <a:r>
              <a:rPr lang="en-US" sz="1800" dirty="0">
                <a:latin typeface="Consolas" panose="020B0609020204030204" pitchFamily="49" charset="0"/>
              </a:rPr>
              <a:t>(auto rec)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float num = 3.14;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if (</a:t>
            </a:r>
            <a:r>
              <a:rPr lang="en-US" sz="1800" dirty="0" err="1">
                <a:latin typeface="Consolas" panose="020B0609020204030204" pitchFamily="49" charset="0"/>
              </a:rPr>
              <a:t>rec.input</a:t>
            </a:r>
            <a:r>
              <a:rPr lang="en-US" sz="1800" dirty="0">
                <a:latin typeface="Consolas" panose="020B0609020204030204" pitchFamily="49" charset="0"/>
              </a:rPr>
              <a:t>("</a:t>
            </a:r>
            <a:r>
              <a:rPr lang="en-US" sz="1800" dirty="0" err="1">
                <a:latin typeface="Consolas" panose="020B0609020204030204" pitchFamily="49" charset="0"/>
              </a:rPr>
              <a:t>name"_c</a:t>
            </a:r>
            <a:r>
              <a:rPr lang="en-US" sz="1800" dirty="0">
                <a:latin typeface="Consolas" panose="020B0609020204030204" pitchFamily="49" charset="0"/>
              </a:rPr>
              <a:t>) == "The Name")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num = </a:t>
            </a:r>
            <a:r>
              <a:rPr lang="en-US" sz="1800" dirty="0" err="1">
                <a:latin typeface="Consolas" panose="020B0609020204030204" pitchFamily="49" charset="0"/>
              </a:rPr>
              <a:t>rec.input</a:t>
            </a:r>
            <a:r>
              <a:rPr lang="en-US" sz="1800" dirty="0">
                <a:latin typeface="Consolas" panose="020B0609020204030204" pitchFamily="49" charset="0"/>
              </a:rPr>
              <a:t>("</a:t>
            </a:r>
            <a:r>
              <a:rPr lang="en-US" sz="1800" dirty="0" err="1">
                <a:latin typeface="Consolas" panose="020B0609020204030204" pitchFamily="49" charset="0"/>
              </a:rPr>
              <a:t>reading"_c</a:t>
            </a:r>
            <a:r>
              <a:rPr lang="en-US" sz="18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for (auto p: </a:t>
            </a:r>
            <a:r>
              <a:rPr lang="en-US" sz="1800" dirty="0" err="1">
                <a:latin typeface="Consolas" panose="020B0609020204030204" pitchFamily="49" charset="0"/>
              </a:rPr>
              <a:t>rec.input</a:t>
            </a:r>
            <a:r>
              <a:rPr lang="en-US" sz="1800" dirty="0">
                <a:latin typeface="Consolas" panose="020B0609020204030204" pitchFamily="49" charset="0"/>
              </a:rPr>
              <a:t>("</a:t>
            </a:r>
            <a:r>
              <a:rPr lang="en-US" sz="1800" dirty="0" err="1">
                <a:latin typeface="Consolas" panose="020B0609020204030204" pitchFamily="49" charset="0"/>
              </a:rPr>
              <a:t>params"_c</a:t>
            </a:r>
            <a:r>
              <a:rPr lang="en-US" sz="1800" dirty="0">
                <a:latin typeface="Consolas" panose="020B0609020204030204" pitchFamily="49" charset="0"/>
              </a:rPr>
              <a:t>))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num += p;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using std::ranges::views::transform;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</a:t>
            </a:r>
            <a:r>
              <a:rPr lang="en-US" sz="1800" dirty="0" err="1">
                <a:latin typeface="Consolas" panose="020B0609020204030204" pitchFamily="49" charset="0"/>
              </a:rPr>
              <a:t>rec.output</a:t>
            </a:r>
            <a:r>
              <a:rPr lang="en-US" sz="1800" dirty="0">
                <a:latin typeface="Consolas" panose="020B0609020204030204" pitchFamily="49" charset="0"/>
              </a:rPr>
              <a:t>("</a:t>
            </a:r>
            <a:r>
              <a:rPr lang="en-US" sz="1800" dirty="0" err="1">
                <a:latin typeface="Consolas" panose="020B0609020204030204" pitchFamily="49" charset="0"/>
              </a:rPr>
              <a:t>numbers"_c</a:t>
            </a:r>
            <a:r>
              <a:rPr lang="en-US" sz="1800" dirty="0">
                <a:latin typeface="Consolas" panose="020B0609020204030204" pitchFamily="49" charset="0"/>
              </a:rPr>
              <a:t>) = </a:t>
            </a:r>
            <a:r>
              <a:rPr lang="en-US" sz="1800" dirty="0" err="1">
                <a:latin typeface="Consolas" panose="020B0609020204030204" pitchFamily="49" charset="0"/>
              </a:rPr>
              <a:t>rec.input</a:t>
            </a:r>
            <a:r>
              <a:rPr lang="en-US" sz="1800" dirty="0">
                <a:latin typeface="Consolas" panose="020B0609020204030204" pitchFamily="49" charset="0"/>
              </a:rPr>
              <a:t>("</a:t>
            </a:r>
            <a:r>
              <a:rPr lang="en-US" sz="1800" dirty="0" err="1">
                <a:latin typeface="Consolas" panose="020B0609020204030204" pitchFamily="49" charset="0"/>
              </a:rPr>
              <a:t>params"_c</a:t>
            </a:r>
            <a:r>
              <a:rPr lang="en-US" sz="1800" dirty="0">
                <a:latin typeface="Consolas" panose="020B0609020204030204" pitchFamily="49" charset="0"/>
              </a:rPr>
              <a:t>) | </a:t>
            </a:r>
            <a:r>
              <a:rPr lang="en-US" sz="1800" dirty="0" err="1">
                <a:latin typeface="Consolas" panose="020B0609020204030204" pitchFamily="49" charset="0"/>
              </a:rPr>
              <a:t>tranform</a:t>
            </a:r>
            <a:r>
              <a:rPr lang="en-US" sz="1800" dirty="0">
                <a:latin typeface="Consolas" panose="020B0609020204030204" pitchFamily="49" charset="0"/>
              </a:rPr>
              <a:t>(negate);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09FC50-461D-49E7-DA65-17D274C99487}"/>
              </a:ext>
            </a:extLst>
          </p:cNvPr>
          <p:cNvSpPr txBox="1"/>
          <p:nvPr/>
        </p:nvSpPr>
        <p:spPr>
          <a:xfrm>
            <a:off x="4967926" y="923728"/>
            <a:ext cx="4034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The wrapper has a complicated type. A lot is evaluated at compile time!</a:t>
            </a:r>
            <a:endParaRPr lang="en-SI" dirty="0">
              <a:solidFill>
                <a:schemeClr val="accent3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777C9D6-9EE5-F650-FCCC-0517C760A5FF}"/>
              </a:ext>
            </a:extLst>
          </p:cNvPr>
          <p:cNvCxnSpPr>
            <a:cxnSpLocks/>
            <a:stCxn id="5" idx="1"/>
          </p:cNvCxnSpPr>
          <p:nvPr/>
        </p:nvCxnSpPr>
        <p:spPr>
          <a:xfrm flipH="1">
            <a:off x="3054285" y="1246894"/>
            <a:ext cx="1913641" cy="475756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63527F9-9914-BBD0-A3F5-E2D873CED3A3}"/>
              </a:ext>
            </a:extLst>
          </p:cNvPr>
          <p:cNvSpPr txBox="1"/>
          <p:nvPr/>
        </p:nvSpPr>
        <p:spPr>
          <a:xfrm>
            <a:off x="7156517" y="2782669"/>
            <a:ext cx="3307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Completely equivalent to</a:t>
            </a:r>
          </a:p>
          <a:p>
            <a:r>
              <a:rPr lang="en-US" dirty="0">
                <a:solidFill>
                  <a:schemeClr val="accent3"/>
                </a:solidFill>
                <a:latin typeface="Consolas" panose="020B0609020204030204" pitchFamily="49" charset="0"/>
              </a:rPr>
              <a:t>num = *(float*) </a:t>
            </a:r>
            <a:r>
              <a:rPr lang="en-US" dirty="0" err="1">
                <a:solidFill>
                  <a:schemeClr val="accent3"/>
                </a:solidFill>
                <a:latin typeface="Consolas" panose="020B0609020204030204" pitchFamily="49" charset="0"/>
              </a:rPr>
              <a:t>prec</a:t>
            </a:r>
            <a:r>
              <a:rPr lang="en-US" dirty="0">
                <a:solidFill>
                  <a:schemeClr val="accent3"/>
                </a:solidFill>
                <a:latin typeface="Consolas" panose="020B0609020204030204" pitchFamily="49" charset="0"/>
              </a:rPr>
              <a:t>-&gt;b;</a:t>
            </a:r>
            <a:endParaRPr lang="en-SI" dirty="0">
              <a:solidFill>
                <a:schemeClr val="accent3"/>
              </a:solidFill>
              <a:latin typeface="Consolas" panose="020B0609020204030204" pitchFamily="49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AA04EE6-C3E1-112D-FCB9-B38124AF42F3}"/>
              </a:ext>
            </a:extLst>
          </p:cNvPr>
          <p:cNvCxnSpPr>
            <a:cxnSpLocks/>
            <a:stCxn id="9" idx="1"/>
          </p:cNvCxnSpPr>
          <p:nvPr/>
        </p:nvCxnSpPr>
        <p:spPr>
          <a:xfrm flipH="1" flipV="1">
            <a:off x="5524107" y="2998375"/>
            <a:ext cx="1632410" cy="10746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28E20C6F-26D5-9F7C-CAF9-1DBA99A43153}"/>
              </a:ext>
            </a:extLst>
          </p:cNvPr>
          <p:cNvSpPr txBox="1"/>
          <p:nvPr/>
        </p:nvSpPr>
        <p:spPr>
          <a:xfrm>
            <a:off x="5524107" y="1811082"/>
            <a:ext cx="403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Returns a string view</a:t>
            </a:r>
            <a:endParaRPr lang="en-SI" dirty="0">
              <a:solidFill>
                <a:schemeClr val="accent3"/>
              </a:solidFill>
              <a:latin typeface="Consolas" panose="020B0609020204030204" pitchFamily="49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2ED522ED-C348-8469-A766-E2635CF4EBEC}"/>
              </a:ext>
            </a:extLst>
          </p:cNvPr>
          <p:cNvCxnSpPr>
            <a:cxnSpLocks/>
            <a:stCxn id="14" idx="1"/>
          </p:cNvCxnSpPr>
          <p:nvPr/>
        </p:nvCxnSpPr>
        <p:spPr>
          <a:xfrm flipH="1">
            <a:off x="4034671" y="1995748"/>
            <a:ext cx="1489436" cy="36153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982E632-D52F-6CE3-11FC-8E66BA19B224}"/>
              </a:ext>
            </a:extLst>
          </p:cNvPr>
          <p:cNvSpPr txBox="1"/>
          <p:nvPr/>
        </p:nvSpPr>
        <p:spPr>
          <a:xfrm>
            <a:off x="6429081" y="4017612"/>
            <a:ext cx="403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Returns a </a:t>
            </a:r>
            <a:r>
              <a:rPr lang="en-US" dirty="0">
                <a:solidFill>
                  <a:schemeClr val="accent3"/>
                </a:solidFill>
                <a:latin typeface="Consolas" panose="020B0609020204030204" pitchFamily="49" charset="0"/>
              </a:rPr>
              <a:t>std::span</a:t>
            </a:r>
            <a:endParaRPr lang="en-SI" dirty="0">
              <a:solidFill>
                <a:schemeClr val="accent3"/>
              </a:solidFill>
              <a:latin typeface="Consolas" panose="020B0609020204030204" pitchFamily="49" charset="0"/>
            </a:endParaRP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D437793-AF7C-54EE-7849-9E6C1B8A0670}"/>
              </a:ext>
            </a:extLst>
          </p:cNvPr>
          <p:cNvCxnSpPr>
            <a:cxnSpLocks/>
            <a:stCxn id="16" idx="1"/>
          </p:cNvCxnSpPr>
          <p:nvPr/>
        </p:nvCxnSpPr>
        <p:spPr>
          <a:xfrm flipH="1" flipV="1">
            <a:off x="4449452" y="4162836"/>
            <a:ext cx="1979629" cy="3944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8FA1ECF9-D761-6897-74DA-2EA6CA9B89C5}"/>
              </a:ext>
            </a:extLst>
          </p:cNvPr>
          <p:cNvSpPr txBox="1"/>
          <p:nvPr/>
        </p:nvSpPr>
        <p:spPr>
          <a:xfrm>
            <a:off x="6792799" y="5018744"/>
            <a:ext cx="4034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Pipe syntax, just like shell!</a:t>
            </a:r>
            <a:endParaRPr lang="en-SI" dirty="0">
              <a:solidFill>
                <a:schemeClr val="accent3"/>
              </a:solidFill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09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4" grpId="0"/>
      <p:bldP spid="16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08AE2C-EE76-F879-4530-A961F6D18D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7599F-2451-222A-33FB-01E7EFBC7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Subroutine itself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1DF931-604C-17F2-8F40-68B464272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999" y="1654590"/>
            <a:ext cx="11156091" cy="4860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Result </a:t>
            </a:r>
            <a:r>
              <a:rPr lang="en-US" sz="1800" dirty="0" err="1">
                <a:latin typeface="Consolas" panose="020B0609020204030204" pitchFamily="49" charset="0"/>
              </a:rPr>
              <a:t>myASub</a:t>
            </a:r>
            <a:r>
              <a:rPr lang="en-US" sz="1800" dirty="0">
                <a:latin typeface="Consolas" panose="020B0609020204030204" pitchFamily="49" charset="0"/>
              </a:rPr>
              <a:t>(auto rec)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...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return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.</a:t>
            </a:r>
            <a:r>
              <a:rPr lang="en-US" sz="1800" dirty="0" err="1">
                <a:latin typeface="Consolas" panose="020B0609020204030204" pitchFamily="49" charset="0"/>
              </a:rPr>
              <a:t>processOutputs</a:t>
            </a:r>
            <a:r>
              <a:rPr lang="en-US" sz="1800" dirty="0">
                <a:latin typeface="Consolas" panose="020B0609020204030204" pitchFamily="49" charset="0"/>
              </a:rPr>
              <a:t> = true,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.severity = </a:t>
            </a:r>
            <a:r>
              <a:rPr lang="en-US" sz="1800" dirty="0" err="1">
                <a:latin typeface="Consolas" panose="020B0609020204030204" pitchFamily="49" charset="0"/>
              </a:rPr>
              <a:t>epicsSevMinor</a:t>
            </a:r>
            <a:r>
              <a:rPr lang="en-US" sz="1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.alarm = </a:t>
            </a:r>
            <a:r>
              <a:rPr lang="en-US" sz="1800" dirty="0" err="1">
                <a:latin typeface="Consolas" panose="020B0609020204030204" pitchFamily="49" charset="0"/>
              </a:rPr>
              <a:t>epicsAlarmSoft</a:t>
            </a:r>
            <a:r>
              <a:rPr lang="en-US" sz="1800" dirty="0">
                <a:latin typeface="Consolas" panose="020B0609020204030204" pitchFamily="49" charset="0"/>
              </a:rPr>
              <a:t>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    .message = "Param out of bounds",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    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3768D3-7519-BB6C-4B73-BFEF616ED82E}"/>
              </a:ext>
            </a:extLst>
          </p:cNvPr>
          <p:cNvSpPr txBox="1"/>
          <p:nvPr/>
        </p:nvSpPr>
        <p:spPr>
          <a:xfrm>
            <a:off x="4440024" y="2508089"/>
            <a:ext cx="448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Much more explicit than a simple </a:t>
            </a:r>
            <a:r>
              <a:rPr lang="en-US" dirty="0">
                <a:solidFill>
                  <a:schemeClr val="accent3"/>
                </a:solidFill>
                <a:latin typeface="Consolas" panose="020B0609020204030204" pitchFamily="49" charset="0"/>
              </a:rPr>
              <a:t>long</a:t>
            </a:r>
            <a:endParaRPr lang="en-SI" dirty="0">
              <a:solidFill>
                <a:schemeClr val="accent3"/>
              </a:solidFill>
              <a:latin typeface="Consolas" panose="020B0609020204030204" pitchFamily="49" charset="0"/>
            </a:endParaRP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F565ECD1-9C97-433F-714C-D220F5F49917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950589" y="2692755"/>
            <a:ext cx="1489435" cy="36153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CEB9879D-036D-0278-518C-E8FB2072A443}"/>
              </a:ext>
            </a:extLst>
          </p:cNvPr>
          <p:cNvSpPr txBox="1"/>
          <p:nvPr/>
        </p:nvSpPr>
        <p:spPr>
          <a:xfrm>
            <a:off x="6421224" y="3429000"/>
            <a:ext cx="4487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No need to look up stuff from </a:t>
            </a:r>
            <a:r>
              <a:rPr lang="en-US" dirty="0" err="1">
                <a:solidFill>
                  <a:schemeClr val="accent3"/>
                </a:solidFill>
                <a:latin typeface="Consolas" panose="020B0609020204030204" pitchFamily="49" charset="0"/>
              </a:rPr>
              <a:t>recGbl.h</a:t>
            </a:r>
            <a:endParaRPr lang="en-SI" dirty="0">
              <a:solidFill>
                <a:schemeClr val="accent3"/>
              </a:solidFill>
              <a:latin typeface="Consolas" panose="020B0609020204030204" pitchFamily="49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57B60B0-CD28-3AAB-7B94-BECD10B32D2E}"/>
              </a:ext>
            </a:extLst>
          </p:cNvPr>
          <p:cNvCxnSpPr>
            <a:cxnSpLocks/>
            <a:stCxn id="7" idx="1"/>
          </p:cNvCxnSpPr>
          <p:nvPr/>
        </p:nvCxnSpPr>
        <p:spPr>
          <a:xfrm flipH="1">
            <a:off x="4931789" y="3613666"/>
            <a:ext cx="1489435" cy="361530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DCE2FC7-C659-34FA-BA63-0079C4AE9795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026059" y="3542605"/>
            <a:ext cx="1395165" cy="71061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17373C6-0C04-7D25-F7B0-E8D5FCF2E9C8}"/>
              </a:ext>
            </a:extLst>
          </p:cNvPr>
          <p:cNvSpPr txBox="1"/>
          <p:nvPr/>
        </p:nvSpPr>
        <p:spPr>
          <a:xfrm>
            <a:off x="3715732" y="4836248"/>
            <a:ext cx="5013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3"/>
                </a:solidFill>
              </a:rPr>
              <a:t>This goes both into IOC console and AMSG</a:t>
            </a:r>
            <a:endParaRPr lang="en-SI" dirty="0">
              <a:solidFill>
                <a:schemeClr val="accent3"/>
              </a:solidFill>
              <a:latin typeface="Consolas" panose="020B0609020204030204" pitchFamily="49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E537A1C-F885-4F55-62B1-6D90B9B33DD8}"/>
              </a:ext>
            </a:extLst>
          </p:cNvPr>
          <p:cNvCxnSpPr>
            <a:cxnSpLocks/>
            <a:stCxn id="11" idx="1"/>
          </p:cNvCxnSpPr>
          <p:nvPr/>
        </p:nvCxnSpPr>
        <p:spPr>
          <a:xfrm flipH="1" flipV="1">
            <a:off x="2516957" y="4511339"/>
            <a:ext cx="1198775" cy="509575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91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D713FF-4B58-6191-F4A3-B017461F1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639E-17B1-3001-F8F2-A59BE4217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Making an asynchronous </a:t>
            </a:r>
            <a:r>
              <a:rPr lang="en-US" dirty="0" err="1"/>
              <a:t>aSub</a:t>
            </a:r>
            <a:endParaRPr lang="en-S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A81B655-943C-1860-C7A6-77475B89BDE6}"/>
              </a:ext>
            </a:extLst>
          </p:cNvPr>
          <p:cNvSpPr txBox="1">
            <a:spLocks/>
          </p:cNvSpPr>
          <p:nvPr/>
        </p:nvSpPr>
        <p:spPr>
          <a:xfrm>
            <a:off x="622170" y="1638000"/>
            <a:ext cx="7202078" cy="486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11" indent="-228611" algn="l" defTabSz="914446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34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57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b="0" i="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80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BA0135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4pPr>
            <a:lvl5pPr marL="2057503" indent="-228611" algn="l" defTabSz="914446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>
                <a:srgbClr val="BA0135"/>
              </a:buClr>
              <a:buFont typeface="Arial" panose="020B0604020202020204" pitchFamily="34" charset="0"/>
              <a:buChar char="•"/>
              <a:defRPr sz="1400" b="0" i="0" kern="120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5pPr>
            <a:lvl6pPr marL="2514726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1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1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static 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constexpr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auto 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mainASub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beginDefinition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()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.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useInput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('D', "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name"_c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Type::String, 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FieldSize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::scalar())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.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useInput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('B', "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reading"_c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Type::Float32, 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FieldSize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::scalar())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.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useInput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('A', "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params"_c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Type::UInt16, 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FieldSize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::precisely(13))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.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useOutput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('E', "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numbers"_c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,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               Type::UInt32, 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FieldSize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::</a:t>
            </a:r>
            <a:r>
              <a:rPr lang="en-US" sz="1800" dirty="0" err="1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atMost</a:t>
            </a:r>
            <a:r>
              <a:rPr lang="en-US" sz="1800" dirty="0">
                <a:solidFill>
                  <a:schemeClr val="bg2">
                    <a:lumMod val="65000"/>
                  </a:schemeClr>
                </a:solidFill>
                <a:latin typeface="Consolas" panose="020B0609020204030204" pitchFamily="49" charset="0"/>
              </a:rPr>
              <a:t>(1300))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    .</a:t>
            </a:r>
            <a:r>
              <a:rPr lang="en-US" sz="1800" dirty="0" err="1">
                <a:latin typeface="Consolas" panose="020B0609020204030204" pitchFamily="49" charset="0"/>
              </a:rPr>
              <a:t>setExecutionMode</a:t>
            </a:r>
            <a:r>
              <a:rPr lang="en-US" sz="1800" dirty="0">
                <a:latin typeface="Consolas" panose="020B0609020204030204" pitchFamily="49" charset="0"/>
              </a:rPr>
              <a:t>(</a:t>
            </a:r>
            <a:r>
              <a:rPr lang="en-US" sz="1800" dirty="0" err="1">
                <a:latin typeface="Consolas" panose="020B0609020204030204" pitchFamily="49" charset="0"/>
              </a:rPr>
              <a:t>ExecMode</a:t>
            </a:r>
            <a:r>
              <a:rPr lang="en-US" sz="1800" dirty="0">
                <a:latin typeface="Consolas" panose="020B0609020204030204" pitchFamily="49" charset="0"/>
              </a:rPr>
              <a:t>::</a:t>
            </a:r>
            <a:r>
              <a:rPr lang="en-US" sz="1800" dirty="0" err="1">
                <a:latin typeface="Consolas" panose="020B0609020204030204" pitchFamily="49" charset="0"/>
              </a:rPr>
              <a:t>DedicatedThread</a:t>
            </a:r>
            <a:r>
              <a:rPr lang="en-US" sz="1800" dirty="0">
                <a:latin typeface="Consolas" panose="020B0609020204030204" pitchFamily="49" charset="0"/>
              </a:rPr>
              <a:t>);</a:t>
            </a:r>
          </a:p>
          <a:p>
            <a:pPr marL="0" indent="0" fontAlgn="auto">
              <a:spcBef>
                <a:spcPts val="0"/>
              </a:spcBef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05898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08024-163E-A6FD-22C0-C4D20A15B7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7CA68E-0D3D-36FA-0FCA-A2EE2793D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have I learned?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91DD5E-829F-C4FE-6CBD-02D47650C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Doing things better using C++ is definitely possible …</a:t>
            </a:r>
          </a:p>
          <a:p>
            <a:r>
              <a:rPr lang="en-US" sz="2000" dirty="0"/>
              <a:t>… but it's </a:t>
            </a:r>
            <a:r>
              <a:rPr lang="en-US" sz="2000" b="1" dirty="0"/>
              <a:t>really hard</a:t>
            </a:r>
            <a:r>
              <a:rPr lang="en-US" dirty="0"/>
              <a:t>: an uphill battle against traditional patterns.</a:t>
            </a:r>
          </a:p>
          <a:p>
            <a:r>
              <a:rPr lang="en-US" dirty="0"/>
              <a:t>The good part: it does </a:t>
            </a:r>
            <a:r>
              <a:rPr lang="en-US" b="1" dirty="0"/>
              <a:t>not</a:t>
            </a:r>
            <a:r>
              <a:rPr lang="en-US" dirty="0"/>
              <a:t> drag in </a:t>
            </a:r>
            <a:r>
              <a:rPr lang="en-US" b="1" dirty="0"/>
              <a:t>another toolchain </a:t>
            </a:r>
            <a:r>
              <a:rPr lang="en-US" dirty="0"/>
              <a:t>or an </a:t>
            </a:r>
            <a:r>
              <a:rPr lang="en-US" b="1" dirty="0"/>
              <a:t>unstable ecosystem</a:t>
            </a:r>
            <a:r>
              <a:rPr lang="en-US" dirty="0"/>
              <a:t>.</a:t>
            </a:r>
          </a:p>
          <a:p>
            <a:r>
              <a:rPr lang="en-US" sz="2000" dirty="0"/>
              <a:t>It makes sense to start with user-facing APIs: subroutines, device support, sequencer.</a:t>
            </a:r>
          </a:p>
          <a:p>
            <a:pPr lvl="1"/>
            <a:r>
              <a:rPr lang="en-US" dirty="0"/>
              <a:t>That's where better APIs have the </a:t>
            </a:r>
            <a:r>
              <a:rPr lang="en-US" b="1" dirty="0"/>
              <a:t>greatest impact</a:t>
            </a:r>
            <a:r>
              <a:rPr lang="en-US" dirty="0"/>
              <a:t>.</a:t>
            </a:r>
          </a:p>
          <a:p>
            <a:r>
              <a:rPr lang="en-US" dirty="0"/>
              <a:t>C++ improvements are virtually guaranteed to eventually be </a:t>
            </a:r>
            <a:r>
              <a:rPr lang="en-US" b="1" dirty="0"/>
              <a:t>usable in EPICS core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But it is possible that Rust will </a:t>
            </a:r>
            <a:r>
              <a:rPr lang="en-US" b="1" dirty="0"/>
              <a:t>eventually stabilize </a:t>
            </a:r>
            <a:r>
              <a:rPr lang="en-US" dirty="0"/>
              <a:t>sufficiently as well.</a:t>
            </a:r>
          </a:p>
          <a:p>
            <a:pPr lvl="1"/>
            <a:r>
              <a:rPr lang="en-US" dirty="0"/>
              <a:t>Perhaps it makes sense to try </a:t>
            </a:r>
            <a:r>
              <a:rPr lang="en-US" b="1" dirty="0"/>
              <a:t>both</a:t>
            </a:r>
            <a:r>
              <a:rPr lang="en-US" dirty="0"/>
              <a:t> C++ and Rust wrappers and see what sticks?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169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3889963-4417-4BA1-0318-D264E922ABE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Jure Varlec</a:t>
            </a:r>
            <a:endParaRPr lang="en-S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8C8B4E-2792-04D5-0D5D-00A4F8DF77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endParaRPr lang="en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E0C62F-5B98-6121-6562-5F15AEAAABF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jure.varlec@cosylab.com</a:t>
            </a:r>
            <a:endParaRPr lang="en-SI" dirty="0"/>
          </a:p>
        </p:txBody>
      </p:sp>
      <p:pic>
        <p:nvPicPr>
          <p:cNvPr id="6" name="Picture 5" descr="A qr code on a purple background&#10;&#10;AI-generated content may be incorrect.">
            <a:extLst>
              <a:ext uri="{FF2B5EF4-FFF2-40B4-BE49-F238E27FC236}">
                <a16:creationId xmlns:a16="http://schemas.microsoft.com/office/drawing/2014/main" id="{D9CFEBB2-53BE-AA83-05C3-97C5F78203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5972" t="36547" r="25916" b="14522"/>
          <a:stretch/>
        </p:blipFill>
        <p:spPr>
          <a:xfrm>
            <a:off x="7915531" y="1945570"/>
            <a:ext cx="2558373" cy="260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83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3483C-D514-024C-A6EA-6EEAD2EA9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Safety in programming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EB65D-BB40-0A33-F108-0E65C763FF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Calls for </a:t>
            </a:r>
            <a:r>
              <a:rPr lang="en-US" b="1" dirty="0"/>
              <a:t>memory safety</a:t>
            </a:r>
            <a:r>
              <a:rPr lang="en-US" dirty="0"/>
              <a:t> are becoming ever louder.</a:t>
            </a:r>
          </a:p>
          <a:p>
            <a:r>
              <a:rPr lang="en-US" dirty="0"/>
              <a:t>Strategies and recommendations of governments follow these trends.</a:t>
            </a:r>
          </a:p>
          <a:p>
            <a:r>
              <a:rPr lang="en-US" dirty="0"/>
              <a:t>Everybody is advised to </a:t>
            </a:r>
            <a:r>
              <a:rPr lang="en-US" b="1" dirty="0"/>
              <a:t>avoid C and C++</a:t>
            </a:r>
            <a:r>
              <a:rPr lang="en-US" dirty="0"/>
              <a:t> languages.</a:t>
            </a:r>
          </a:p>
          <a:p>
            <a:r>
              <a:rPr lang="en-US" dirty="0"/>
              <a:t>But the world is built upon C and C++!</a:t>
            </a:r>
          </a:p>
          <a:p>
            <a:r>
              <a:rPr lang="en-US" dirty="0"/>
              <a:t>Many languages are considered memory-safe but can't replace C/C++.</a:t>
            </a:r>
          </a:p>
          <a:p>
            <a:r>
              <a:rPr lang="en-US" dirty="0"/>
              <a:t>The </a:t>
            </a:r>
            <a:r>
              <a:rPr lang="en-US" b="1" dirty="0"/>
              <a:t>Rust language </a:t>
            </a:r>
            <a:r>
              <a:rPr lang="en-US" dirty="0"/>
              <a:t>stands out:</a:t>
            </a:r>
          </a:p>
          <a:p>
            <a:pPr lvl="1"/>
            <a:r>
              <a:rPr lang="en-US" dirty="0"/>
              <a:t>It can replace C/C++ as a systems programming language.</a:t>
            </a:r>
          </a:p>
          <a:p>
            <a:pPr lvl="1"/>
            <a:r>
              <a:rPr lang="en-US" dirty="0"/>
              <a:t>It </a:t>
            </a:r>
            <a:r>
              <a:rPr lang="en-US" b="1" dirty="0"/>
              <a:t>significantly raises the bar </a:t>
            </a:r>
            <a:r>
              <a:rPr lang="en-US" dirty="0"/>
              <a:t>for programming safety.</a:t>
            </a:r>
          </a:p>
        </p:txBody>
      </p:sp>
    </p:spTree>
    <p:extLst>
      <p:ext uri="{BB962C8B-B14F-4D97-AF65-F5344CB8AC3E}">
        <p14:creationId xmlns:p14="http://schemas.microsoft.com/office/powerpoint/2010/main" val="2468945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315F400-0DAD-4244-E071-1412A969F33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87277" y="800101"/>
            <a:ext cx="4380898" cy="4883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648165-2C06-8563-BDA3-615BF428B8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world is being rewritten in Rust!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C854B-88DE-337C-1936-2A2B5D042B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Well, not </a:t>
            </a:r>
            <a:r>
              <a:rPr lang="en-US" i="1" dirty="0"/>
              <a:t>quite</a:t>
            </a:r>
            <a:r>
              <a:rPr lang="en-US" dirty="0"/>
              <a:t> all of it, but a lot:</a:t>
            </a:r>
          </a:p>
          <a:p>
            <a:pPr lvl="1"/>
            <a:r>
              <a:rPr lang="en-US" dirty="0"/>
              <a:t>Numerous hobby projects (re)written wholesale.</a:t>
            </a:r>
          </a:p>
          <a:p>
            <a:pPr lvl="1"/>
            <a:r>
              <a:rPr lang="en-US" dirty="0"/>
              <a:t>Bigger projects (web browsers) rewritten piecewise.</a:t>
            </a:r>
          </a:p>
          <a:p>
            <a:pPr lvl="1"/>
            <a:r>
              <a:rPr lang="en-US" dirty="0"/>
              <a:t>Ubuntu pondering a switch to </a:t>
            </a:r>
            <a:r>
              <a:rPr lang="en-US" dirty="0" err="1"/>
              <a:t>uutils</a:t>
            </a:r>
            <a:r>
              <a:rPr lang="en-US" dirty="0"/>
              <a:t>/</a:t>
            </a:r>
            <a:r>
              <a:rPr lang="en-US" dirty="0" err="1"/>
              <a:t>coreutils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Linux kernel incorporating Rust drivers.</a:t>
            </a:r>
          </a:p>
          <a:p>
            <a:r>
              <a:rPr lang="en-US" dirty="0"/>
              <a:t>EPICS is not quite on that train:</a:t>
            </a:r>
          </a:p>
          <a:p>
            <a:pPr lvl="1"/>
            <a:r>
              <a:rPr lang="en-US" dirty="0" err="1"/>
              <a:t>NickeZ</a:t>
            </a:r>
            <a:r>
              <a:rPr lang="en-US" dirty="0"/>
              <a:t>/epics-sys, proof of concept, last commit </a:t>
            </a:r>
            <a:r>
              <a:rPr lang="en-US" b="1" dirty="0"/>
              <a:t>7 years ago</a:t>
            </a:r>
          </a:p>
          <a:p>
            <a:pPr lvl="1"/>
            <a:r>
              <a:rPr lang="en-US" dirty="0" err="1"/>
              <a:t>brunoseivam</a:t>
            </a:r>
            <a:r>
              <a:rPr lang="en-US" dirty="0"/>
              <a:t>/epics-base-rust, proof of concept, last commit </a:t>
            </a:r>
            <a:r>
              <a:rPr lang="en-US" b="1" dirty="0"/>
              <a:t>6 years ago</a:t>
            </a:r>
          </a:p>
          <a:p>
            <a:pPr lvl="1"/>
            <a:r>
              <a:rPr lang="en-US" dirty="0" err="1"/>
              <a:t>binp</a:t>
            </a:r>
            <a:r>
              <a:rPr lang="en-US" dirty="0"/>
              <a:t>-dev/epics-</a:t>
            </a:r>
            <a:r>
              <a:rPr lang="en-US" dirty="0" err="1"/>
              <a:t>rs</a:t>
            </a:r>
            <a:r>
              <a:rPr lang="en-US" dirty="0"/>
              <a:t>, archived, last commit </a:t>
            </a:r>
            <a:r>
              <a:rPr lang="en-US" b="1" dirty="0"/>
              <a:t>6 years ago</a:t>
            </a:r>
          </a:p>
          <a:p>
            <a:pPr lvl="1"/>
            <a:r>
              <a:rPr lang="en-US" dirty="0"/>
              <a:t>Araneidae/rust-epics-ca, client only, last commit </a:t>
            </a:r>
            <a:r>
              <a:rPr lang="en-US" b="1" dirty="0"/>
              <a:t>5 years ago</a:t>
            </a:r>
          </a:p>
          <a:p>
            <a:pPr lvl="1"/>
            <a:r>
              <a:rPr lang="en-US" dirty="0" err="1"/>
              <a:t>agerasev</a:t>
            </a:r>
            <a:r>
              <a:rPr lang="en-US" dirty="0"/>
              <a:t>/epics-ca, client only, more recent</a:t>
            </a:r>
          </a:p>
          <a:p>
            <a:pPr lvl="1"/>
            <a:r>
              <a:rPr lang="en-US" dirty="0" err="1"/>
              <a:t>wtup</a:t>
            </a:r>
            <a:r>
              <a:rPr lang="en-US" dirty="0"/>
              <a:t>/</a:t>
            </a:r>
            <a:r>
              <a:rPr lang="en-US" dirty="0" err="1"/>
              <a:t>epics_gen</a:t>
            </a:r>
            <a:r>
              <a:rPr lang="en-US" dirty="0"/>
              <a:t>, standalone Excel → Db library</a:t>
            </a:r>
          </a:p>
        </p:txBody>
      </p:sp>
    </p:spTree>
    <p:extLst>
      <p:ext uri="{BB962C8B-B14F-4D97-AF65-F5344CB8AC3E}">
        <p14:creationId xmlns:p14="http://schemas.microsoft.com/office/powerpoint/2010/main" val="3901146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2B5FB-78D4-0904-D82E-975BF3EE3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Rust into EPICS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D451B-A58B-9DFA-198E-22B108E748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we do it? Yes, I think so!</a:t>
            </a:r>
          </a:p>
          <a:p>
            <a:pPr lvl="1"/>
            <a:r>
              <a:rPr lang="en-US" dirty="0"/>
              <a:t>It can't magically solve problems, but it is an opportunity to </a:t>
            </a:r>
            <a:r>
              <a:rPr lang="en-US" b="1" dirty="0"/>
              <a:t>reimagine user-facing APIs</a:t>
            </a:r>
            <a:r>
              <a:rPr lang="en-US" dirty="0"/>
              <a:t>.</a:t>
            </a:r>
          </a:p>
          <a:p>
            <a:r>
              <a:rPr lang="en-US" dirty="0"/>
              <a:t>How do we do it? I don't know!</a:t>
            </a:r>
          </a:p>
          <a:p>
            <a:r>
              <a:rPr lang="en-US" dirty="0"/>
              <a:t>Dealing with an ecosystem that is oriented towards developers, </a:t>
            </a:r>
            <a:r>
              <a:rPr lang="en-US" b="1" dirty="0"/>
              <a:t>not integrators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This is common to all modern programming languages.</a:t>
            </a:r>
          </a:p>
          <a:p>
            <a:endParaRPr lang="en-US" dirty="0"/>
          </a:p>
          <a:p>
            <a:r>
              <a:rPr lang="en-US" dirty="0"/>
              <a:t>This is </a:t>
            </a:r>
            <a:r>
              <a:rPr lang="en-US" b="1" dirty="0"/>
              <a:t>not the subject</a:t>
            </a:r>
            <a:r>
              <a:rPr lang="en-US" dirty="0"/>
              <a:t> if this talk at all ^_^</a:t>
            </a:r>
          </a:p>
          <a:p>
            <a:r>
              <a:rPr lang="en-US" sz="2400" dirty="0"/>
              <a:t>Can we program in a </a:t>
            </a:r>
            <a:r>
              <a:rPr lang="en-US" sz="2400" b="1" dirty="0"/>
              <a:t>safer manner</a:t>
            </a:r>
            <a:r>
              <a:rPr lang="en-US" sz="2400" dirty="0"/>
              <a:t> without introducing another language?</a:t>
            </a:r>
          </a:p>
          <a:p>
            <a:pPr lvl="1"/>
            <a:r>
              <a:rPr lang="en-US" sz="2200" dirty="0"/>
              <a:t>I think so, but it will require a </a:t>
            </a:r>
            <a:r>
              <a:rPr lang="en-US" sz="2200" b="1" dirty="0"/>
              <a:t>change of mindset</a:t>
            </a:r>
            <a:r>
              <a:rPr lang="en-US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08019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D46AA5-857F-46C3-4684-ACA1C5F2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C resources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1BC3F3-6735-A35E-0A88-835979AC3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8000"/>
            <a:ext cx="6048825" cy="4860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Consolas" panose="020B0609020204030204" pitchFamily="49" charset="0"/>
              </a:rPr>
              <a:t>int </a:t>
            </a:r>
            <a:r>
              <a:rPr lang="en-GB" sz="1800" dirty="0" err="1">
                <a:latin typeface="Consolas" panose="020B0609020204030204" pitchFamily="49" charset="0"/>
              </a:rPr>
              <a:t>fd</a:t>
            </a:r>
            <a:r>
              <a:rPr lang="en-GB" sz="1800" dirty="0">
                <a:latin typeface="Consolas" panose="020B0609020204030204" pitchFamily="49" charset="0"/>
              </a:rPr>
              <a:t> = open("/path/to/file", O_RDONLY);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Consolas" panose="020B06090202040302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Consolas" panose="020B0609020204030204" pitchFamily="49" charset="0"/>
              </a:rPr>
              <a:t>if (error)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Consolas" panose="020B0609020204030204" pitchFamily="49" charset="0"/>
              </a:rPr>
              <a:t>    puts("Houston, we have a problem …");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Consolas" panose="020B0609020204030204" pitchFamily="49" charset="0"/>
              </a:rPr>
              <a:t>    close(</a:t>
            </a:r>
            <a:r>
              <a:rPr lang="en-GB" sz="1800" dirty="0" err="1">
                <a:latin typeface="Consolas" panose="020B0609020204030204" pitchFamily="49" charset="0"/>
              </a:rPr>
              <a:t>fd</a:t>
            </a:r>
            <a:r>
              <a:rPr lang="en-GB" sz="18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Consolas" panose="020B0609020204030204" pitchFamily="49" charset="0"/>
              </a:rPr>
              <a:t>    return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Consolas" panose="020B06090202040302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Consolas" panose="020B0609020204030204" pitchFamily="49" charset="0"/>
              </a:rPr>
              <a:t>close(</a:t>
            </a:r>
            <a:r>
              <a:rPr lang="en-GB" sz="1800" dirty="0" err="1">
                <a:latin typeface="Consolas" panose="020B0609020204030204" pitchFamily="49" charset="0"/>
              </a:rPr>
              <a:t>fd</a:t>
            </a:r>
            <a:r>
              <a:rPr lang="en-GB" sz="18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1800" dirty="0">
                <a:latin typeface="Consolas" panose="020B0609020204030204" pitchFamily="49" charset="0"/>
              </a:rPr>
              <a:t>return 0;</a:t>
            </a:r>
          </a:p>
          <a:p>
            <a:endParaRPr lang="en-SI" sz="18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7BDD0FA-25CD-5E59-406F-BCCD224A2E1A}"/>
              </a:ext>
            </a:extLst>
          </p:cNvPr>
          <p:cNvSpPr txBox="1">
            <a:spLocks/>
          </p:cNvSpPr>
          <p:nvPr/>
        </p:nvSpPr>
        <p:spPr>
          <a:xfrm>
            <a:off x="6381750" y="1638000"/>
            <a:ext cx="5477850" cy="37401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39725" indent="-339725" algn="l" defTabSz="10287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E2E24"/>
              </a:buClr>
              <a:buFont typeface="Wingdings 2" panose="05020102010507070707" pitchFamily="18" charset="2"/>
              <a:buChar char=""/>
              <a:defRPr kumimoji="1" lang="en-US" sz="315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574675" indent="-233363" algn="l" defTabSz="10287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E2E24"/>
              </a:buClr>
              <a:buFont typeface="Wingdings 2" panose="05020102010507070707" pitchFamily="18" charset="2"/>
              <a:buChar char=""/>
              <a:defRPr kumimoji="1" lang="en-US" sz="27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914400" indent="-257175" algn="l" defTabSz="10287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E2E24"/>
              </a:buClr>
              <a:buFont typeface="Wingdings 2" panose="05020102010507070707" pitchFamily="18" charset="2"/>
              <a:buChar char=""/>
              <a:defRPr kumimoji="1" lang="en-US" sz="225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147763" indent="-222250" algn="l" defTabSz="10287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EE2E24"/>
              </a:buClr>
              <a:buFont typeface="Wingdings 2" panose="05020102010507070707" pitchFamily="18" charset="2"/>
              <a:buChar char=""/>
              <a:defRPr kumimoji="1" lang="en-US" sz="2025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1371600" indent="-223838" algn="l" defTabSz="1028700" rtl="0" eaLnBrk="1" latinLnBrk="0" hangingPunct="1">
              <a:lnSpc>
                <a:spcPct val="100000"/>
              </a:lnSpc>
              <a:spcBef>
                <a:spcPts val="600"/>
              </a:spcBef>
              <a:buClr>
                <a:srgbClr val="F3716B"/>
              </a:buClr>
              <a:buFont typeface="Wingdings 2" panose="05020102010507070707" pitchFamily="18" charset="2"/>
              <a:buChar char=""/>
              <a:defRPr kumimoji="1" sz="2025" kern="1200">
                <a:solidFill>
                  <a:schemeClr val="tx1">
                    <a:lumMod val="65000"/>
                    <a:lumOff val="3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kumimoji="1"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kumimoji="1"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kumimoji="1"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kumimoji="1"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 dirty="0">
                <a:solidFill>
                  <a:schemeClr val="tx1"/>
                </a:solidFill>
                <a:latin typeface="Consolas" panose="020B0609020204030204" pitchFamily="49" charset="0"/>
              </a:rPr>
              <a:t>std::</a:t>
            </a:r>
            <a:r>
              <a:rPr lang="en-GB" sz="1800" dirty="0" err="1">
                <a:solidFill>
                  <a:schemeClr val="tx1"/>
                </a:solidFill>
                <a:latin typeface="Consolas" panose="020B0609020204030204" pitchFamily="49" charset="0"/>
              </a:rPr>
              <a:t>ifstream</a:t>
            </a:r>
            <a:r>
              <a:rPr lang="en-GB" sz="1800" dirty="0">
                <a:solidFill>
                  <a:schemeClr val="tx1"/>
                </a:solidFill>
                <a:latin typeface="Consolas" panose="020B0609020204030204" pitchFamily="49" charset="0"/>
              </a:rPr>
              <a:t> file("/path/to/file");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 dirty="0">
                <a:solidFill>
                  <a:schemeClr val="tx1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 dirty="0">
                <a:solidFill>
                  <a:schemeClr val="tx1"/>
                </a:solidFill>
                <a:latin typeface="Consolas" panose="020B0609020204030204" pitchFamily="49" charset="0"/>
              </a:rPr>
              <a:t>if (error) {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 dirty="0">
                <a:solidFill>
                  <a:schemeClr val="tx1"/>
                </a:solidFill>
                <a:latin typeface="Consolas" panose="020B0609020204030204" pitchFamily="49" charset="0"/>
              </a:rPr>
              <a:t>    puts("Houston, we have a problem …");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 dirty="0">
                <a:solidFill>
                  <a:schemeClr val="tx1"/>
                </a:solidFill>
                <a:latin typeface="Consolas" panose="020B0609020204030204" pitchFamily="49" charset="0"/>
              </a:rPr>
              <a:t>    return 1;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 dirty="0">
                <a:solidFill>
                  <a:schemeClr val="tx1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 dirty="0">
                <a:solidFill>
                  <a:schemeClr val="tx1"/>
                </a:solidFill>
                <a:latin typeface="Consolas" panose="020B0609020204030204" pitchFamily="49" charset="0"/>
              </a:rPr>
              <a:t>…</a:t>
            </a:r>
          </a:p>
          <a:p>
            <a:pPr marL="0" indent="0" fontAlgn="auto">
              <a:spcAft>
                <a:spcPts val="0"/>
              </a:spcAft>
              <a:buFont typeface="Wingdings 2" panose="05020102010507070707" pitchFamily="18" charset="2"/>
              <a:buNone/>
            </a:pPr>
            <a:r>
              <a:rPr lang="en-GB" sz="1800" dirty="0">
                <a:solidFill>
                  <a:schemeClr val="tx1"/>
                </a:solidFill>
                <a:latin typeface="Consolas" panose="020B0609020204030204" pitchFamily="49" charset="0"/>
              </a:rPr>
              <a:t>return 0;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8424688-656C-C477-3938-89517ABBFE11}"/>
              </a:ext>
            </a:extLst>
          </p:cNvPr>
          <p:cNvCxnSpPr>
            <a:stCxn id="2" idx="2"/>
          </p:cNvCxnSpPr>
          <p:nvPr/>
        </p:nvCxnSpPr>
        <p:spPr>
          <a:xfrm flipH="1">
            <a:off x="6191250" y="1479600"/>
            <a:ext cx="14550" cy="4035375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08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2DE7BE-5076-89A8-AC8F-BAA0D794DD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EFA4530-418F-7ACF-0FB8-1CF0240004C5}"/>
              </a:ext>
            </a:extLst>
          </p:cNvPr>
          <p:cNvSpPr/>
          <p:nvPr/>
        </p:nvSpPr>
        <p:spPr>
          <a:xfrm>
            <a:off x="4400549" y="2019300"/>
            <a:ext cx="3114675" cy="4191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A8A9CA1-7447-4874-B1FE-F819FACDF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guard</a:t>
            </a:r>
            <a:endParaRPr lang="en-S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D521E-767B-C5CD-25EA-DC3A6FB00A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00" y="1638000"/>
            <a:ext cx="8039550" cy="48600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int </a:t>
            </a:r>
            <a:r>
              <a:rPr lang="en-GB" dirty="0" err="1">
                <a:latin typeface="Consolas" panose="020B0609020204030204" pitchFamily="49" charset="0"/>
              </a:rPr>
              <a:t>fd</a:t>
            </a:r>
            <a:r>
              <a:rPr lang="en-GB" dirty="0">
                <a:latin typeface="Consolas" panose="020B0609020204030204" pitchFamily="49" charset="0"/>
              </a:rPr>
              <a:t> = open("/path/to/file", O_RDONLY);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auto </a:t>
            </a:r>
            <a:r>
              <a:rPr lang="en-GB" dirty="0" err="1">
                <a:latin typeface="Consolas" panose="020B0609020204030204" pitchFamily="49" charset="0"/>
              </a:rPr>
              <a:t>fd_guard</a:t>
            </a:r>
            <a:r>
              <a:rPr lang="en-GB" dirty="0">
                <a:latin typeface="Consolas" panose="020B0609020204030204" pitchFamily="49" charset="0"/>
              </a:rPr>
              <a:t> = </a:t>
            </a:r>
            <a:r>
              <a:rPr lang="en-GB" dirty="0" err="1">
                <a:latin typeface="Consolas" panose="020B0609020204030204" pitchFamily="49" charset="0"/>
              </a:rPr>
              <a:t>make_guard</a:t>
            </a:r>
            <a:r>
              <a:rPr lang="en-GB" dirty="0">
                <a:latin typeface="Consolas" panose="020B0609020204030204" pitchFamily="49" charset="0"/>
              </a:rPr>
              <a:t>([</a:t>
            </a:r>
            <a:r>
              <a:rPr lang="en-GB" dirty="0" err="1">
                <a:latin typeface="Consolas" panose="020B0609020204030204" pitchFamily="49" charset="0"/>
              </a:rPr>
              <a:t>fd</a:t>
            </a:r>
            <a:r>
              <a:rPr lang="en-GB" dirty="0">
                <a:latin typeface="Consolas" panose="020B0609020204030204" pitchFamily="49" charset="0"/>
              </a:rPr>
              <a:t>] () { close(</a:t>
            </a:r>
            <a:r>
              <a:rPr lang="en-GB" dirty="0" err="1">
                <a:latin typeface="Consolas" panose="020B0609020204030204" pitchFamily="49" charset="0"/>
              </a:rPr>
              <a:t>fd</a:t>
            </a:r>
            <a:r>
              <a:rPr lang="en-GB" dirty="0">
                <a:latin typeface="Consolas" panose="020B0609020204030204" pitchFamily="49" charset="0"/>
              </a:rPr>
              <a:t>); });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if (error)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puts("Houston, we have a problem …");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strike="sngStrike" dirty="0">
                <a:solidFill>
                  <a:schemeClr val="accent3"/>
                </a:solidFill>
                <a:latin typeface="Consolas" panose="020B0609020204030204" pitchFamily="49" charset="0"/>
              </a:rPr>
              <a:t>close(</a:t>
            </a:r>
            <a:r>
              <a:rPr lang="en-GB" strike="sngStrike" dirty="0" err="1">
                <a:solidFill>
                  <a:schemeClr val="accent3"/>
                </a:solidFill>
                <a:latin typeface="Consolas" panose="020B0609020204030204" pitchFamily="49" charset="0"/>
              </a:rPr>
              <a:t>fd</a:t>
            </a:r>
            <a:r>
              <a:rPr lang="en-GB" strike="sngStrike" dirty="0">
                <a:solidFill>
                  <a:schemeClr val="accent3"/>
                </a:solidFill>
                <a:latin typeface="Consolas" panose="020B0609020204030204" pitchFamily="49" charset="0"/>
              </a:rPr>
              <a:t>);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return 1;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}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…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trike="sngStrike" dirty="0">
                <a:solidFill>
                  <a:schemeClr val="accent3"/>
                </a:solidFill>
                <a:latin typeface="Consolas" panose="020B0609020204030204" pitchFamily="49" charset="0"/>
              </a:rPr>
              <a:t>close(</a:t>
            </a:r>
            <a:r>
              <a:rPr lang="en-GB" strike="sngStrike" dirty="0" err="1">
                <a:solidFill>
                  <a:schemeClr val="accent3"/>
                </a:solidFill>
                <a:latin typeface="Consolas" panose="020B0609020204030204" pitchFamily="49" charset="0"/>
              </a:rPr>
              <a:t>fd</a:t>
            </a:r>
            <a:r>
              <a:rPr lang="en-GB" strike="sngStrike" dirty="0">
                <a:solidFill>
                  <a:schemeClr val="accent3"/>
                </a:solidFill>
                <a:latin typeface="Consolas" panose="020B0609020204030204" pitchFamily="49" charset="0"/>
              </a:rPr>
              <a:t>);</a:t>
            </a:r>
            <a:endParaRPr lang="en-GB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return 0;</a:t>
            </a:r>
            <a:endParaRPr lang="en-SI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76A06B-37BE-5ABC-62B9-25D3E5CF236E}"/>
              </a:ext>
            </a:extLst>
          </p:cNvPr>
          <p:cNvSpPr txBox="1"/>
          <p:nvPr/>
        </p:nvSpPr>
        <p:spPr>
          <a:xfrm>
            <a:off x="3317080" y="4419601"/>
            <a:ext cx="8396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Change your mindset!</a:t>
            </a:r>
          </a:p>
          <a:p>
            <a:endParaRPr lang="en-US" sz="2400" dirty="0">
              <a:solidFill>
                <a:schemeClr val="accent3"/>
              </a:solidFill>
            </a:endParaRPr>
          </a:p>
          <a:p>
            <a:r>
              <a:rPr lang="en-US" sz="2400" dirty="0">
                <a:solidFill>
                  <a:schemeClr val="accent3"/>
                </a:solidFill>
              </a:rPr>
              <a:t>Don't just accept lousy patterns encouraged by legacy code!</a:t>
            </a:r>
            <a:endParaRPr lang="en-SI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22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C6D58-9F76-0847-85C2-D1B16C7DC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approach to mutual exclusion</a:t>
            </a:r>
            <a:endParaRPr lang="en-SI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BB80677-14A5-BB07-7A22-032B33B47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450" y="1590675"/>
            <a:ext cx="11309350" cy="4906963"/>
          </a:xfrm>
        </p:spPr>
        <p:txBody>
          <a:bodyPr numCol="2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struct </a:t>
            </a:r>
            <a:r>
              <a:rPr lang="en-GB" dirty="0" err="1">
                <a:latin typeface="Consolas" panose="020B0609020204030204" pitchFamily="49" charset="0"/>
              </a:rPr>
              <a:t>aBigStructure</a:t>
            </a:r>
            <a:r>
              <a:rPr lang="en-GB" dirty="0">
                <a:latin typeface="Consolas" panose="020B0609020204030204" pitchFamily="49" charset="0"/>
              </a:rPr>
              <a:t>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char* name;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char* server;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int </a:t>
            </a:r>
            <a:r>
              <a:rPr lang="en-GB" dirty="0" err="1">
                <a:latin typeface="Consolas" panose="020B0609020204030204" pitchFamily="49" charset="0"/>
              </a:rPr>
              <a:t>serverPort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unsigned int </a:t>
            </a:r>
            <a:r>
              <a:rPr lang="en-GB" dirty="0" err="1">
                <a:latin typeface="Consolas" panose="020B0609020204030204" pitchFamily="49" charset="0"/>
              </a:rPr>
              <a:t>inSize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unsigned int </a:t>
            </a:r>
            <a:r>
              <a:rPr lang="en-GB" dirty="0" err="1">
                <a:latin typeface="Consolas" panose="020B0609020204030204" pitchFamily="49" charset="0"/>
              </a:rPr>
              <a:t>outSize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unsigned char* </a:t>
            </a:r>
            <a:r>
              <a:rPr lang="en-GB" dirty="0" err="1">
                <a:latin typeface="Consolas" panose="020B0609020204030204" pitchFamily="49" charset="0"/>
              </a:rPr>
              <a:t>inBuffer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unsigned char* </a:t>
            </a:r>
            <a:r>
              <a:rPr lang="en-GB" dirty="0" err="1">
                <a:latin typeface="Consolas" panose="020B0609020204030204" pitchFamily="49" charset="0"/>
              </a:rPr>
              <a:t>outBuffer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int </a:t>
            </a:r>
            <a:r>
              <a:rPr lang="en-GB" dirty="0" err="1">
                <a:latin typeface="Consolas" panose="020B0609020204030204" pitchFamily="49" charset="0"/>
              </a:rPr>
              <a:t>swapBytes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SOCKET sock;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solidFill>
                  <a:srgbClr val="FF0000"/>
                </a:solidFill>
                <a:latin typeface="Consolas" panose="020B0609020204030204" pitchFamily="49" charset="0"/>
              </a:rPr>
              <a:t>    </a:t>
            </a:r>
            <a:r>
              <a:rPr lang="en-GB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epicsMutexId</a:t>
            </a:r>
            <a:r>
              <a:rPr lang="en-GB" b="1" dirty="0">
                <a:solidFill>
                  <a:schemeClr val="accent5"/>
                </a:solidFill>
                <a:latin typeface="Consolas" panose="020B0609020204030204" pitchFamily="49" charset="0"/>
              </a:rPr>
              <a:t> mutex;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accent5"/>
                </a:solidFill>
                <a:latin typeface="Consolas" panose="020B0609020204030204" pitchFamily="49" charset="0"/>
              </a:rPr>
              <a:t>    </a:t>
            </a:r>
            <a:r>
              <a:rPr lang="en-GB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epicsMutexId</a:t>
            </a:r>
            <a:r>
              <a:rPr lang="en-GB" b="1" dirty="0">
                <a:solidFill>
                  <a:schemeClr val="accent5"/>
                </a:solidFill>
                <a:latin typeface="Consolas" panose="020B0609020204030204" pitchFamily="49" charset="0"/>
              </a:rPr>
              <a:t> io;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epicsTimerId</a:t>
            </a:r>
            <a:r>
              <a:rPr lang="en-GB" dirty="0">
                <a:latin typeface="Consolas" panose="020B0609020204030204" pitchFamily="49" charset="0"/>
              </a:rPr>
              <a:t> timer;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epicsEventId</a:t>
            </a:r>
            <a:r>
              <a:rPr lang="en-GB" dirty="0">
                <a:latin typeface="Consolas" panose="020B0609020204030204" pitchFamily="49" charset="0"/>
              </a:rPr>
              <a:t> </a:t>
            </a:r>
            <a:r>
              <a:rPr lang="en-GB" dirty="0" err="1">
                <a:latin typeface="Consolas" panose="020B0609020204030204" pitchFamily="49" charset="0"/>
              </a:rPr>
              <a:t>outTrigger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int </a:t>
            </a:r>
            <a:r>
              <a:rPr lang="en-GB" dirty="0" err="1">
                <a:latin typeface="Consolas" panose="020B0609020204030204" pitchFamily="49" charset="0"/>
              </a:rPr>
              <a:t>outputChanged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IOSCANPVT </a:t>
            </a:r>
            <a:r>
              <a:rPr lang="en-GB" dirty="0" err="1">
                <a:latin typeface="Consolas" panose="020B0609020204030204" pitchFamily="49" charset="0"/>
              </a:rPr>
              <a:t>inScanPvt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IOSCANPVT </a:t>
            </a:r>
            <a:r>
              <a:rPr lang="en-GB" dirty="0" err="1">
                <a:latin typeface="Consolas" panose="020B0609020204030204" pitchFamily="49" charset="0"/>
              </a:rPr>
              <a:t>outScanPvt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epicsThreadId</a:t>
            </a:r>
            <a:r>
              <a:rPr lang="en-GB" b="1" dirty="0">
                <a:solidFill>
                  <a:schemeClr val="accent5"/>
                </a:solidFill>
                <a:latin typeface="Consolas" panose="020B0609020204030204" pitchFamily="49" charset="0"/>
              </a:rPr>
              <a:t> </a:t>
            </a:r>
            <a:r>
              <a:rPr lang="en-GB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sendThread</a:t>
            </a:r>
            <a:r>
              <a:rPr lang="en-GB" b="1" dirty="0">
                <a:solidFill>
                  <a:schemeClr val="accent5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b="1" dirty="0">
                <a:solidFill>
                  <a:schemeClr val="accent5"/>
                </a:solidFill>
                <a:latin typeface="Consolas" panose="020B0609020204030204" pitchFamily="49" charset="0"/>
              </a:rPr>
              <a:t>    </a:t>
            </a:r>
            <a:r>
              <a:rPr lang="en-GB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epicsThreadId</a:t>
            </a:r>
            <a:r>
              <a:rPr lang="en-GB" b="1" dirty="0">
                <a:solidFill>
                  <a:schemeClr val="accent5"/>
                </a:solidFill>
                <a:latin typeface="Consolas" panose="020B0609020204030204" pitchFamily="49" charset="0"/>
              </a:rPr>
              <a:t> </a:t>
            </a:r>
            <a:r>
              <a:rPr lang="en-GB" b="1" dirty="0" err="1">
                <a:solidFill>
                  <a:schemeClr val="accent5"/>
                </a:solidFill>
                <a:latin typeface="Consolas" panose="020B0609020204030204" pitchFamily="49" charset="0"/>
              </a:rPr>
              <a:t>recvThread</a:t>
            </a:r>
            <a:r>
              <a:rPr lang="en-GB" b="1" dirty="0">
                <a:solidFill>
                  <a:schemeClr val="accent5"/>
                </a:solidFill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double </a:t>
            </a:r>
            <a:r>
              <a:rPr lang="en-GB" dirty="0" err="1">
                <a:latin typeface="Consolas" panose="020B0609020204030204" pitchFamily="49" charset="0"/>
              </a:rPr>
              <a:t>recvTimeout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    double </a:t>
            </a:r>
            <a:r>
              <a:rPr lang="en-GB" dirty="0" err="1">
                <a:latin typeface="Consolas" panose="020B0609020204030204" pitchFamily="49" charset="0"/>
              </a:rPr>
              <a:t>sendIntervall</a:t>
            </a:r>
            <a:r>
              <a:rPr lang="en-GB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dirty="0">
                <a:latin typeface="Consolas" panose="020B0609020204030204" pitchFamily="49" charset="0"/>
              </a:rPr>
              <a:t>};</a:t>
            </a:r>
          </a:p>
        </p:txBody>
      </p:sp>
    </p:spTree>
    <p:extLst>
      <p:ext uri="{BB962C8B-B14F-4D97-AF65-F5344CB8AC3E}">
        <p14:creationId xmlns:p14="http://schemas.microsoft.com/office/powerpoint/2010/main" val="170623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2177-F1B2-C18C-53A9-9D4D0F2D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00" y="360000"/>
            <a:ext cx="5544000" cy="1119600"/>
          </a:xfrm>
        </p:spPr>
        <p:txBody>
          <a:bodyPr/>
          <a:lstStyle/>
          <a:p>
            <a:r>
              <a:rPr lang="en-US" dirty="0"/>
              <a:t>The traditional approach</a:t>
            </a:r>
            <a:endParaRPr lang="en-SI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F627CD5-34A4-917D-5818-9D8A3F298C1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552000" y="1479600"/>
            <a:ext cx="4896300" cy="48963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AB30438-2768-95F4-E966-39057ABAFC46}"/>
              </a:ext>
            </a:extLst>
          </p:cNvPr>
          <p:cNvSpPr txBox="1">
            <a:spLocks/>
          </p:cNvSpPr>
          <p:nvPr/>
        </p:nvSpPr>
        <p:spPr>
          <a:xfrm>
            <a:off x="6743702" y="382275"/>
            <a:ext cx="5544000" cy="111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rgbClr val="502D7F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/>
              <a:t>A better approach</a:t>
            </a:r>
            <a:endParaRPr lang="en-S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224AB8-2C77-7B31-BDC2-D11B4181139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43702" y="1479600"/>
            <a:ext cx="4896300" cy="489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34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CA61E1-A261-3C43-CDF3-B7B6E50B2B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Synchronized</a:t>
            </a:r>
            <a:r>
              <a:rPr lang="en-US" dirty="0"/>
              <a:t> forbids access without locking</a:t>
            </a:r>
            <a:endParaRPr lang="en-SI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A664F5-E8B2-0FBF-9A7E-6000284F61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struct MyObject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  struct Shared {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       int protField1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       int protField2 = 0;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  };</a:t>
            </a:r>
          </a:p>
          <a:p>
            <a:pPr marL="0" indent="0">
              <a:spcBef>
                <a:spcPts val="0"/>
              </a:spcBef>
              <a:buNone/>
            </a:pPr>
            <a:endParaRPr lang="en-GB" sz="2000" dirty="0">
              <a:latin typeface="Consolas" panose="020B0609020204030204" pitchFamily="49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  int </a:t>
            </a:r>
            <a:r>
              <a:rPr lang="en-GB" sz="2000" dirty="0" err="1">
                <a:latin typeface="Consolas" panose="020B0609020204030204" pitchFamily="49" charset="0"/>
              </a:rPr>
              <a:t>someField</a:t>
            </a:r>
            <a:r>
              <a:rPr lang="en-GB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  float </a:t>
            </a:r>
            <a:r>
              <a:rPr lang="en-GB" sz="2000" dirty="0" err="1">
                <a:latin typeface="Consolas" panose="020B0609020204030204" pitchFamily="49" charset="0"/>
              </a:rPr>
              <a:t>otherField</a:t>
            </a:r>
            <a:r>
              <a:rPr lang="en-GB" sz="2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    Synchronized sync{Shared{}};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Consolas" panose="020B0609020204030204" pitchFamily="49" charset="0"/>
              </a:rPr>
              <a:t>};</a:t>
            </a:r>
          </a:p>
          <a:p>
            <a:pPr>
              <a:spcBef>
                <a:spcPts val="0"/>
              </a:spcBef>
            </a:pPr>
            <a:endParaRPr lang="en-SI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F60C4B-0934-A601-66D3-14E9FAEA1153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0" indent="0" fontAlgn="auto">
              <a:buFont typeface="Wingdings 2" panose="05020102010507070707" pitchFamily="18" charset="2"/>
              <a:buNone/>
            </a:pPr>
            <a:r>
              <a:rPr lang="en-GB" sz="2000" dirty="0">
                <a:latin typeface="Consolas" panose="020B0609020204030204" pitchFamily="49" charset="0"/>
              </a:rPr>
              <a:t>MyObject </a:t>
            </a:r>
            <a:r>
              <a:rPr lang="en-GB" sz="2000" dirty="0" err="1">
                <a:latin typeface="Consolas" panose="020B0609020204030204" pitchFamily="49" charset="0"/>
              </a:rPr>
              <a:t>obj</a:t>
            </a:r>
            <a:r>
              <a:rPr lang="en-GB" sz="2000" dirty="0">
                <a:latin typeface="Consolas" panose="020B0609020204030204" pitchFamily="49" charset="0"/>
              </a:rPr>
              <a:t>;</a:t>
            </a:r>
          </a:p>
          <a:p>
            <a:pPr marL="0" indent="0" fontAlgn="auto">
              <a:buFont typeface="Wingdings 2" panose="05020102010507070707" pitchFamily="18" charset="2"/>
              <a:buNone/>
            </a:pPr>
            <a:r>
              <a:rPr lang="en-GB" sz="2000" dirty="0" err="1">
                <a:latin typeface="Consolas" panose="020B0609020204030204" pitchFamily="49" charset="0"/>
              </a:rPr>
              <a:t>obj.someField</a:t>
            </a:r>
            <a:r>
              <a:rPr lang="en-GB" sz="2000" dirty="0">
                <a:latin typeface="Consolas" panose="020B0609020204030204" pitchFamily="49" charset="0"/>
              </a:rPr>
              <a:t> = 42;</a:t>
            </a:r>
          </a:p>
          <a:p>
            <a:pPr marL="0" indent="0" fontAlgn="auto">
              <a:buFont typeface="Wingdings 2" panose="05020102010507070707" pitchFamily="18" charset="2"/>
              <a:buNone/>
            </a:pPr>
            <a:r>
              <a:rPr lang="en-GB" sz="2000" dirty="0" err="1">
                <a:latin typeface="Consolas" panose="020B0609020204030204" pitchFamily="49" charset="0"/>
              </a:rPr>
              <a:t>obj.otherField</a:t>
            </a:r>
            <a:r>
              <a:rPr lang="en-GB" sz="2000" dirty="0">
                <a:latin typeface="Consolas" panose="020B0609020204030204" pitchFamily="49" charset="0"/>
              </a:rPr>
              <a:t> = 3.14;</a:t>
            </a:r>
          </a:p>
          <a:p>
            <a:pPr marL="0" indent="0" fontAlgn="auto">
              <a:buFont typeface="Wingdings 2" panose="05020102010507070707" pitchFamily="18" charset="2"/>
              <a:buNone/>
            </a:pPr>
            <a:endParaRPr lang="en-GB" sz="2000" dirty="0">
              <a:latin typeface="Consolas" panose="020B0609020204030204" pitchFamily="49" charset="0"/>
            </a:endParaRPr>
          </a:p>
          <a:p>
            <a:pPr marL="0" indent="0" fontAlgn="auto">
              <a:buFont typeface="Wingdings 2" panose="05020102010507070707" pitchFamily="18" charset="2"/>
              <a:buNone/>
            </a:pPr>
            <a:r>
              <a:rPr lang="en-GB" sz="2000" dirty="0">
                <a:latin typeface="Consolas" panose="020B0609020204030204" pitchFamily="49" charset="0"/>
              </a:rPr>
              <a:t>{</a:t>
            </a:r>
          </a:p>
          <a:p>
            <a:pPr marL="0" indent="0" fontAlgn="auto">
              <a:buNone/>
            </a:pPr>
            <a:r>
              <a:rPr lang="en-GB" sz="2000" dirty="0">
                <a:latin typeface="Consolas" panose="020B0609020204030204" pitchFamily="49" charset="0"/>
              </a:rPr>
              <a:t>    auto </a:t>
            </a:r>
            <a:r>
              <a:rPr lang="en-GB" sz="2000" dirty="0" err="1">
                <a:latin typeface="Consolas" panose="020B0609020204030204" pitchFamily="49" charset="0"/>
              </a:rPr>
              <a:t>sd</a:t>
            </a:r>
            <a:r>
              <a:rPr lang="en-GB" sz="2000" dirty="0">
                <a:latin typeface="Consolas" panose="020B0609020204030204" pitchFamily="49" charset="0"/>
              </a:rPr>
              <a:t> = </a:t>
            </a:r>
            <a:r>
              <a:rPr lang="en-GB" sz="2000" dirty="0" err="1">
                <a:latin typeface="Consolas" panose="020B0609020204030204" pitchFamily="49" charset="0"/>
              </a:rPr>
              <a:t>obj.sync.make_guard</a:t>
            </a:r>
            <a:r>
              <a:rPr lang="en-GB" sz="2000" dirty="0">
                <a:latin typeface="Consolas" panose="020B0609020204030204" pitchFamily="49" charset="0"/>
              </a:rPr>
              <a:t>();</a:t>
            </a:r>
          </a:p>
          <a:p>
            <a:pPr marL="0" indent="0" fontAlgn="auto">
              <a:buNone/>
            </a:pPr>
            <a:r>
              <a:rPr lang="en-GB" sz="2000" dirty="0">
                <a:latin typeface="Consolas" panose="020B0609020204030204" pitchFamily="49" charset="0"/>
              </a:rPr>
              <a:t>    </a:t>
            </a:r>
            <a:r>
              <a:rPr lang="en-GB" sz="2000" dirty="0" err="1">
                <a:latin typeface="Consolas" panose="020B0609020204030204" pitchFamily="49" charset="0"/>
              </a:rPr>
              <a:t>sd</a:t>
            </a:r>
            <a:r>
              <a:rPr lang="en-GB" sz="2000" dirty="0">
                <a:latin typeface="Consolas" panose="020B0609020204030204" pitchFamily="49" charset="0"/>
              </a:rPr>
              <a:t>-&gt;protField1 = 1;</a:t>
            </a:r>
          </a:p>
          <a:p>
            <a:pPr marL="0" indent="0" fontAlgn="auto">
              <a:buNone/>
            </a:pPr>
            <a:r>
              <a:rPr lang="en-GB" dirty="0">
                <a:latin typeface="Consolas" panose="020B0609020204030204" pitchFamily="49" charset="0"/>
              </a:rPr>
              <a:t>    </a:t>
            </a:r>
            <a:r>
              <a:rPr lang="en-GB" dirty="0" err="1">
                <a:latin typeface="Consolas" panose="020B0609020204030204" pitchFamily="49" charset="0"/>
              </a:rPr>
              <a:t>sd</a:t>
            </a:r>
            <a:r>
              <a:rPr lang="en-GB" dirty="0">
                <a:latin typeface="Consolas" panose="020B0609020204030204" pitchFamily="49" charset="0"/>
              </a:rPr>
              <a:t>-&gt;protField2 = 0xdeadbeef;</a:t>
            </a:r>
            <a:endParaRPr lang="en-GB" sz="2000" dirty="0">
              <a:latin typeface="Consolas" panose="020B0609020204030204" pitchFamily="49" charset="0"/>
            </a:endParaRPr>
          </a:p>
          <a:p>
            <a:pPr marL="0" indent="0" fontAlgn="auto">
              <a:buFont typeface="Wingdings 2" panose="05020102010507070707" pitchFamily="18" charset="2"/>
              <a:buNone/>
            </a:pPr>
            <a:r>
              <a:rPr lang="en-GB" sz="2000" dirty="0">
                <a:latin typeface="Consolas" panose="020B0609020204030204" pitchFamily="49" charset="0"/>
              </a:rPr>
              <a:t>}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1483D8-DCBC-AB33-69B4-0668A73A1034}"/>
              </a:ext>
            </a:extLst>
          </p:cNvPr>
          <p:cNvCxnSpPr/>
          <p:nvPr/>
        </p:nvCxnSpPr>
        <p:spPr>
          <a:xfrm>
            <a:off x="5648325" y="1537997"/>
            <a:ext cx="0" cy="3976978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EE6CBEF-6B5F-B0BF-582B-8FCFC1588A33}"/>
              </a:ext>
            </a:extLst>
          </p:cNvPr>
          <p:cNvSpPr txBox="1"/>
          <p:nvPr/>
        </p:nvSpPr>
        <p:spPr>
          <a:xfrm>
            <a:off x="1785929" y="5775654"/>
            <a:ext cx="8396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</a:rPr>
              <a:t>The "right way" should be the "easy way" or the "only way"!</a:t>
            </a:r>
            <a:endParaRPr lang="en-SI" sz="2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57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Cosylab_PPT_theme_2023">
  <a:themeElements>
    <a:clrScheme name="Cosylab 1">
      <a:dk1>
        <a:srgbClr val="5E5E5E"/>
      </a:dk1>
      <a:lt1>
        <a:srgbClr val="FFFFFF"/>
      </a:lt1>
      <a:dk2>
        <a:srgbClr val="361C4E"/>
      </a:dk2>
      <a:lt2>
        <a:srgbClr val="FFFFFF"/>
      </a:lt2>
      <a:accent1>
        <a:srgbClr val="C7335B"/>
      </a:accent1>
      <a:accent2>
        <a:srgbClr val="FF3459"/>
      </a:accent2>
      <a:accent3>
        <a:srgbClr val="B47FEA"/>
      </a:accent3>
      <a:accent4>
        <a:srgbClr val="735697"/>
      </a:accent4>
      <a:accent5>
        <a:srgbClr val="5F4A72"/>
      </a:accent5>
      <a:accent6>
        <a:srgbClr val="B9ABCC"/>
      </a:accent6>
      <a:hlink>
        <a:srgbClr val="C7A0EF"/>
      </a:hlink>
      <a:folHlink>
        <a:srgbClr val="D5658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5" id="{4E6B40E8-5237-5C48-93C7-E84FBE520F68}" vid="{71A541E3-83AF-5542-8E84-A1E877B0C11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fc6d3c5-7354-4f57-a668-9ffe0b0f8891" xsi:nil="true"/>
    <Comment xmlns="ad28e770-da98-4240-b891-00376a5ad3d3" xsi:nil="true"/>
    <lcf76f155ced4ddcb4097134ff3c332f xmlns="ad28e770-da98-4240-b891-00376a5ad3d3">
      <Terms xmlns="http://schemas.microsoft.com/office/infopath/2007/PartnerControls"/>
    </lcf76f155ced4ddcb4097134ff3c332f>
    <SharedWithUsers xmlns="1fc6d3c5-7354-4f57-a668-9ffe0b0f8891">
      <UserInfo>
        <DisplayName>Gregor Humar</DisplayName>
        <AccountId>363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2428A8DE35E445876E39B9090CB205" ma:contentTypeVersion="18" ma:contentTypeDescription="Ustvari nov dokument." ma:contentTypeScope="" ma:versionID="0dfa6712865f156e949604b67653ad9e">
  <xsd:schema xmlns:xsd="http://www.w3.org/2001/XMLSchema" xmlns:xs="http://www.w3.org/2001/XMLSchema" xmlns:p="http://schemas.microsoft.com/office/2006/metadata/properties" xmlns:ns2="ad28e770-da98-4240-b891-00376a5ad3d3" xmlns:ns3="1fc6d3c5-7354-4f57-a668-9ffe0b0f8891" targetNamespace="http://schemas.microsoft.com/office/2006/metadata/properties" ma:root="true" ma:fieldsID="1235a4051f34ef8b037c5a6208609f3e" ns2:_="" ns3:_="">
    <xsd:import namespace="ad28e770-da98-4240-b891-00376a5ad3d3"/>
    <xsd:import namespace="1fc6d3c5-7354-4f57-a668-9ffe0b0f8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Comment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28e770-da98-4240-b891-00376a5ad3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Comment" ma:index="2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Oznake slike" ma:readOnly="false" ma:fieldId="{5cf76f15-5ced-4ddc-b409-7134ff3c332f}" ma:taxonomyMulti="true" ma:sspId="fb7ed72c-9fff-4932-90b7-c7571427ac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6d3c5-7354-4f57-a668-9ffe0b0f8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8abc7409-59da-4eee-a9fa-d54dcc44221d}" ma:internalName="TaxCatchAll" ma:showField="CatchAllData" ma:web="1fc6d3c5-7354-4f57-a668-9ffe0b0f8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BFA9AC-7225-42D0-ABBD-AF8B8212C64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D59165-52C4-4BB0-85B8-6A2608AA3A43}">
  <ds:schemaRefs>
    <ds:schemaRef ds:uri="http://schemas.microsoft.com/office/2006/documentManagement/types"/>
    <ds:schemaRef ds:uri="http://purl.org/dc/terms/"/>
    <ds:schemaRef ds:uri="ad28e770-da98-4240-b891-00376a5ad3d3"/>
    <ds:schemaRef ds:uri="http://purl.org/dc/elements/1.1/"/>
    <ds:schemaRef ds:uri="1fc6d3c5-7354-4f57-a668-9ffe0b0f8891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2D803BE-ADB2-45EA-88A6-0FED5A6CDA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28e770-da98-4240-b891-00376a5ad3d3"/>
    <ds:schemaRef ds:uri="1fc6d3c5-7354-4f57-a668-9ffe0b0f8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Cosylab_PPT_theme_2023</Template>
  <TotalTime>5694</TotalTime>
  <Words>1445</Words>
  <Application>Microsoft Office PowerPoint</Application>
  <PresentationFormat>Widescreen</PresentationFormat>
  <Paragraphs>204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Consolas</vt:lpstr>
      <vt:lpstr>Lato</vt:lpstr>
      <vt:lpstr>Lato Light</vt:lpstr>
      <vt:lpstr>Lato Semibold</vt:lpstr>
      <vt:lpstr>Wingdings 2</vt:lpstr>
      <vt:lpstr>Cosylab_PPT_theme_2023</vt:lpstr>
      <vt:lpstr>Thoughts on improving programming practices in EPICS</vt:lpstr>
      <vt:lpstr>Safety in programming</vt:lpstr>
      <vt:lpstr>The world is being rewritten in Rust!</vt:lpstr>
      <vt:lpstr>Introducing Rust into EPICS</vt:lpstr>
      <vt:lpstr>Managing C resources</vt:lpstr>
      <vt:lpstr>Scope guard</vt:lpstr>
      <vt:lpstr>Traditional approach to mutual exclusion</vt:lpstr>
      <vt:lpstr>The traditional approach</vt:lpstr>
      <vt:lpstr>Synchronized forbids access without locking</vt:lpstr>
      <vt:lpstr>The user friendliness of aSub</vt:lpstr>
      <vt:lpstr>Making sure DB and C++ match</vt:lpstr>
      <vt:lpstr>The subroutine itself</vt:lpstr>
      <vt:lpstr>Subroutine itself</vt:lpstr>
      <vt:lpstr>Making an asynchronous aSub</vt:lpstr>
      <vt:lpstr>What have I learned?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Jure Varlec</cp:lastModifiedBy>
  <cp:revision>2</cp:revision>
  <dcterms:created xsi:type="dcterms:W3CDTF">2023-10-13T10:01:19Z</dcterms:created>
  <dcterms:modified xsi:type="dcterms:W3CDTF">2025-04-08T17:02:08Z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_Version">
    <vt:lpwstr>2.0</vt:lpwstr>
  </property>
  <property fmtid="{D5CDD505-2E9C-101B-9397-08002B2CF9AE}" pid="3" name="Template_Name">
    <vt:lpwstr>CSL-QM-PRES-T-00_General_Presentation</vt:lpwstr>
  </property>
</Properties>
</file>