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7" r:id="rId4"/>
    <p:sldMasterId id="2147483719" r:id="rId5"/>
    <p:sldMasterId id="2147483663" r:id="rId6"/>
    <p:sldMasterId id="2147483734" r:id="rId7"/>
    <p:sldMasterId id="2147483762" r:id="rId8"/>
  </p:sldMasterIdLst>
  <p:notesMasterIdLst>
    <p:notesMasterId r:id="rId16"/>
  </p:notesMasterIdLst>
  <p:handoutMasterIdLst>
    <p:handoutMasterId r:id="rId17"/>
  </p:handoutMasterIdLst>
  <p:sldIdLst>
    <p:sldId id="256" r:id="rId9"/>
    <p:sldId id="264" r:id="rId10"/>
    <p:sldId id="257" r:id="rId11"/>
    <p:sldId id="258" r:id="rId12"/>
    <p:sldId id="265" r:id="rId13"/>
    <p:sldId id="259" r:id="rId14"/>
    <p:sldId id="266" r:id="rId15"/>
  </p:sldIdLst>
  <p:sldSz cx="12192000" cy="6858000"/>
  <p:notesSz cx="6858000" cy="9144000"/>
  <p:embeddedFontLst>
    <p:embeddedFont>
      <p:font typeface="Consolas" panose="020B0609020204030204" pitchFamily="49" charset="0"/>
      <p:regular r:id="rId18"/>
      <p:bold r:id="rId19"/>
      <p:italic r:id="rId20"/>
      <p:boldItalic r:id="rId21"/>
    </p:embeddedFont>
    <p:embeddedFont>
      <p:font typeface="Moderat Medium" panose="020B0604020202020204" charset="0"/>
      <p:regular r:id="rId22"/>
    </p:embeddedFont>
    <p:embeddedFont>
      <p:font typeface="Roboto" panose="02000000000000000000" pitchFamily="2"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003088"/>
    <a:srgbClr val="FF9D1B"/>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9EC6AE-2F41-4C91-A5AB-BB24BE631F4E}" v="11" dt="2025-04-06T20:37:30.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8909" autoAdjust="0"/>
  </p:normalViewPr>
  <p:slideViewPr>
    <p:cSldViewPr snapToGrid="0">
      <p:cViewPr varScale="1">
        <p:scale>
          <a:sx n="104" d="100"/>
          <a:sy n="104" d="100"/>
        </p:scale>
        <p:origin x="724" y="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Stephanie (STFC,RAL,ISIS)" userId="fb9e1876-ffcf-45bf-abd9-b21078f88f3e" providerId="ADAL" clId="{9E069927-490C-44E9-AAB1-E6CFCB7EF69B}"/>
    <pc:docChg chg="modMainMaster">
      <pc:chgData name="Richardson, Stephanie (STFC,RAL,ISIS)" userId="fb9e1876-ffcf-45bf-abd9-b21078f88f3e" providerId="ADAL" clId="{9E069927-490C-44E9-AAB1-E6CFCB7EF69B}" dt="2023-08-11T19:19:01.199" v="2" actId="14826"/>
      <pc:docMkLst>
        <pc:docMk/>
      </pc:docMkLst>
      <pc:sldMasterChg chg="modSp">
        <pc:chgData name="Richardson, Stephanie (STFC,RAL,ISIS)" userId="fb9e1876-ffcf-45bf-abd9-b21078f88f3e" providerId="ADAL" clId="{9E069927-490C-44E9-AAB1-E6CFCB7EF69B}" dt="2023-08-11T19:18:50.293" v="1" actId="14826"/>
        <pc:sldMasterMkLst>
          <pc:docMk/>
          <pc:sldMasterMk cId="3837374745" sldId="2147483663"/>
        </pc:sldMasterMkLst>
      </pc:sldMasterChg>
      <pc:sldMasterChg chg="modSp">
        <pc:chgData name="Richardson, Stephanie (STFC,RAL,ISIS)" userId="fb9e1876-ffcf-45bf-abd9-b21078f88f3e" providerId="ADAL" clId="{9E069927-490C-44E9-AAB1-E6CFCB7EF69B}" dt="2023-08-11T19:18:39.512" v="0" actId="14826"/>
        <pc:sldMasterMkLst>
          <pc:docMk/>
          <pc:sldMasterMk cId="2232557041" sldId="2147483719"/>
        </pc:sldMasterMkLst>
      </pc:sldMasterChg>
      <pc:sldMasterChg chg="modSp">
        <pc:chgData name="Richardson, Stephanie (STFC,RAL,ISIS)" userId="fb9e1876-ffcf-45bf-abd9-b21078f88f3e" providerId="ADAL" clId="{9E069927-490C-44E9-AAB1-E6CFCB7EF69B}" dt="2023-08-11T19:19:01.199" v="2" actId="14826"/>
        <pc:sldMasterMkLst>
          <pc:docMk/>
          <pc:sldMasterMk cId="3562387349" sldId="2147483734"/>
        </pc:sldMasterMkLst>
      </pc:sldMasterChg>
    </pc:docChg>
  </pc:docChgLst>
  <pc:docChgLst>
    <pc:chgData name="Richardson, Stephanie (STFC,RAL,ISIS)" userId="fb9e1876-ffcf-45bf-abd9-b21078f88f3e" providerId="ADAL" clId="{B740DF70-AEC9-480B-B9E0-7DEA045DAF7D}"/>
    <pc:docChg chg="modMainMaster">
      <pc:chgData name="Richardson, Stephanie (STFC,RAL,ISIS)" userId="fb9e1876-ffcf-45bf-abd9-b21078f88f3e" providerId="ADAL" clId="{B740DF70-AEC9-480B-B9E0-7DEA045DAF7D}" dt="2025-02-18T10:47:15.931" v="2" actId="14826"/>
      <pc:docMkLst>
        <pc:docMk/>
      </pc:docMkLst>
      <pc:sldMasterChg chg="modSp">
        <pc:chgData name="Richardson, Stephanie (STFC,RAL,ISIS)" userId="fb9e1876-ffcf-45bf-abd9-b21078f88f3e" providerId="ADAL" clId="{B740DF70-AEC9-480B-B9E0-7DEA045DAF7D}" dt="2025-02-18T10:47:08.687" v="1" actId="14826"/>
        <pc:sldMasterMkLst>
          <pc:docMk/>
          <pc:sldMasterMk cId="3837374745" sldId="2147483663"/>
        </pc:sldMasterMkLst>
        <pc:picChg chg="mod">
          <ac:chgData name="Richardson, Stephanie (STFC,RAL,ISIS)" userId="fb9e1876-ffcf-45bf-abd9-b21078f88f3e" providerId="ADAL" clId="{B740DF70-AEC9-480B-B9E0-7DEA045DAF7D}" dt="2025-02-18T10:47:08.687" v="1" actId="14826"/>
          <ac:picMkLst>
            <pc:docMk/>
            <pc:sldMasterMk cId="3837374745" sldId="2147483663"/>
            <ac:picMk id="7" creationId="{52AB5F44-508E-D5E3-9686-E5DB5331D657}"/>
          </ac:picMkLst>
        </pc:picChg>
      </pc:sldMasterChg>
      <pc:sldMasterChg chg="modSp">
        <pc:chgData name="Richardson, Stephanie (STFC,RAL,ISIS)" userId="fb9e1876-ffcf-45bf-abd9-b21078f88f3e" providerId="ADAL" clId="{B740DF70-AEC9-480B-B9E0-7DEA045DAF7D}" dt="2025-02-18T10:46:59.526" v="0" actId="14826"/>
        <pc:sldMasterMkLst>
          <pc:docMk/>
          <pc:sldMasterMk cId="2232557041" sldId="2147483719"/>
        </pc:sldMasterMkLst>
        <pc:picChg chg="mod">
          <ac:chgData name="Richardson, Stephanie (STFC,RAL,ISIS)" userId="fb9e1876-ffcf-45bf-abd9-b21078f88f3e" providerId="ADAL" clId="{B740DF70-AEC9-480B-B9E0-7DEA045DAF7D}" dt="2025-02-18T10:46:59.526" v="0" actId="14826"/>
          <ac:picMkLst>
            <pc:docMk/>
            <pc:sldMasterMk cId="2232557041" sldId="2147483719"/>
            <ac:picMk id="4" creationId="{C5EE97D3-004E-241C-1F4D-DA2001CE0425}"/>
          </ac:picMkLst>
        </pc:picChg>
      </pc:sldMasterChg>
      <pc:sldMasterChg chg="modSp">
        <pc:chgData name="Richardson, Stephanie (STFC,RAL,ISIS)" userId="fb9e1876-ffcf-45bf-abd9-b21078f88f3e" providerId="ADAL" clId="{B740DF70-AEC9-480B-B9E0-7DEA045DAF7D}" dt="2025-02-18T10:47:15.931" v="2" actId="14826"/>
        <pc:sldMasterMkLst>
          <pc:docMk/>
          <pc:sldMasterMk cId="3562387349" sldId="2147483734"/>
        </pc:sldMasterMkLst>
        <pc:picChg chg="mod">
          <ac:chgData name="Richardson, Stephanie (STFC,RAL,ISIS)" userId="fb9e1876-ffcf-45bf-abd9-b21078f88f3e" providerId="ADAL" clId="{B740DF70-AEC9-480B-B9E0-7DEA045DAF7D}" dt="2025-02-18T10:47:15.931" v="2" actId="14826"/>
          <ac:picMkLst>
            <pc:docMk/>
            <pc:sldMasterMk cId="3562387349" sldId="2147483734"/>
            <ac:picMk id="7" creationId="{52AB5F44-508E-D5E3-9686-E5DB5331D657}"/>
          </ac:picMkLst>
        </pc:picChg>
      </pc:sldMasterChg>
    </pc:docChg>
  </pc:docChgLst>
  <pc:docChgLst>
    <pc:chgData name="Richardson, Stephanie (STFC,RAL,ISIS)" userId="fb9e1876-ffcf-45bf-abd9-b21078f88f3e" providerId="ADAL" clId="{E97420A5-BC2B-4E02-A557-677BDFD394E8}"/>
    <pc:docChg chg="undo custSel addSld delSld modSld modMainMaster">
      <pc:chgData name="Richardson, Stephanie (STFC,RAL,ISIS)" userId="fb9e1876-ffcf-45bf-abd9-b21078f88f3e" providerId="ADAL" clId="{E97420A5-BC2B-4E02-A557-677BDFD394E8}" dt="2023-06-13T10:37:06.329" v="201" actId="14826"/>
      <pc:docMkLst>
        <pc:docMk/>
      </pc:docMkLst>
      <pc:sldChg chg="addSp delSp modSp mod">
        <pc:chgData name="Richardson, Stephanie (STFC,RAL,ISIS)" userId="fb9e1876-ffcf-45bf-abd9-b21078f88f3e" providerId="ADAL" clId="{E97420A5-BC2B-4E02-A557-677BDFD394E8}" dt="2023-06-13T10:18:17.004" v="155" actId="478"/>
        <pc:sldMkLst>
          <pc:docMk/>
          <pc:sldMk cId="583982086" sldId="257"/>
        </pc:sldMkLst>
      </pc:sldChg>
      <pc:sldChg chg="modSp new del mod">
        <pc:chgData name="Richardson, Stephanie (STFC,RAL,ISIS)" userId="fb9e1876-ffcf-45bf-abd9-b21078f88f3e" providerId="ADAL" clId="{E97420A5-BC2B-4E02-A557-677BDFD394E8}" dt="2023-06-13T10:18:28.719" v="199" actId="47"/>
        <pc:sldMkLst>
          <pc:docMk/>
          <pc:sldMk cId="1468917490" sldId="260"/>
        </pc:sldMkLst>
      </pc:sldChg>
      <pc:sldMasterChg chg="modSp mod modSldLayout">
        <pc:chgData name="Richardson, Stephanie (STFC,RAL,ISIS)" userId="fb9e1876-ffcf-45bf-abd9-b21078f88f3e" providerId="ADAL" clId="{E97420A5-BC2B-4E02-A557-677BDFD394E8}" dt="2023-06-13T10:17:13.105" v="134" actId="768"/>
        <pc:sldMasterMkLst>
          <pc:docMk/>
          <pc:sldMasterMk cId="3837374745" sldId="2147483663"/>
        </pc:sldMasterMkLst>
        <pc:sldLayoutChg chg="modSp mod">
          <pc:chgData name="Richardson, Stephanie (STFC,RAL,ISIS)" userId="fb9e1876-ffcf-45bf-abd9-b21078f88f3e" providerId="ADAL" clId="{E97420A5-BC2B-4E02-A557-677BDFD394E8}" dt="2023-06-13T10:17:13.105" v="134" actId="768"/>
          <pc:sldLayoutMkLst>
            <pc:docMk/>
            <pc:sldMasterMk cId="3837374745" sldId="2147483663"/>
            <pc:sldLayoutMk cId="1535900004" sldId="2147483665"/>
          </pc:sldLayoutMkLst>
        </pc:sldLayoutChg>
      </pc:sldMasterChg>
      <pc:sldMasterChg chg="modSp mod modSldLayout">
        <pc:chgData name="Richardson, Stephanie (STFC,RAL,ISIS)" userId="fb9e1876-ffcf-45bf-abd9-b21078f88f3e" providerId="ADAL" clId="{E97420A5-BC2B-4E02-A557-677BDFD394E8}" dt="2023-06-13T10:16:27.295" v="131" actId="2711"/>
        <pc:sldMasterMkLst>
          <pc:docMk/>
          <pc:sldMasterMk cId="2232557041" sldId="2147483719"/>
        </pc:sldMasterMkLst>
        <pc:sldLayoutChg chg="modSp mod">
          <pc:chgData name="Richardson, Stephanie (STFC,RAL,ISIS)" userId="fb9e1876-ffcf-45bf-abd9-b21078f88f3e" providerId="ADAL" clId="{E97420A5-BC2B-4E02-A557-677BDFD394E8}" dt="2023-06-13T10:15:42.894" v="124" actId="2711"/>
          <pc:sldLayoutMkLst>
            <pc:docMk/>
            <pc:sldMasterMk cId="2232557041" sldId="2147483719"/>
            <pc:sldLayoutMk cId="2652264531" sldId="2147483754"/>
          </pc:sldLayoutMkLst>
        </pc:sldLayoutChg>
        <pc:sldLayoutChg chg="addSp delSp modSp mod">
          <pc:chgData name="Richardson, Stephanie (STFC,RAL,ISIS)" userId="fb9e1876-ffcf-45bf-abd9-b21078f88f3e" providerId="ADAL" clId="{E97420A5-BC2B-4E02-A557-677BDFD394E8}" dt="2023-06-13T10:15:49.918" v="125" actId="2711"/>
          <pc:sldLayoutMkLst>
            <pc:docMk/>
            <pc:sldMasterMk cId="2232557041" sldId="2147483719"/>
            <pc:sldLayoutMk cId="3831121784" sldId="2147483755"/>
          </pc:sldLayoutMkLst>
        </pc:sldLayoutChg>
        <pc:sldLayoutChg chg="addSp delSp modSp mod">
          <pc:chgData name="Richardson, Stephanie (STFC,RAL,ISIS)" userId="fb9e1876-ffcf-45bf-abd9-b21078f88f3e" providerId="ADAL" clId="{E97420A5-BC2B-4E02-A557-677BDFD394E8}" dt="2023-06-13T10:15:56.448" v="126" actId="2711"/>
          <pc:sldLayoutMkLst>
            <pc:docMk/>
            <pc:sldMasterMk cId="2232557041" sldId="2147483719"/>
            <pc:sldLayoutMk cId="1672187643" sldId="2147483756"/>
          </pc:sldLayoutMkLst>
        </pc:sldLayoutChg>
        <pc:sldLayoutChg chg="addSp delSp modSp mod">
          <pc:chgData name="Richardson, Stephanie (STFC,RAL,ISIS)" userId="fb9e1876-ffcf-45bf-abd9-b21078f88f3e" providerId="ADAL" clId="{E97420A5-BC2B-4E02-A557-677BDFD394E8}" dt="2023-06-13T10:16:02.498" v="127" actId="2711"/>
          <pc:sldLayoutMkLst>
            <pc:docMk/>
            <pc:sldMasterMk cId="2232557041" sldId="2147483719"/>
            <pc:sldLayoutMk cId="1546897535" sldId="2147483757"/>
          </pc:sldLayoutMkLst>
        </pc:sldLayoutChg>
        <pc:sldLayoutChg chg="addSp delSp modSp mod">
          <pc:chgData name="Richardson, Stephanie (STFC,RAL,ISIS)" userId="fb9e1876-ffcf-45bf-abd9-b21078f88f3e" providerId="ADAL" clId="{E97420A5-BC2B-4E02-A557-677BDFD394E8}" dt="2023-06-13T10:16:12.735" v="128" actId="2711"/>
          <pc:sldLayoutMkLst>
            <pc:docMk/>
            <pc:sldMasterMk cId="2232557041" sldId="2147483719"/>
            <pc:sldLayoutMk cId="3075672927" sldId="2147483758"/>
          </pc:sldLayoutMkLst>
        </pc:sldLayoutChg>
        <pc:sldLayoutChg chg="modSp">
          <pc:chgData name="Richardson, Stephanie (STFC,RAL,ISIS)" userId="fb9e1876-ffcf-45bf-abd9-b21078f88f3e" providerId="ADAL" clId="{E97420A5-BC2B-4E02-A557-677BDFD394E8}" dt="2023-06-13T10:16:17.714" v="129" actId="2711"/>
          <pc:sldLayoutMkLst>
            <pc:docMk/>
            <pc:sldMasterMk cId="2232557041" sldId="2147483719"/>
            <pc:sldLayoutMk cId="107841998" sldId="2147483759"/>
          </pc:sldLayoutMkLst>
        </pc:sldLayoutChg>
        <pc:sldLayoutChg chg="addSp delSp modSp mod">
          <pc:chgData name="Richardson, Stephanie (STFC,RAL,ISIS)" userId="fb9e1876-ffcf-45bf-abd9-b21078f88f3e" providerId="ADAL" clId="{E97420A5-BC2B-4E02-A557-677BDFD394E8}" dt="2023-06-13T10:16:22.644" v="130" actId="2711"/>
          <pc:sldLayoutMkLst>
            <pc:docMk/>
            <pc:sldMasterMk cId="2232557041" sldId="2147483719"/>
            <pc:sldLayoutMk cId="528458597" sldId="2147483760"/>
          </pc:sldLayoutMkLst>
        </pc:sldLayoutChg>
        <pc:sldLayoutChg chg="modSp">
          <pc:chgData name="Richardson, Stephanie (STFC,RAL,ISIS)" userId="fb9e1876-ffcf-45bf-abd9-b21078f88f3e" providerId="ADAL" clId="{E97420A5-BC2B-4E02-A557-677BDFD394E8}" dt="2023-06-13T10:16:27.295" v="131" actId="2711"/>
          <pc:sldLayoutMkLst>
            <pc:docMk/>
            <pc:sldMasterMk cId="2232557041" sldId="2147483719"/>
            <pc:sldLayoutMk cId="3264549565" sldId="2147483761"/>
          </pc:sldLayoutMkLst>
        </pc:sldLayoutChg>
      </pc:sldMasterChg>
      <pc:sldMasterChg chg="modSp mod">
        <pc:chgData name="Richardson, Stephanie (STFC,RAL,ISIS)" userId="fb9e1876-ffcf-45bf-abd9-b21078f88f3e" providerId="ADAL" clId="{E97420A5-BC2B-4E02-A557-677BDFD394E8}" dt="2023-06-13T10:37:06.329" v="201" actId="14826"/>
        <pc:sldMasterMkLst>
          <pc:docMk/>
          <pc:sldMasterMk cId="3796829732" sldId="2147483727"/>
        </pc:sldMasterMkLst>
      </pc:sldMasterChg>
      <pc:sldMasterChg chg="modSp modSldLayout">
        <pc:chgData name="Richardson, Stephanie (STFC,RAL,ISIS)" userId="fb9e1876-ffcf-45bf-abd9-b21078f88f3e" providerId="ADAL" clId="{E97420A5-BC2B-4E02-A557-677BDFD394E8}" dt="2023-06-13T10:17:38.384" v="137" actId="2711"/>
        <pc:sldMasterMkLst>
          <pc:docMk/>
          <pc:sldMasterMk cId="3562387349" sldId="2147483734"/>
        </pc:sldMasterMkLst>
        <pc:sldLayoutChg chg="modSp">
          <pc:chgData name="Richardson, Stephanie (STFC,RAL,ISIS)" userId="fb9e1876-ffcf-45bf-abd9-b21078f88f3e" providerId="ADAL" clId="{E97420A5-BC2B-4E02-A557-677BDFD394E8}" dt="2023-06-13T10:14:17.687" v="120" actId="207"/>
          <pc:sldLayoutMkLst>
            <pc:docMk/>
            <pc:sldMasterMk cId="3562387349" sldId="2147483734"/>
            <pc:sldLayoutMk cId="2539774327" sldId="2147483742"/>
          </pc:sldLayoutMkLst>
        </pc:sldLayoutChg>
        <pc:sldLayoutChg chg="modSp mod">
          <pc:chgData name="Richardson, Stephanie (STFC,RAL,ISIS)" userId="fb9e1876-ffcf-45bf-abd9-b21078f88f3e" providerId="ADAL" clId="{E97420A5-BC2B-4E02-A557-677BDFD394E8}" dt="2023-06-13T10:12:12.944" v="97" actId="14100"/>
          <pc:sldLayoutMkLst>
            <pc:docMk/>
            <pc:sldMasterMk cId="3562387349" sldId="2147483734"/>
            <pc:sldLayoutMk cId="3283479968" sldId="2147483750"/>
          </pc:sldLayoutMkLst>
        </pc:sldLayoutChg>
        <pc:sldLayoutChg chg="modSp mod">
          <pc:chgData name="Richardson, Stephanie (STFC,RAL,ISIS)" userId="fb9e1876-ffcf-45bf-abd9-b21078f88f3e" providerId="ADAL" clId="{E97420A5-BC2B-4E02-A557-677BDFD394E8}" dt="2023-06-13T10:13:07.740" v="112" actId="408"/>
          <pc:sldLayoutMkLst>
            <pc:docMk/>
            <pc:sldMasterMk cId="3562387349" sldId="2147483734"/>
            <pc:sldLayoutMk cId="3155470795" sldId="2147483751"/>
          </pc:sldLayoutMkLst>
        </pc:sldLayoutChg>
      </pc:sldMasterChg>
    </pc:docChg>
  </pc:docChgLst>
  <pc:docChgLst>
    <pc:chgData name="Finch, Ivan (STFC,RAL,ISIS)" userId="d5cd9bd6-da56-422f-b743-cea35b27e604" providerId="ADAL" clId="{E69EC6AE-2F41-4C91-A5AB-BB24BE631F4E}"/>
    <pc:docChg chg="undo custSel addSld delSld modSld sldOrd">
      <pc:chgData name="Finch, Ivan (STFC,RAL,ISIS)" userId="d5cd9bd6-da56-422f-b743-cea35b27e604" providerId="ADAL" clId="{E69EC6AE-2F41-4C91-A5AB-BB24BE631F4E}" dt="2025-04-06T20:40:48.265" v="8352" actId="20577"/>
      <pc:docMkLst>
        <pc:docMk/>
      </pc:docMkLst>
      <pc:sldChg chg="modSp mod modNotesTx">
        <pc:chgData name="Finch, Ivan (STFC,RAL,ISIS)" userId="d5cd9bd6-da56-422f-b743-cea35b27e604" providerId="ADAL" clId="{E69EC6AE-2F41-4C91-A5AB-BB24BE631F4E}" dt="2025-04-06T09:50:40.304" v="5252" actId="20577"/>
        <pc:sldMkLst>
          <pc:docMk/>
          <pc:sldMk cId="1481826788" sldId="256"/>
        </pc:sldMkLst>
        <pc:spChg chg="mod">
          <ac:chgData name="Finch, Ivan (STFC,RAL,ISIS)" userId="d5cd9bd6-da56-422f-b743-cea35b27e604" providerId="ADAL" clId="{E69EC6AE-2F41-4C91-A5AB-BB24BE631F4E}" dt="2025-04-05T16:30:10.201" v="34" actId="20577"/>
          <ac:spMkLst>
            <pc:docMk/>
            <pc:sldMk cId="1481826788" sldId="256"/>
            <ac:spMk id="2" creationId="{B39B5CD0-94BB-02A9-D0D6-755513A2911E}"/>
          </ac:spMkLst>
        </pc:spChg>
        <pc:spChg chg="mod">
          <ac:chgData name="Finch, Ivan (STFC,RAL,ISIS)" userId="d5cd9bd6-da56-422f-b743-cea35b27e604" providerId="ADAL" clId="{E69EC6AE-2F41-4C91-A5AB-BB24BE631F4E}" dt="2025-04-06T09:50:40.304" v="5252" actId="20577"/>
          <ac:spMkLst>
            <pc:docMk/>
            <pc:sldMk cId="1481826788" sldId="256"/>
            <ac:spMk id="3" creationId="{15A80B9D-A009-468E-DD38-1C459E82E2B8}"/>
          </ac:spMkLst>
        </pc:spChg>
        <pc:spChg chg="mod">
          <ac:chgData name="Finch, Ivan (STFC,RAL,ISIS)" userId="d5cd9bd6-da56-422f-b743-cea35b27e604" providerId="ADAL" clId="{E69EC6AE-2F41-4C91-A5AB-BB24BE631F4E}" dt="2025-04-05T16:30:51.946" v="179" actId="20577"/>
          <ac:spMkLst>
            <pc:docMk/>
            <pc:sldMk cId="1481826788" sldId="256"/>
            <ac:spMk id="4" creationId="{F317514D-CA92-5C28-8A6F-C434B7EF14DE}"/>
          </ac:spMkLst>
        </pc:spChg>
        <pc:spChg chg="mod">
          <ac:chgData name="Finch, Ivan (STFC,RAL,ISIS)" userId="d5cd9bd6-da56-422f-b743-cea35b27e604" providerId="ADAL" clId="{E69EC6AE-2F41-4C91-A5AB-BB24BE631F4E}" dt="2025-04-05T16:30:58.598" v="202" actId="20577"/>
          <ac:spMkLst>
            <pc:docMk/>
            <pc:sldMk cId="1481826788" sldId="256"/>
            <ac:spMk id="5" creationId="{F4CC80D5-0EB8-807C-B0E7-140CDCF28F4C}"/>
          </ac:spMkLst>
        </pc:spChg>
      </pc:sldChg>
      <pc:sldChg chg="addSp modSp mod modClrScheme chgLayout modNotesTx">
        <pc:chgData name="Finch, Ivan (STFC,RAL,ISIS)" userId="d5cd9bd6-da56-422f-b743-cea35b27e604" providerId="ADAL" clId="{E69EC6AE-2F41-4C91-A5AB-BB24BE631F4E}" dt="2025-04-06T19:53:16.663" v="7836" actId="20577"/>
        <pc:sldMkLst>
          <pc:docMk/>
          <pc:sldMk cId="583982086" sldId="257"/>
        </pc:sldMkLst>
        <pc:spChg chg="add mod">
          <ac:chgData name="Finch, Ivan (STFC,RAL,ISIS)" userId="d5cd9bd6-da56-422f-b743-cea35b27e604" providerId="ADAL" clId="{E69EC6AE-2F41-4C91-A5AB-BB24BE631F4E}" dt="2025-04-06T07:42:40.445" v="548" actId="20577"/>
          <ac:spMkLst>
            <pc:docMk/>
            <pc:sldMk cId="583982086" sldId="257"/>
            <ac:spMk id="2" creationId="{CF382D02-7CFE-EE88-9CA7-E392B7E2BB66}"/>
          </ac:spMkLst>
        </pc:spChg>
        <pc:spChg chg="add mod">
          <ac:chgData name="Finch, Ivan (STFC,RAL,ISIS)" userId="d5cd9bd6-da56-422f-b743-cea35b27e604" providerId="ADAL" clId="{E69EC6AE-2F41-4C91-A5AB-BB24BE631F4E}" dt="2025-04-06T19:52:37.276" v="7657" actId="20577"/>
          <ac:spMkLst>
            <pc:docMk/>
            <pc:sldMk cId="583982086" sldId="257"/>
            <ac:spMk id="3" creationId="{DBA75B26-325F-55C0-153E-BA0007FF4E78}"/>
          </ac:spMkLst>
        </pc:spChg>
      </pc:sldChg>
      <pc:sldChg chg="addSp modSp mod modClrScheme modAnim chgLayout modNotesTx">
        <pc:chgData name="Finch, Ivan (STFC,RAL,ISIS)" userId="d5cd9bd6-da56-422f-b743-cea35b27e604" providerId="ADAL" clId="{E69EC6AE-2F41-4C91-A5AB-BB24BE631F4E}" dt="2025-04-06T20:40:48.265" v="8352" actId="20577"/>
        <pc:sldMkLst>
          <pc:docMk/>
          <pc:sldMk cId="3699373884" sldId="258"/>
        </pc:sldMkLst>
        <pc:spChg chg="add mod">
          <ac:chgData name="Finch, Ivan (STFC,RAL,ISIS)" userId="d5cd9bd6-da56-422f-b743-cea35b27e604" providerId="ADAL" clId="{E69EC6AE-2F41-4C91-A5AB-BB24BE631F4E}" dt="2025-04-06T08:43:57.571" v="1328" actId="20577"/>
          <ac:spMkLst>
            <pc:docMk/>
            <pc:sldMk cId="3699373884" sldId="258"/>
            <ac:spMk id="2" creationId="{0461E5A0-4EDC-E940-E256-04FAE55E86BF}"/>
          </ac:spMkLst>
        </pc:spChg>
        <pc:spChg chg="add mod">
          <ac:chgData name="Finch, Ivan (STFC,RAL,ISIS)" userId="d5cd9bd6-da56-422f-b743-cea35b27e604" providerId="ADAL" clId="{E69EC6AE-2F41-4C91-A5AB-BB24BE631F4E}" dt="2025-04-06T09:48:04.764" v="5101" actId="255"/>
          <ac:spMkLst>
            <pc:docMk/>
            <pc:sldMk cId="3699373884" sldId="258"/>
            <ac:spMk id="3" creationId="{18685EBB-3981-5D84-3911-32E294E41079}"/>
          </ac:spMkLst>
        </pc:spChg>
        <pc:spChg chg="add mod">
          <ac:chgData name="Finch, Ivan (STFC,RAL,ISIS)" userId="d5cd9bd6-da56-422f-b743-cea35b27e604" providerId="ADAL" clId="{E69EC6AE-2F41-4C91-A5AB-BB24BE631F4E}" dt="2025-04-06T09:32:01.102" v="3948" actId="14100"/>
          <ac:spMkLst>
            <pc:docMk/>
            <pc:sldMk cId="3699373884" sldId="258"/>
            <ac:spMk id="8" creationId="{2FD36266-3A24-C786-AAE5-4E9FBB80C429}"/>
          </ac:spMkLst>
        </pc:spChg>
        <pc:picChg chg="add mod">
          <ac:chgData name="Finch, Ivan (STFC,RAL,ISIS)" userId="d5cd9bd6-da56-422f-b743-cea35b27e604" providerId="ADAL" clId="{E69EC6AE-2F41-4C91-A5AB-BB24BE631F4E}" dt="2025-04-06T09:14:24.893" v="3139" actId="1076"/>
          <ac:picMkLst>
            <pc:docMk/>
            <pc:sldMk cId="3699373884" sldId="258"/>
            <ac:picMk id="4" creationId="{B63943DA-DB63-9D7B-D099-9739EC2B26C3}"/>
          </ac:picMkLst>
        </pc:picChg>
        <pc:picChg chg="add mod">
          <ac:chgData name="Finch, Ivan (STFC,RAL,ISIS)" userId="d5cd9bd6-da56-422f-b743-cea35b27e604" providerId="ADAL" clId="{E69EC6AE-2F41-4C91-A5AB-BB24BE631F4E}" dt="2025-04-06T09:12:45.491" v="3107" actId="1076"/>
          <ac:picMkLst>
            <pc:docMk/>
            <pc:sldMk cId="3699373884" sldId="258"/>
            <ac:picMk id="5" creationId="{B7FA2CF6-A66C-99F7-9C36-680F1817FEB8}"/>
          </ac:picMkLst>
        </pc:picChg>
        <pc:picChg chg="add mod">
          <ac:chgData name="Finch, Ivan (STFC,RAL,ISIS)" userId="d5cd9bd6-da56-422f-b743-cea35b27e604" providerId="ADAL" clId="{E69EC6AE-2F41-4C91-A5AB-BB24BE631F4E}" dt="2025-04-06T09:12:19.493" v="3102" actId="1076"/>
          <ac:picMkLst>
            <pc:docMk/>
            <pc:sldMk cId="3699373884" sldId="258"/>
            <ac:picMk id="6" creationId="{99C85E5B-4E3F-1B42-AA26-FA440B546C15}"/>
          </ac:picMkLst>
        </pc:picChg>
      </pc:sldChg>
      <pc:sldChg chg="addSp delSp modSp mod modClrScheme chgLayout modNotesTx">
        <pc:chgData name="Finch, Ivan (STFC,RAL,ISIS)" userId="d5cd9bd6-da56-422f-b743-cea35b27e604" providerId="ADAL" clId="{E69EC6AE-2F41-4C91-A5AB-BB24BE631F4E}" dt="2025-04-06T20:36:39.371" v="8034" actId="20577"/>
        <pc:sldMkLst>
          <pc:docMk/>
          <pc:sldMk cId="67218123" sldId="259"/>
        </pc:sldMkLst>
        <pc:spChg chg="add mod ord">
          <ac:chgData name="Finch, Ivan (STFC,RAL,ISIS)" userId="d5cd9bd6-da56-422f-b743-cea35b27e604" providerId="ADAL" clId="{E69EC6AE-2F41-4C91-A5AB-BB24BE631F4E}" dt="2025-04-06T20:36:39.371" v="8034" actId="20577"/>
          <ac:spMkLst>
            <pc:docMk/>
            <pc:sldMk cId="67218123" sldId="259"/>
            <ac:spMk id="2" creationId="{74468080-8D41-21E2-725A-FC269B052A3F}"/>
          </ac:spMkLst>
        </pc:spChg>
        <pc:spChg chg="add mod ord">
          <ac:chgData name="Finch, Ivan (STFC,RAL,ISIS)" userId="d5cd9bd6-da56-422f-b743-cea35b27e604" providerId="ADAL" clId="{E69EC6AE-2F41-4C91-A5AB-BB24BE631F4E}" dt="2025-04-06T20:35:24.008" v="7989" actId="113"/>
          <ac:spMkLst>
            <pc:docMk/>
            <pc:sldMk cId="67218123" sldId="259"/>
            <ac:spMk id="3" creationId="{37822FA6-5B6B-C926-7BD0-A1BF14C04C8E}"/>
          </ac:spMkLst>
        </pc:spChg>
        <pc:spChg chg="add del mod ord">
          <ac:chgData name="Finch, Ivan (STFC,RAL,ISIS)" userId="d5cd9bd6-da56-422f-b743-cea35b27e604" providerId="ADAL" clId="{E69EC6AE-2F41-4C91-A5AB-BB24BE631F4E}" dt="2025-04-06T19:25:23.785" v="5736" actId="478"/>
          <ac:spMkLst>
            <pc:docMk/>
            <pc:sldMk cId="67218123" sldId="259"/>
            <ac:spMk id="4" creationId="{85B93DF7-FC53-A91C-3874-62DC7FC31EDB}"/>
          </ac:spMkLst>
        </pc:spChg>
        <pc:spChg chg="add del mod ord">
          <ac:chgData name="Finch, Ivan (STFC,RAL,ISIS)" userId="d5cd9bd6-da56-422f-b743-cea35b27e604" providerId="ADAL" clId="{E69EC6AE-2F41-4C91-A5AB-BB24BE631F4E}" dt="2025-04-06T19:27:02.640" v="5841" actId="700"/>
          <ac:spMkLst>
            <pc:docMk/>
            <pc:sldMk cId="67218123" sldId="259"/>
            <ac:spMk id="5" creationId="{50566DED-CCF9-1AE7-3664-CEFBFE8F7246}"/>
          </ac:spMkLst>
        </pc:spChg>
        <pc:spChg chg="add del mod ord">
          <ac:chgData name="Finch, Ivan (STFC,RAL,ISIS)" userId="d5cd9bd6-da56-422f-b743-cea35b27e604" providerId="ADAL" clId="{E69EC6AE-2F41-4C91-A5AB-BB24BE631F4E}" dt="2025-04-06T19:27:02.640" v="5841" actId="700"/>
          <ac:spMkLst>
            <pc:docMk/>
            <pc:sldMk cId="67218123" sldId="259"/>
            <ac:spMk id="6" creationId="{B680E764-3E94-25E9-6A15-8241DC177B28}"/>
          </ac:spMkLst>
        </pc:spChg>
        <pc:spChg chg="add del mod ord">
          <ac:chgData name="Finch, Ivan (STFC,RAL,ISIS)" userId="d5cd9bd6-da56-422f-b743-cea35b27e604" providerId="ADAL" clId="{E69EC6AE-2F41-4C91-A5AB-BB24BE631F4E}" dt="2025-04-06T19:33:35.503" v="5970" actId="478"/>
          <ac:spMkLst>
            <pc:docMk/>
            <pc:sldMk cId="67218123" sldId="259"/>
            <ac:spMk id="7" creationId="{142EDECC-FC80-C65A-84FC-51898BBFC991}"/>
          </ac:spMkLst>
        </pc:spChg>
        <pc:spChg chg="add del mod ord">
          <ac:chgData name="Finch, Ivan (STFC,RAL,ISIS)" userId="d5cd9bd6-da56-422f-b743-cea35b27e604" providerId="ADAL" clId="{E69EC6AE-2F41-4C91-A5AB-BB24BE631F4E}" dt="2025-04-06T19:27:10.956" v="5843" actId="478"/>
          <ac:spMkLst>
            <pc:docMk/>
            <pc:sldMk cId="67218123" sldId="259"/>
            <ac:spMk id="8" creationId="{4E03FE2E-BF53-9B48-26A4-A135B6CBCEDE}"/>
          </ac:spMkLst>
        </pc:spChg>
        <pc:spChg chg="add mod ord">
          <ac:chgData name="Finch, Ivan (STFC,RAL,ISIS)" userId="d5cd9bd6-da56-422f-b743-cea35b27e604" providerId="ADAL" clId="{E69EC6AE-2F41-4C91-A5AB-BB24BE631F4E}" dt="2025-04-06T19:40:11.850" v="6610" actId="1035"/>
          <ac:spMkLst>
            <pc:docMk/>
            <pc:sldMk cId="67218123" sldId="259"/>
            <ac:spMk id="9" creationId="{3B0226B4-D4C7-4741-FCD9-C76EF12D5F08}"/>
          </ac:spMkLst>
        </pc:spChg>
        <pc:spChg chg="add del mod">
          <ac:chgData name="Finch, Ivan (STFC,RAL,ISIS)" userId="d5cd9bd6-da56-422f-b743-cea35b27e604" providerId="ADAL" clId="{E69EC6AE-2F41-4C91-A5AB-BB24BE631F4E}" dt="2025-04-06T19:33:39.695" v="5971" actId="478"/>
          <ac:spMkLst>
            <pc:docMk/>
            <pc:sldMk cId="67218123" sldId="259"/>
            <ac:spMk id="11" creationId="{A0C76562-B466-FCE6-6EA6-51DA0788F2C4}"/>
          </ac:spMkLst>
        </pc:spChg>
        <pc:spChg chg="add mod">
          <ac:chgData name="Finch, Ivan (STFC,RAL,ISIS)" userId="d5cd9bd6-da56-422f-b743-cea35b27e604" providerId="ADAL" clId="{E69EC6AE-2F41-4C91-A5AB-BB24BE631F4E}" dt="2025-04-06T20:36:24.406" v="8006" actId="20577"/>
          <ac:spMkLst>
            <pc:docMk/>
            <pc:sldMk cId="67218123" sldId="259"/>
            <ac:spMk id="12" creationId="{098AE686-632C-BD56-11A8-14E26019D126}"/>
          </ac:spMkLst>
        </pc:spChg>
      </pc:sldChg>
      <pc:sldChg chg="modSp mod modNotesTx">
        <pc:chgData name="Finch, Ivan (STFC,RAL,ISIS)" userId="d5cd9bd6-da56-422f-b743-cea35b27e604" providerId="ADAL" clId="{E69EC6AE-2F41-4C91-A5AB-BB24BE631F4E}" dt="2025-04-06T19:42:01.785" v="6922" actId="20577"/>
        <pc:sldMkLst>
          <pc:docMk/>
          <pc:sldMk cId="1567983244" sldId="264"/>
        </pc:sldMkLst>
        <pc:spChg chg="mod">
          <ac:chgData name="Finch, Ivan (STFC,RAL,ISIS)" userId="d5cd9bd6-da56-422f-b743-cea35b27e604" providerId="ADAL" clId="{E69EC6AE-2F41-4C91-A5AB-BB24BE631F4E}" dt="2025-04-06T07:28:30.587" v="498" actId="14100"/>
          <ac:spMkLst>
            <pc:docMk/>
            <pc:sldMk cId="1567983244" sldId="264"/>
            <ac:spMk id="3" creationId="{18538FAB-3447-4720-1385-036F415A1844}"/>
          </ac:spMkLst>
        </pc:spChg>
      </pc:sldChg>
      <pc:sldChg chg="modSp add mod ord modNotesTx">
        <pc:chgData name="Finch, Ivan (STFC,RAL,ISIS)" userId="d5cd9bd6-da56-422f-b743-cea35b27e604" providerId="ADAL" clId="{E69EC6AE-2F41-4C91-A5AB-BB24BE631F4E}" dt="2025-04-06T19:15:39.874" v="5614" actId="20577"/>
        <pc:sldMkLst>
          <pc:docMk/>
          <pc:sldMk cId="3071956525" sldId="265"/>
        </pc:sldMkLst>
        <pc:spChg chg="mod">
          <ac:chgData name="Finch, Ivan (STFC,RAL,ISIS)" userId="d5cd9bd6-da56-422f-b743-cea35b27e604" providerId="ADAL" clId="{E69EC6AE-2F41-4C91-A5AB-BB24BE631F4E}" dt="2025-04-06T19:13:33.868" v="5292" actId="27636"/>
          <ac:spMkLst>
            <pc:docMk/>
            <pc:sldMk cId="3071956525" sldId="265"/>
            <ac:spMk id="2" creationId="{6ADDB456-B40A-6699-BD2E-DA13619DFA00}"/>
          </ac:spMkLst>
        </pc:spChg>
        <pc:spChg chg="mod">
          <ac:chgData name="Finch, Ivan (STFC,RAL,ISIS)" userId="d5cd9bd6-da56-422f-b743-cea35b27e604" providerId="ADAL" clId="{E69EC6AE-2F41-4C91-A5AB-BB24BE631F4E}" dt="2025-04-06T19:15:39.874" v="5614" actId="20577"/>
          <ac:spMkLst>
            <pc:docMk/>
            <pc:sldMk cId="3071956525" sldId="265"/>
            <ac:spMk id="3" creationId="{B738E723-8170-4895-74EC-EA92C4ED2A58}"/>
          </ac:spMkLst>
        </pc:spChg>
      </pc:sldChg>
      <pc:sldChg chg="new del">
        <pc:chgData name="Finch, Ivan (STFC,RAL,ISIS)" userId="d5cd9bd6-da56-422f-b743-cea35b27e604" providerId="ADAL" clId="{E69EC6AE-2F41-4C91-A5AB-BB24BE631F4E}" dt="2025-04-06T19:27:05.212" v="5842" actId="47"/>
        <pc:sldMkLst>
          <pc:docMk/>
          <pc:sldMk cId="1975433553" sldId="266"/>
        </pc:sldMkLst>
      </pc:sldChg>
      <pc:sldChg chg="modSp del mod modNotesTx">
        <pc:chgData name="Finch, Ivan (STFC,RAL,ISIS)" userId="d5cd9bd6-da56-422f-b743-cea35b27e604" providerId="ADAL" clId="{E69EC6AE-2F41-4C91-A5AB-BB24BE631F4E}" dt="2025-04-06T20:38:37.671" v="8107" actId="20577"/>
        <pc:sldMkLst>
          <pc:docMk/>
          <pc:sldMk cId="2796402930" sldId="266"/>
        </pc:sldMkLst>
        <pc:spChg chg="mod">
          <ac:chgData name="Finch, Ivan (STFC,RAL,ISIS)" userId="d5cd9bd6-da56-422f-b743-cea35b27e604" providerId="ADAL" clId="{E69EC6AE-2F41-4C91-A5AB-BB24BE631F4E}" dt="2025-04-06T20:37:55.172" v="8040" actId="20577"/>
          <ac:spMkLst>
            <pc:docMk/>
            <pc:sldMk cId="2796402930" sldId="266"/>
            <ac:spMk id="3" creationId="{8D496F0E-5C99-43D4-AA11-F48BA3E69BA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C82ED0-7452-4354-A24E-35FB24BF9A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D6969E9-2182-2FF9-A02F-A1842CE2A4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D66A77-BC89-4E24-A414-B6543411FF58}" type="datetimeFigureOut">
              <a:rPr lang="en-GB" smtClean="0"/>
              <a:t>06/04/2025</a:t>
            </a:fld>
            <a:endParaRPr lang="en-GB"/>
          </a:p>
        </p:txBody>
      </p:sp>
      <p:sp>
        <p:nvSpPr>
          <p:cNvPr id="4" name="Footer Placeholder 3">
            <a:extLst>
              <a:ext uri="{FF2B5EF4-FFF2-40B4-BE49-F238E27FC236}">
                <a16:creationId xmlns:a16="http://schemas.microsoft.com/office/drawing/2014/main" id="{E3E84D48-5E89-47EA-5EE7-5780CF041D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69F5C8-55D8-4294-92FA-96C28702B9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4A80C6-5E9B-493C-B5B8-6FAC8DE86E53}" type="slidenum">
              <a:rPr lang="en-GB" smtClean="0"/>
              <a:t>‹#›</a:t>
            </a:fld>
            <a:endParaRPr lang="en-GB"/>
          </a:p>
        </p:txBody>
      </p:sp>
    </p:spTree>
    <p:extLst>
      <p:ext uri="{BB962C8B-B14F-4D97-AF65-F5344CB8AC3E}">
        <p14:creationId xmlns:p14="http://schemas.microsoft.com/office/powerpoint/2010/main" val="1430783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C9FD-01EE-426E-9328-5867B2A128D7}" type="datetimeFigureOut">
              <a:rPr lang="en-GB" smtClean="0"/>
              <a:t>06/04/2025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37A6C-C82B-4F99-B617-68A03DD9AD52}" type="slidenum">
              <a:rPr lang="en-GB" smtClean="0"/>
              <a:t>‹#›</a:t>
            </a:fld>
            <a:endParaRPr lang="en-GB"/>
          </a:p>
        </p:txBody>
      </p:sp>
    </p:spTree>
    <p:extLst>
      <p:ext uri="{BB962C8B-B14F-4D97-AF65-F5344CB8AC3E}">
        <p14:creationId xmlns:p14="http://schemas.microsoft.com/office/powerpoint/2010/main" val="253497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very clear that I'm talking about the accelerators. We don't have a unified controls team at ISIS. Freddie </a:t>
            </a:r>
            <a:r>
              <a:rPr lang="en-GB" dirty="0" err="1"/>
              <a:t>Akeroyd's</a:t>
            </a:r>
            <a:r>
              <a:rPr lang="en-GB" dirty="0"/>
              <a:t> team has finished their transition to EPICS and it looks very different to ours!</a:t>
            </a:r>
          </a:p>
        </p:txBody>
      </p:sp>
      <p:sp>
        <p:nvSpPr>
          <p:cNvPr id="4" name="Slide Number Placeholder 3"/>
          <p:cNvSpPr>
            <a:spLocks noGrp="1"/>
          </p:cNvSpPr>
          <p:nvPr>
            <p:ph type="sldNum" sz="quarter" idx="5"/>
          </p:nvPr>
        </p:nvSpPr>
        <p:spPr/>
        <p:txBody>
          <a:bodyPr/>
          <a:lstStyle/>
          <a:p>
            <a:fld id="{C4D37A6C-C82B-4F99-B617-68A03DD9AD52}" type="slidenum">
              <a:rPr lang="en-GB" smtClean="0"/>
              <a:t>1</a:t>
            </a:fld>
            <a:endParaRPr lang="en-GB"/>
          </a:p>
        </p:txBody>
      </p:sp>
    </p:spTree>
    <p:extLst>
      <p:ext uri="{BB962C8B-B14F-4D97-AF65-F5344CB8AC3E}">
        <p14:creationId xmlns:p14="http://schemas.microsoft.com/office/powerpoint/2010/main" val="324392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version of a slide I give at every talk about our transition from Vsystem to EPICS</a:t>
            </a:r>
          </a:p>
          <a:p>
            <a:r>
              <a:rPr lang="en-GB" dirty="0"/>
              <a:t>Not much has changed significantly in our overall design. Key changes:</a:t>
            </a:r>
          </a:p>
          <a:p>
            <a:pPr marL="171450" indent="-171450">
              <a:buFontTx/>
              <a:buChar char="-"/>
            </a:pPr>
            <a:r>
              <a:rPr lang="en-GB" dirty="0"/>
              <a:t>we have now deployed conventional IOCs</a:t>
            </a:r>
          </a:p>
          <a:p>
            <a:pPr marL="171450" indent="-171450">
              <a:buFontTx/>
              <a:buChar char="-"/>
            </a:pPr>
            <a:r>
              <a:rPr lang="en-GB" dirty="0"/>
              <a:t>our server and middleware setup is more mature</a:t>
            </a:r>
          </a:p>
          <a:p>
            <a:pPr marL="171450" indent="-171450">
              <a:buFontTx/>
              <a:buChar char="-"/>
            </a:pPr>
            <a:r>
              <a:rPr lang="en-GB" dirty="0"/>
              <a:t>We are confident we won't need to implement CA (more likely that ISIS Experiment Controls will meet us, they are beginning to experiment with </a:t>
            </a:r>
            <a:r>
              <a:rPr lang="en-GB" dirty="0" err="1"/>
              <a:t>pva</a:t>
            </a:r>
            <a:r>
              <a:rPr lang="en-GB" dirty="0"/>
              <a:t>) </a:t>
            </a:r>
          </a:p>
          <a:p>
            <a:pPr marL="171450" indent="-171450">
              <a:buFontTx/>
              <a:buChar char="-"/>
            </a:pPr>
            <a:endParaRPr lang="en-GB" dirty="0"/>
          </a:p>
          <a:p>
            <a:pPr marL="0" indent="0">
              <a:buFontTx/>
              <a:buNone/>
            </a:pPr>
            <a:r>
              <a:rPr lang="en-GB" dirty="0"/>
              <a:t>Normally I emphasise what we have learned from the EPICS community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C6935-53E3-4F13-A8E9-32BA402EEE3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642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Modbus was straightforward, with some deep-rooted caveats I'll address later</a:t>
            </a:r>
          </a:p>
          <a:p>
            <a:r>
              <a:rPr lang="en-GB" dirty="0"/>
              <a:t>FINS is more complex – with the assistance of our contractors from Mobiis we (Gareth) are converting the existing Vsystem databases to EPICS. Without belittling the work, the databases are relatively straightforward, all the logic embedded inside and outside the databases is far from it.</a:t>
            </a:r>
          </a:p>
          <a:p>
            <a:r>
              <a:rPr lang="en-GB" dirty="0"/>
              <a:t>CPS / PXI waiting on p4p for ISIS tools to be discussed later. Will have the same problems as FINS</a:t>
            </a:r>
          </a:p>
          <a:p>
            <a:endParaRPr lang="en-GB" dirty="0"/>
          </a:p>
          <a:p>
            <a:r>
              <a:rPr lang="en-GB" dirty="0"/>
              <a:t>Attribute CI/CD work to Aqeel</a:t>
            </a:r>
          </a:p>
          <a:p>
            <a:endParaRPr lang="en-GB" dirty="0"/>
          </a:p>
          <a:p>
            <a:r>
              <a:rPr lang="en-GB" dirty="0"/>
              <a:t>PV Naming (led by Ajit, with Gareth and Sarah Fisher)</a:t>
            </a:r>
          </a:p>
          <a:p>
            <a:endParaRPr lang="en-GB" dirty="0"/>
          </a:p>
          <a:p>
            <a:r>
              <a:rPr lang="en-GB" dirty="0" err="1"/>
              <a:t>SnowSignal</a:t>
            </a:r>
            <a:r>
              <a:rPr lang="en-GB" dirty="0"/>
              <a:t> here mostly because I gave a talk at the last Collab Meeting and there have been some important bug fixes we're almost finished testing </a:t>
            </a:r>
          </a:p>
        </p:txBody>
      </p:sp>
      <p:sp>
        <p:nvSpPr>
          <p:cNvPr id="4" name="Slide Number Placeholder 3"/>
          <p:cNvSpPr>
            <a:spLocks noGrp="1"/>
          </p:cNvSpPr>
          <p:nvPr>
            <p:ph type="sldNum" sz="quarter" idx="5"/>
          </p:nvPr>
        </p:nvSpPr>
        <p:spPr/>
        <p:txBody>
          <a:bodyPr/>
          <a:lstStyle/>
          <a:p>
            <a:fld id="{C4D37A6C-C82B-4F99-B617-68A03DD9AD52}" type="slidenum">
              <a:rPr lang="en-GB" smtClean="0"/>
              <a:t>3</a:t>
            </a:fld>
            <a:endParaRPr lang="en-GB"/>
          </a:p>
        </p:txBody>
      </p:sp>
    </p:spTree>
    <p:extLst>
      <p:ext uri="{BB962C8B-B14F-4D97-AF65-F5344CB8AC3E}">
        <p14:creationId xmlns:p14="http://schemas.microsoft.com/office/powerpoint/2010/main" val="252567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Previously these talks have always emphasised how we're doing EPICS the same as other sites, maybe a little ahead with the </a:t>
            </a:r>
            <a:r>
              <a:rPr lang="en-GB" dirty="0" err="1"/>
              <a:t>pva</a:t>
            </a:r>
            <a:r>
              <a:rPr lang="en-GB" dirty="0"/>
              <a:t> part. This time I want to speak to how </a:t>
            </a:r>
            <a:r>
              <a:rPr lang="en-GB"/>
              <a:t>and why we're </a:t>
            </a:r>
            <a:r>
              <a:rPr lang="en-GB" dirty="0"/>
              <a:t>different</a:t>
            </a:r>
          </a:p>
          <a:p>
            <a:endParaRPr lang="en-GB" dirty="0"/>
          </a:p>
          <a:p>
            <a:r>
              <a:rPr lang="en-GB" dirty="0"/>
              <a:t>Don't go into the complex history of Vsystem and EPICS, the short version is they came out of the same work in '80s at Los Alamos and were rivals/competitors in the '90s. Shortest </a:t>
            </a:r>
            <a:r>
              <a:rPr lang="en-GB" dirty="0" err="1"/>
              <a:t>vesion</a:t>
            </a:r>
            <a:r>
              <a:rPr lang="en-GB" dirty="0"/>
              <a:t> is that EPICS is OSS and Vsystem is commercial.</a:t>
            </a:r>
          </a:p>
          <a:p>
            <a:endParaRPr lang="en-GB" dirty="0"/>
          </a:p>
          <a:p>
            <a:r>
              <a:rPr lang="en-GB" dirty="0"/>
              <a:t>Attribute </a:t>
            </a:r>
            <a:r>
              <a:rPr lang="en-GB" dirty="0" err="1"/>
              <a:t>pvecho</a:t>
            </a:r>
            <a:r>
              <a:rPr lang="en-GB" dirty="0"/>
              <a:t> to Kathryn, note that she and the rest of our ML team are at the 5th ICFA Beam Dynamics Mini-Workshop on Machine Learning for Particle Accelerators at CERN</a:t>
            </a:r>
          </a:p>
          <a:p>
            <a:r>
              <a:rPr lang="en-GB" dirty="0"/>
              <a:t>Emphasise that not every development decision is made with careful planning, we built our system out of what was available</a:t>
            </a:r>
          </a:p>
          <a:p>
            <a:r>
              <a:rPr lang="en-GB" dirty="0" err="1"/>
              <a:t>Pvapy</a:t>
            </a:r>
            <a:r>
              <a:rPr lang="en-GB" dirty="0"/>
              <a:t> was a considered decision, we wanted to be able to fall back on CA. In hindsight it was the wrong decision!</a:t>
            </a:r>
          </a:p>
          <a:p>
            <a:endParaRPr lang="en-GB" dirty="0"/>
          </a:p>
          <a:p>
            <a:r>
              <a:rPr lang="en-GB" dirty="0"/>
              <a:t>The chief point here is that we built a kind-of complete EPICS system without "conventional" IOCs. They're still new for us!</a:t>
            </a:r>
          </a:p>
        </p:txBody>
      </p:sp>
      <p:sp>
        <p:nvSpPr>
          <p:cNvPr id="4" name="Slide Number Placeholder 3"/>
          <p:cNvSpPr>
            <a:spLocks noGrp="1"/>
          </p:cNvSpPr>
          <p:nvPr>
            <p:ph type="sldNum" sz="quarter" idx="5"/>
          </p:nvPr>
        </p:nvSpPr>
        <p:spPr/>
        <p:txBody>
          <a:bodyPr/>
          <a:lstStyle/>
          <a:p>
            <a:fld id="{C4D37A6C-C82B-4F99-B617-68A03DD9AD52}" type="slidenum">
              <a:rPr lang="en-GB" smtClean="0"/>
              <a:t>4</a:t>
            </a:fld>
            <a:endParaRPr lang="en-GB"/>
          </a:p>
        </p:txBody>
      </p:sp>
    </p:spTree>
    <p:extLst>
      <p:ext uri="{BB962C8B-B14F-4D97-AF65-F5344CB8AC3E}">
        <p14:creationId xmlns:p14="http://schemas.microsoft.com/office/powerpoint/2010/main" val="85734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has emphasised importance of naming convention. For our operators and managers this should make it much easier to identify data.</a:t>
            </a:r>
          </a:p>
          <a:p>
            <a:r>
              <a:rPr lang="en-GB" dirty="0"/>
              <a:t>All of our channels in Vsystem fail to conform with our naming convention. We find that we often get names wrong (and "we" is a wider range due to our support of PLCs determining PV names). We need to be able to be able to correct our mistakes easily so we have developed a suite of PV renaming tools.</a:t>
            </a:r>
          </a:p>
          <a:p>
            <a:endParaRPr lang="en-GB" dirty="0"/>
          </a:p>
          <a:p>
            <a:r>
              <a:rPr lang="en-GB" dirty="0"/>
              <a:t>We plan to make p4p for ISIS available to our developers through a pip install and use it to make best practice easy, e.g. automatically validate names. P4p for ISIS isn't just used for hardware interfaces, it's also used by our ML team to make interfaces to their surrogate models available through Phoebus screens. P4p for ISIS is a mixture of features that we hope will be of interest to the community and configuration which is specific to ISIS. A version was presented at the previous EPICS Collaboration Meeting, Ajit will be giving a more detailed presentation on </a:t>
            </a:r>
          </a:p>
          <a:p>
            <a:endParaRPr lang="en-GB" dirty="0"/>
          </a:p>
          <a:p>
            <a:r>
              <a:rPr lang="en-GB" dirty="0" err="1"/>
              <a:t>PyRecCaster</a:t>
            </a:r>
            <a:r>
              <a:rPr lang="en-GB" dirty="0"/>
              <a:t> one of our two software development projects open-sourced since last meeting. (Other is </a:t>
            </a:r>
            <a:r>
              <a:rPr lang="en-GB" dirty="0" err="1"/>
              <a:t>SnowSignal</a:t>
            </a:r>
            <a:r>
              <a:rPr lang="en-GB" dirty="0"/>
              <a:t>)</a:t>
            </a:r>
          </a:p>
        </p:txBody>
      </p:sp>
      <p:sp>
        <p:nvSpPr>
          <p:cNvPr id="4" name="Slide Number Placeholder 3"/>
          <p:cNvSpPr>
            <a:spLocks noGrp="1"/>
          </p:cNvSpPr>
          <p:nvPr>
            <p:ph type="sldNum" sz="quarter" idx="5"/>
          </p:nvPr>
        </p:nvSpPr>
        <p:spPr/>
        <p:txBody>
          <a:bodyPr/>
          <a:lstStyle/>
          <a:p>
            <a:fld id="{E37C6935-53E3-4F13-A8E9-32BA402EEE3A}" type="slidenum">
              <a:rPr lang="en-GB" smtClean="0"/>
              <a:t>5</a:t>
            </a:fld>
            <a:endParaRPr lang="en-GB"/>
          </a:p>
        </p:txBody>
      </p:sp>
    </p:spTree>
    <p:extLst>
      <p:ext uri="{BB962C8B-B14F-4D97-AF65-F5344CB8AC3E}">
        <p14:creationId xmlns:p14="http://schemas.microsoft.com/office/powerpoint/2010/main" val="24120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on the left is an example of a PV we're going to have to work on renaming as it doesn't meet our revised naming standard. Non-standard suffix and includes </a:t>
            </a:r>
          </a:p>
        </p:txBody>
      </p:sp>
      <p:sp>
        <p:nvSpPr>
          <p:cNvPr id="4" name="Slide Number Placeholder 3"/>
          <p:cNvSpPr>
            <a:spLocks noGrp="1"/>
          </p:cNvSpPr>
          <p:nvPr>
            <p:ph type="sldNum" sz="quarter" idx="5"/>
          </p:nvPr>
        </p:nvSpPr>
        <p:spPr/>
        <p:txBody>
          <a:bodyPr/>
          <a:lstStyle/>
          <a:p>
            <a:fld id="{C4D37A6C-C82B-4F99-B617-68A03DD9AD52}" type="slidenum">
              <a:rPr lang="en-GB" smtClean="0"/>
              <a:t>6</a:t>
            </a:fld>
            <a:endParaRPr lang="en-GB"/>
          </a:p>
        </p:txBody>
      </p:sp>
    </p:spTree>
    <p:extLst>
      <p:ext uri="{BB962C8B-B14F-4D97-AF65-F5344CB8AC3E}">
        <p14:creationId xmlns:p14="http://schemas.microsoft.com/office/powerpoint/2010/main" val="147825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a shout out to Klaas Winter at </a:t>
            </a:r>
            <a:r>
              <a:rPr lang="en-GB" dirty="0" err="1"/>
              <a:t>Partrec</a:t>
            </a:r>
            <a:endParaRPr lang="en-GB" dirty="0"/>
          </a:p>
        </p:txBody>
      </p:sp>
      <p:sp>
        <p:nvSpPr>
          <p:cNvPr id="4" name="Slide Number Placeholder 3"/>
          <p:cNvSpPr>
            <a:spLocks noGrp="1"/>
          </p:cNvSpPr>
          <p:nvPr>
            <p:ph type="sldNum" sz="quarter" idx="5"/>
          </p:nvPr>
        </p:nvSpPr>
        <p:spPr/>
        <p:txBody>
          <a:bodyPr/>
          <a:lstStyle/>
          <a:p>
            <a:fld id="{E37C6935-53E3-4F13-A8E9-32BA402EEE3A}" type="slidenum">
              <a:rPr lang="en-GB" smtClean="0"/>
              <a:t>7</a:t>
            </a:fld>
            <a:endParaRPr lang="en-GB"/>
          </a:p>
        </p:txBody>
      </p:sp>
    </p:spTree>
    <p:extLst>
      <p:ext uri="{BB962C8B-B14F-4D97-AF65-F5344CB8AC3E}">
        <p14:creationId xmlns:p14="http://schemas.microsoft.com/office/powerpoint/2010/main" val="318172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136145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0134600" cy="365125"/>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029200" cy="3852000"/>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5524501" y="1304925"/>
            <a:ext cx="4876800" cy="3852000"/>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a:extLst>
              <a:ext uri="{FF2B5EF4-FFF2-40B4-BE49-F238E27FC236}">
                <a16:creationId xmlns:a16="http://schemas.microsoft.com/office/drawing/2014/main" id="{696B1B1A-8A60-7571-1DEF-DF9002566813}"/>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9" name="Footer Placeholder 4">
            <a:extLst>
              <a:ext uri="{FF2B5EF4-FFF2-40B4-BE49-F238E27FC236}">
                <a16:creationId xmlns:a16="http://schemas.microsoft.com/office/drawing/2014/main" id="{0A238165-19F1-BC18-C20C-3CC3D2AFD9BF}"/>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Slide Number Placeholder 5">
            <a:extLst>
              <a:ext uri="{FF2B5EF4-FFF2-40B4-BE49-F238E27FC236}">
                <a16:creationId xmlns:a16="http://schemas.microsoft.com/office/drawing/2014/main" id="{E1EE5152-9164-4EB5-EAF6-34C6622C3EEA}"/>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154689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4838699"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4838699" cy="2846762"/>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5562602" y="1304925"/>
            <a:ext cx="4838699"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5562603" y="2330075"/>
            <a:ext cx="4838698" cy="2846762"/>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0134600" cy="460375"/>
          </a:xfrm>
          <a:prstGeom prst="rect">
            <a:avLst/>
          </a:prstGeom>
        </p:spPr>
        <p:txBody>
          <a:bodyPr/>
          <a:lstStyle/>
          <a:p>
            <a:r>
              <a:rPr lang="en-US" dirty="0"/>
              <a:t>Click to edit Master title style</a:t>
            </a:r>
            <a:endParaRPr lang="en-GB" dirty="0"/>
          </a:p>
        </p:txBody>
      </p:sp>
      <p:sp>
        <p:nvSpPr>
          <p:cNvPr id="2" name="Date Placeholder 3">
            <a:extLst>
              <a:ext uri="{FF2B5EF4-FFF2-40B4-BE49-F238E27FC236}">
                <a16:creationId xmlns:a16="http://schemas.microsoft.com/office/drawing/2014/main" id="{23CDD2F5-1481-9908-2B81-B0CBF2B47D0A}"/>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10" name="Footer Placeholder 4">
            <a:extLst>
              <a:ext uri="{FF2B5EF4-FFF2-40B4-BE49-F238E27FC236}">
                <a16:creationId xmlns:a16="http://schemas.microsoft.com/office/drawing/2014/main" id="{E6B48C32-ECD3-49D3-C88A-0D6CD7761932}"/>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Slide Number Placeholder 5">
            <a:extLst>
              <a:ext uri="{FF2B5EF4-FFF2-40B4-BE49-F238E27FC236}">
                <a16:creationId xmlns:a16="http://schemas.microsoft.com/office/drawing/2014/main" id="{79971ACE-673D-0FE6-8E00-6A36AFB9BDDA}"/>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3075672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a:xfrm>
            <a:off x="4036642"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a:xfrm>
            <a:off x="9178183"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07841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4305300" cy="4814280"/>
          </a:xfrm>
          <a:prstGeom prst="rect">
            <a:avLst/>
          </a:prstGeom>
        </p:spPr>
        <p:txBody>
          <a:bodyPr/>
          <a:lstStyle>
            <a:lvl1pPr>
              <a:defRPr sz="20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
        <p:nvSpPr>
          <p:cNvPr id="2" name="Date Placeholder 3">
            <a:extLst>
              <a:ext uri="{FF2B5EF4-FFF2-40B4-BE49-F238E27FC236}">
                <a16:creationId xmlns:a16="http://schemas.microsoft.com/office/drawing/2014/main" id="{757201D5-8F5F-EFFC-D1C0-6AEE32BE3984}"/>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9" name="Footer Placeholder 4">
            <a:extLst>
              <a:ext uri="{FF2B5EF4-FFF2-40B4-BE49-F238E27FC236}">
                <a16:creationId xmlns:a16="http://schemas.microsoft.com/office/drawing/2014/main" id="{678B8663-1CEA-8953-DFF8-3DC54CD04C9B}"/>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Slide Number Placeholder 5">
            <a:extLst>
              <a:ext uri="{FF2B5EF4-FFF2-40B4-BE49-F238E27FC236}">
                <a16:creationId xmlns:a16="http://schemas.microsoft.com/office/drawing/2014/main" id="{B21BB798-7151-8F54-8B80-FAE592194FB5}"/>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528458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a:xfrm>
            <a:off x="4036642"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a:xfrm>
            <a:off x="9178183"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26454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96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40259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1953054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7289801" y="2286000"/>
            <a:ext cx="3201066" cy="3213102"/>
          </a:xfrm>
        </p:spPr>
        <p:txBody>
          <a:bodyPr/>
          <a:lstStyle/>
          <a:p>
            <a:endParaRPr lang="en-GB"/>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6701" y="2286000"/>
            <a:ext cx="3201066" cy="3213102"/>
          </a:xfrm>
        </p:spPr>
        <p:txBody>
          <a:bodyPr/>
          <a:lstStyle/>
          <a:p>
            <a:endParaRPr lang="en-GB" dirty="0"/>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3778251" y="2286000"/>
            <a:ext cx="3201066"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02235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932876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192225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72777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780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60067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p>
            <a:fld id="{046E3D24-6BCE-48F4-B6DB-AB007E8B5F8E}" type="datetimeFigureOut">
              <a:rPr lang="en-GB" smtClean="0"/>
              <a:t>06/04/2025</a:t>
            </a:fld>
            <a:endParaRPr lang="en-GB" dirty="0"/>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535900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3683134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p>
            <a:fld id="{046E3D24-6BCE-48F4-B6DB-AB007E8B5F8E}" type="datetimeFigureOut">
              <a:rPr lang="en-GB" smtClean="0"/>
              <a:t>06/04/2025</a:t>
            </a:fld>
            <a:endParaRPr lang="en-GB" dirty="0"/>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024979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276315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140150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5825382" cy="4814280"/>
          </a:xfrm>
          <a:prstGeom prst="rect">
            <a:avLst/>
          </a:prstGeom>
        </p:spPr>
        <p:txBody>
          <a:bodyPr/>
          <a:lstStyle>
            <a:lvl1pPr>
              <a:defRPr sz="20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309071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656199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627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55372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328347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40259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1675949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8267701" y="2286000"/>
            <a:ext cx="3644900" cy="3213102"/>
          </a:xfrm>
        </p:spPr>
        <p:txBody>
          <a:bodyPr/>
          <a:lstStyle/>
          <a:p>
            <a:endParaRPr lang="en-GB" dirty="0"/>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3526" y="2286000"/>
            <a:ext cx="3644900" cy="3213102"/>
          </a:xfrm>
        </p:spPr>
        <p:txBody>
          <a:bodyPr/>
          <a:lstStyle/>
          <a:p>
            <a:endParaRPr lang="en-GB"/>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4265614" y="2286000"/>
            <a:ext cx="3644900"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16459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155470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916302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78431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379747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80950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p>
            <a:fld id="{046E3D24-6BCE-48F4-B6DB-AB007E8B5F8E}" type="datetimeFigureOut">
              <a:rPr lang="en-GB" smtClean="0"/>
              <a:t>06/04/2025</a:t>
            </a:fld>
            <a:endParaRPr lang="en-GB" dirty="0"/>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2187053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905161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538624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831710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5825382" cy="4814280"/>
          </a:xfrm>
          <a:prstGeom prst="rect">
            <a:avLst/>
          </a:prstGeom>
        </p:spPr>
        <p:txBody>
          <a:bodyPr/>
          <a:lstStyle>
            <a:lvl1pPr>
              <a:defRPr sz="2000">
                <a:solidFill>
                  <a:schemeClr val="tx2"/>
                </a:solidFill>
              </a:defRPr>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53977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7289801" y="2286000"/>
            <a:ext cx="3201066" cy="3213102"/>
          </a:xfrm>
        </p:spPr>
        <p:txBody>
          <a:bodyPr/>
          <a:lstStyle/>
          <a:p>
            <a:endParaRPr lang="en-GB"/>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6701" y="2286000"/>
            <a:ext cx="3201066" cy="3213102"/>
          </a:xfrm>
        </p:spPr>
        <p:txBody>
          <a:bodyPr/>
          <a:lstStyle/>
          <a:p>
            <a:endParaRPr lang="en-GB"/>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3778251" y="2286000"/>
            <a:ext cx="3201066"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02235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623609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p>
            <a:fld id="{046E3D24-6BCE-48F4-B6DB-AB007E8B5F8E}" type="datetimeFigureOut">
              <a:rPr lang="en-GB" smtClean="0"/>
              <a:t>06/04/2025</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219480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624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40259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3363789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7289801" y="2286000"/>
            <a:ext cx="3201066" cy="3213102"/>
          </a:xfrm>
        </p:spPr>
        <p:txBody>
          <a:bodyPr/>
          <a:lstStyle/>
          <a:p>
            <a:endParaRPr lang="en-GB"/>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6701" y="2286000"/>
            <a:ext cx="3201066" cy="3213102"/>
          </a:xfrm>
        </p:spPr>
        <p:txBody>
          <a:bodyPr/>
          <a:lstStyle/>
          <a:p>
            <a:endParaRPr lang="en-GB"/>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3778251" y="2286000"/>
            <a:ext cx="3201066"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0223500" cy="838200"/>
          </a:xfrm>
        </p:spPr>
        <p:txBody>
          <a:bodyPr/>
          <a:lstStyle>
            <a:lvl1pPr>
              <a:defRPr/>
            </a:lvl1pPr>
          </a:lstStyle>
          <a:p>
            <a:pPr lvl="0"/>
            <a:r>
              <a:rPr lang="en-US"/>
              <a:t>Click to edit body text</a:t>
            </a:r>
          </a:p>
        </p:txBody>
      </p:sp>
    </p:spTree>
    <p:extLst>
      <p:ext uri="{BB962C8B-B14F-4D97-AF65-F5344CB8AC3E}">
        <p14:creationId xmlns:p14="http://schemas.microsoft.com/office/powerpoint/2010/main" val="2852425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35291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a:t>Click to edit title</a:t>
            </a:r>
            <a:endParaRPr lang="en-GB"/>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speaker name</a:t>
            </a:r>
            <a:endParaRPr lang="en-GB"/>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a:t>Click to edit date </a:t>
            </a:r>
          </a:p>
        </p:txBody>
      </p:sp>
    </p:spTree>
    <p:extLst>
      <p:ext uri="{BB962C8B-B14F-4D97-AF65-F5344CB8AC3E}">
        <p14:creationId xmlns:p14="http://schemas.microsoft.com/office/powerpoint/2010/main" val="2239998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0134601" cy="2387600"/>
          </a:xfrm>
          <a:prstGeom prst="rect">
            <a:avLst/>
          </a:prstGeom>
        </p:spPr>
        <p:txBody>
          <a:bodyPr anchor="b">
            <a:normAutofit/>
          </a:bodyPr>
          <a:lstStyle>
            <a:lvl1pPr algn="ctr">
              <a:defRPr sz="3600"/>
            </a:lvl1pPr>
          </a:lstStyle>
          <a:p>
            <a:r>
              <a:rPr lang="en-US"/>
              <a:t>Click to edit Master title style</a:t>
            </a:r>
            <a:endParaRPr lang="en-GB"/>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01346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3318537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0134600" cy="358775"/>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0134601"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709D4965-8177-C8A9-33AC-754C0ED554F2}"/>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8" name="Footer Placeholder 4">
            <a:extLst>
              <a:ext uri="{FF2B5EF4-FFF2-40B4-BE49-F238E27FC236}">
                <a16:creationId xmlns:a16="http://schemas.microsoft.com/office/drawing/2014/main" id="{C01BF125-5608-918B-79E5-BE6B8E111EC4}"/>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Slide Number Placeholder 5">
            <a:extLst>
              <a:ext uri="{FF2B5EF4-FFF2-40B4-BE49-F238E27FC236}">
                <a16:creationId xmlns:a16="http://schemas.microsoft.com/office/drawing/2014/main" id="{E51BFCBE-908C-8ECE-F8ED-964778AC7346}"/>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4210891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0134600" cy="2852737"/>
          </a:xfrm>
          <a:prstGeom prst="rect">
            <a:avLst/>
          </a:prstGeom>
        </p:spPr>
        <p:txBody>
          <a:bodyPr anchor="b">
            <a:normAutofit/>
          </a:bodyPr>
          <a:lstStyle>
            <a:lvl1pPr>
              <a:defRPr sz="36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700" y="4700187"/>
            <a:ext cx="10134600"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4611373-ED99-15C4-4B72-2A9B821EAC44}"/>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8" name="Footer Placeholder 4">
            <a:extLst>
              <a:ext uri="{FF2B5EF4-FFF2-40B4-BE49-F238E27FC236}">
                <a16:creationId xmlns:a16="http://schemas.microsoft.com/office/drawing/2014/main" id="{6ED30078-44D0-E5C0-B24D-510F1391FBB0}"/>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Slide Number Placeholder 5">
            <a:extLst>
              <a:ext uri="{FF2B5EF4-FFF2-40B4-BE49-F238E27FC236}">
                <a16:creationId xmlns:a16="http://schemas.microsoft.com/office/drawing/2014/main" id="{82F11EA8-20E4-A501-59E7-89936990BB78}"/>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2927450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0134600" cy="365125"/>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029200" cy="3852000"/>
          </a:xfrm>
          <a:prstGeom prst="rect">
            <a:avLst/>
          </a:prstGeo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5524501" y="1304925"/>
            <a:ext cx="4876800" cy="3852000"/>
          </a:xfrm>
          <a:prstGeom prst="rect">
            <a:avLst/>
          </a:prstGeo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a:extLst>
              <a:ext uri="{FF2B5EF4-FFF2-40B4-BE49-F238E27FC236}">
                <a16:creationId xmlns:a16="http://schemas.microsoft.com/office/drawing/2014/main" id="{696B1B1A-8A60-7571-1DEF-DF9002566813}"/>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9" name="Footer Placeholder 4">
            <a:extLst>
              <a:ext uri="{FF2B5EF4-FFF2-40B4-BE49-F238E27FC236}">
                <a16:creationId xmlns:a16="http://schemas.microsoft.com/office/drawing/2014/main" id="{0A238165-19F1-BC18-C20C-3CC3D2AFD9BF}"/>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Slide Number Placeholder 5">
            <a:extLst>
              <a:ext uri="{FF2B5EF4-FFF2-40B4-BE49-F238E27FC236}">
                <a16:creationId xmlns:a16="http://schemas.microsoft.com/office/drawing/2014/main" id="{E1EE5152-9164-4EB5-EAF6-34C6622C3EEA}"/>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293332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1747815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4838699"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4838699" cy="2846762"/>
          </a:xfrm>
          <a:prstGeom prst="rect">
            <a:avLst/>
          </a:prstGeo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5562602" y="1304925"/>
            <a:ext cx="4838699"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5562603" y="2330075"/>
            <a:ext cx="4838698" cy="2846762"/>
          </a:xfrm>
          <a:prstGeom prst="rect">
            <a:avLst/>
          </a:prstGeo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0134600" cy="460375"/>
          </a:xfrm>
          <a:prstGeom prst="rect">
            <a:avLst/>
          </a:prstGeom>
        </p:spPr>
        <p:txBody>
          <a:bodyPr/>
          <a:lstStyle/>
          <a:p>
            <a:r>
              <a:rPr lang="en-US"/>
              <a:t>Click to edit Master title style</a:t>
            </a:r>
            <a:endParaRPr lang="en-GB"/>
          </a:p>
        </p:txBody>
      </p:sp>
      <p:sp>
        <p:nvSpPr>
          <p:cNvPr id="2" name="Date Placeholder 3">
            <a:extLst>
              <a:ext uri="{FF2B5EF4-FFF2-40B4-BE49-F238E27FC236}">
                <a16:creationId xmlns:a16="http://schemas.microsoft.com/office/drawing/2014/main" id="{23CDD2F5-1481-9908-2B81-B0CBF2B47D0A}"/>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10" name="Footer Placeholder 4">
            <a:extLst>
              <a:ext uri="{FF2B5EF4-FFF2-40B4-BE49-F238E27FC236}">
                <a16:creationId xmlns:a16="http://schemas.microsoft.com/office/drawing/2014/main" id="{E6B48C32-ECD3-49D3-C88A-0D6CD7761932}"/>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Slide Number Placeholder 5">
            <a:extLst>
              <a:ext uri="{FF2B5EF4-FFF2-40B4-BE49-F238E27FC236}">
                <a16:creationId xmlns:a16="http://schemas.microsoft.com/office/drawing/2014/main" id="{79971ACE-673D-0FE6-8E00-6A36AFB9BDDA}"/>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37230697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a:xfrm>
            <a:off x="4036642"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a:xfrm>
            <a:off x="9178183"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6460956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4305300" cy="4814280"/>
          </a:xfrm>
          <a:prstGeom prst="rect">
            <a:avLst/>
          </a:prstGeom>
        </p:spPr>
        <p:txBody>
          <a:bodyPr/>
          <a:lstStyle>
            <a:lvl1pPr>
              <a:defRPr sz="20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a:t>Click to edit Master title style</a:t>
            </a:r>
            <a:endParaRPr lang="en-GB"/>
          </a:p>
        </p:txBody>
      </p:sp>
      <p:sp>
        <p:nvSpPr>
          <p:cNvPr id="2" name="Date Placeholder 3">
            <a:extLst>
              <a:ext uri="{FF2B5EF4-FFF2-40B4-BE49-F238E27FC236}">
                <a16:creationId xmlns:a16="http://schemas.microsoft.com/office/drawing/2014/main" id="{757201D5-8F5F-EFFC-D1C0-6AEE32BE3984}"/>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9" name="Footer Placeholder 4">
            <a:extLst>
              <a:ext uri="{FF2B5EF4-FFF2-40B4-BE49-F238E27FC236}">
                <a16:creationId xmlns:a16="http://schemas.microsoft.com/office/drawing/2014/main" id="{678B8663-1CEA-8953-DFF8-3DC54CD04C9B}"/>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Slide Number Placeholder 5">
            <a:extLst>
              <a:ext uri="{FF2B5EF4-FFF2-40B4-BE49-F238E27FC236}">
                <a16:creationId xmlns:a16="http://schemas.microsoft.com/office/drawing/2014/main" id="{B21BB798-7151-8F54-8B80-FAE592194FB5}"/>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4015779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a:xfrm>
            <a:off x="4036642"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a:xfrm>
            <a:off x="9178183"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4505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391002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0134601"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01346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dirty="0"/>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265226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0134600" cy="358775"/>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0134601"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709D4965-8177-C8A9-33AC-754C0ED554F2}"/>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8" name="Footer Placeholder 4">
            <a:extLst>
              <a:ext uri="{FF2B5EF4-FFF2-40B4-BE49-F238E27FC236}">
                <a16:creationId xmlns:a16="http://schemas.microsoft.com/office/drawing/2014/main" id="{C01BF125-5608-918B-79E5-BE6B8E111EC4}"/>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Slide Number Placeholder 5">
            <a:extLst>
              <a:ext uri="{FF2B5EF4-FFF2-40B4-BE49-F238E27FC236}">
                <a16:creationId xmlns:a16="http://schemas.microsoft.com/office/drawing/2014/main" id="{E51BFCBE-908C-8ECE-F8ED-964778AC7346}"/>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383112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0134600"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700" y="4700187"/>
            <a:ext cx="10134600"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64611373-ED99-15C4-4B72-2A9B821EAC44}"/>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06/04/2025</a:t>
            </a:fld>
            <a:endParaRPr lang="en-GB"/>
          </a:p>
        </p:txBody>
      </p:sp>
      <p:sp>
        <p:nvSpPr>
          <p:cNvPr id="8" name="Footer Placeholder 4">
            <a:extLst>
              <a:ext uri="{FF2B5EF4-FFF2-40B4-BE49-F238E27FC236}">
                <a16:creationId xmlns:a16="http://schemas.microsoft.com/office/drawing/2014/main" id="{6ED30078-44D0-E5C0-B24D-510F1391FBB0}"/>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Slide Number Placeholder 5">
            <a:extLst>
              <a:ext uri="{FF2B5EF4-FFF2-40B4-BE49-F238E27FC236}">
                <a16:creationId xmlns:a16="http://schemas.microsoft.com/office/drawing/2014/main" id="{82F11EA8-20E4-A501-59E7-89936990BB78}"/>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1672187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5.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E97D3-004E-241C-1F4D-DA2001CE04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3" y="1"/>
            <a:ext cx="12190813" cy="6857998"/>
          </a:xfrm>
          <a:prstGeom prst="rect">
            <a:avLst/>
          </a:prstGeom>
        </p:spPr>
      </p:pic>
      <p:sp>
        <p:nvSpPr>
          <p:cNvPr id="9" name="Title Placeholder 8">
            <a:extLst>
              <a:ext uri="{FF2B5EF4-FFF2-40B4-BE49-F238E27FC236}">
                <a16:creationId xmlns:a16="http://schemas.microsoft.com/office/drawing/2014/main" id="{D0781EEC-C938-86FA-B882-0B112DC0D017}"/>
              </a:ext>
            </a:extLst>
          </p:cNvPr>
          <p:cNvSpPr>
            <a:spLocks noGrp="1"/>
          </p:cNvSpPr>
          <p:nvPr>
            <p:ph type="title"/>
          </p:nvPr>
        </p:nvSpPr>
        <p:spPr>
          <a:xfrm>
            <a:off x="266700" y="365125"/>
            <a:ext cx="7086600" cy="574675"/>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16BCFD7A-BAD1-80E9-241B-1E0D4B057C90}"/>
              </a:ext>
            </a:extLst>
          </p:cNvPr>
          <p:cNvSpPr>
            <a:spLocks noGrp="1"/>
          </p:cNvSpPr>
          <p:nvPr>
            <p:ph type="body" idx="1"/>
          </p:nvPr>
        </p:nvSpPr>
        <p:spPr>
          <a:xfrm>
            <a:off x="268659" y="1304925"/>
            <a:ext cx="11654683"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3796829732"/>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2800" b="0" kern="1200">
          <a:solidFill>
            <a:schemeClr val="accent3"/>
          </a:solidFill>
          <a:latin typeface="+mj-lt"/>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E97D3-004E-241C-1F4D-DA2001CE042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593" y="333"/>
            <a:ext cx="12190813" cy="6857332"/>
          </a:xfrm>
          <a:prstGeom prst="rect">
            <a:avLst/>
          </a:prstGeom>
        </p:spPr>
      </p:pic>
      <p:sp>
        <p:nvSpPr>
          <p:cNvPr id="9" name="Title Placeholder 8">
            <a:extLst>
              <a:ext uri="{FF2B5EF4-FFF2-40B4-BE49-F238E27FC236}">
                <a16:creationId xmlns:a16="http://schemas.microsoft.com/office/drawing/2014/main" id="{D0781EEC-C938-86FA-B882-0B112DC0D017}"/>
              </a:ext>
            </a:extLst>
          </p:cNvPr>
          <p:cNvSpPr>
            <a:spLocks noGrp="1"/>
          </p:cNvSpPr>
          <p:nvPr>
            <p:ph type="title"/>
          </p:nvPr>
        </p:nvSpPr>
        <p:spPr>
          <a:xfrm>
            <a:off x="266700" y="365125"/>
            <a:ext cx="7086600" cy="574675"/>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16BCFD7A-BAD1-80E9-241B-1E0D4B057C90}"/>
              </a:ext>
            </a:extLst>
          </p:cNvPr>
          <p:cNvSpPr>
            <a:spLocks noGrp="1"/>
          </p:cNvSpPr>
          <p:nvPr>
            <p:ph type="body" idx="1"/>
          </p:nvPr>
        </p:nvSpPr>
        <p:spPr>
          <a:xfrm>
            <a:off x="268659" y="1304925"/>
            <a:ext cx="10081841"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223255704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6" r:id="rId3"/>
    <p:sldLayoutId id="2147483724" r:id="rId4"/>
    <p:sldLayoutId id="2147483725"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defTabSz="914400" rtl="0" eaLnBrk="1" latinLnBrk="0" hangingPunct="1">
        <a:lnSpc>
          <a:spcPct val="90000"/>
        </a:lnSpc>
        <a:spcBef>
          <a:spcPct val="0"/>
        </a:spcBef>
        <a:buNone/>
        <a:defRPr sz="2800" b="0" kern="1200">
          <a:solidFill>
            <a:schemeClr val="accent3"/>
          </a:solidFill>
          <a:latin typeface="+mj-lt"/>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355" y="761"/>
            <a:ext cx="12189289" cy="6856475"/>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pitchFamily="34" charset="0"/>
              </a:defRPr>
            </a:lvl1pPr>
          </a:lstStyle>
          <a:p>
            <a:fld id="{046E3D24-6BCE-48F4-B6DB-AB007E8B5F8E}" type="datetimeFigureOut">
              <a:rPr lang="en-GB" smtClean="0"/>
              <a:pPr/>
              <a:t>06/04/2025</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3737474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Lst>
  <p:txStyles>
    <p:titleStyle>
      <a:lvl1pPr algn="l" defTabSz="914400" rtl="0" eaLnBrk="1" latinLnBrk="0" hangingPunct="1">
        <a:lnSpc>
          <a:spcPct val="90000"/>
        </a:lnSpc>
        <a:spcBef>
          <a:spcPct val="0"/>
        </a:spcBef>
        <a:buNone/>
        <a:defRPr sz="2800" kern="1200">
          <a:solidFill>
            <a:srgbClr val="003088"/>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355" y="762"/>
            <a:ext cx="12189289" cy="6856475"/>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pitchFamily="34" charset="0"/>
              </a:defRPr>
            </a:lvl1pPr>
          </a:lstStyle>
          <a:p>
            <a:fld id="{046E3D24-6BCE-48F4-B6DB-AB007E8B5F8E}" type="datetimeFigureOut">
              <a:rPr lang="en-GB" smtClean="0"/>
              <a:pPr/>
              <a:t>06/04/2025</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238734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35" r:id="rId6"/>
    <p:sldLayoutId id="2147483736" r:id="rId7"/>
    <p:sldLayoutId id="2147483737" r:id="rId8"/>
    <p:sldLayoutId id="2147483738" r:id="rId9"/>
    <p:sldLayoutId id="2147483739" r:id="rId10"/>
    <p:sldLayoutId id="2147483740" r:id="rId11"/>
    <p:sldLayoutId id="2147483742" r:id="rId12"/>
    <p:sldLayoutId id="2147483743" r:id="rId13"/>
  </p:sldLayoutIdLst>
  <p:txStyles>
    <p:titleStyle>
      <a:lvl1pPr algn="l" defTabSz="914400" rtl="0" eaLnBrk="1" latinLnBrk="0" hangingPunct="1">
        <a:lnSpc>
          <a:spcPct val="90000"/>
        </a:lnSpc>
        <a:spcBef>
          <a:spcPct val="0"/>
        </a:spcBef>
        <a:buNone/>
        <a:defRPr sz="2800" kern="1200">
          <a:solidFill>
            <a:srgbClr val="003088"/>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E97D3-004E-241C-1F4D-DA2001CE042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593" y="0"/>
            <a:ext cx="12190813" cy="6857998"/>
          </a:xfrm>
          <a:prstGeom prst="rect">
            <a:avLst/>
          </a:prstGeom>
        </p:spPr>
      </p:pic>
      <p:sp>
        <p:nvSpPr>
          <p:cNvPr id="9" name="Title Placeholder 8">
            <a:extLst>
              <a:ext uri="{FF2B5EF4-FFF2-40B4-BE49-F238E27FC236}">
                <a16:creationId xmlns:a16="http://schemas.microsoft.com/office/drawing/2014/main" id="{D0781EEC-C938-86FA-B882-0B112DC0D017}"/>
              </a:ext>
            </a:extLst>
          </p:cNvPr>
          <p:cNvSpPr>
            <a:spLocks noGrp="1"/>
          </p:cNvSpPr>
          <p:nvPr>
            <p:ph type="title"/>
          </p:nvPr>
        </p:nvSpPr>
        <p:spPr>
          <a:xfrm>
            <a:off x="266700" y="365125"/>
            <a:ext cx="7086600" cy="574675"/>
          </a:xfrm>
          <a:prstGeom prst="rect">
            <a:avLst/>
          </a:prstGeom>
        </p:spPr>
        <p:txBody>
          <a:bodyPr vert="horz" lIns="91440" tIns="45720" rIns="91440" bIns="45720" rtlCol="0" anchor="t" anchorCtr="0">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16BCFD7A-BAD1-80E9-241B-1E0D4B057C90}"/>
              </a:ext>
            </a:extLst>
          </p:cNvPr>
          <p:cNvSpPr>
            <a:spLocks noGrp="1"/>
          </p:cNvSpPr>
          <p:nvPr>
            <p:ph type="body" idx="1"/>
          </p:nvPr>
        </p:nvSpPr>
        <p:spPr>
          <a:xfrm>
            <a:off x="268659" y="1304925"/>
            <a:ext cx="10081841"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378278818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defTabSz="914400" rtl="0" eaLnBrk="1" latinLnBrk="0" hangingPunct="1">
        <a:lnSpc>
          <a:spcPct val="90000"/>
        </a:lnSpc>
        <a:spcBef>
          <a:spcPct val="0"/>
        </a:spcBef>
        <a:buNone/>
        <a:defRPr sz="2800" b="0" kern="1200">
          <a:solidFill>
            <a:schemeClr val="accent3"/>
          </a:solidFill>
          <a:latin typeface="+mj-lt"/>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5CD0-94BB-02A9-D0D6-755513A2911E}"/>
              </a:ext>
            </a:extLst>
          </p:cNvPr>
          <p:cNvSpPr>
            <a:spLocks noGrp="1"/>
          </p:cNvSpPr>
          <p:nvPr>
            <p:ph type="ctrTitle"/>
          </p:nvPr>
        </p:nvSpPr>
        <p:spPr/>
        <p:txBody>
          <a:bodyPr/>
          <a:lstStyle/>
          <a:p>
            <a:r>
              <a:rPr lang="en-GB" dirty="0"/>
              <a:t>ISIS Source</a:t>
            </a:r>
            <a:br>
              <a:rPr lang="en-GB" dirty="0"/>
            </a:br>
            <a:r>
              <a:rPr lang="en-GB" dirty="0"/>
              <a:t>Site Report</a:t>
            </a:r>
          </a:p>
        </p:txBody>
      </p:sp>
      <p:sp>
        <p:nvSpPr>
          <p:cNvPr id="3" name="Subtitle 2">
            <a:extLst>
              <a:ext uri="{FF2B5EF4-FFF2-40B4-BE49-F238E27FC236}">
                <a16:creationId xmlns:a16="http://schemas.microsoft.com/office/drawing/2014/main" id="{15A80B9D-A009-468E-DD38-1C459E82E2B8}"/>
              </a:ext>
            </a:extLst>
          </p:cNvPr>
          <p:cNvSpPr>
            <a:spLocks noGrp="1"/>
          </p:cNvSpPr>
          <p:nvPr>
            <p:ph type="subTitle" idx="1"/>
          </p:nvPr>
        </p:nvSpPr>
        <p:spPr>
          <a:xfrm>
            <a:off x="203200" y="3695702"/>
            <a:ext cx="9144000" cy="664710"/>
          </a:xfrm>
        </p:spPr>
        <p:txBody>
          <a:bodyPr>
            <a:normAutofit fontScale="92500" lnSpcReduction="10000"/>
          </a:bodyPr>
          <a:lstStyle/>
          <a:p>
            <a:r>
              <a:rPr lang="en-GB" dirty="0"/>
              <a:t>Ivan Finch</a:t>
            </a:r>
          </a:p>
          <a:p>
            <a:r>
              <a:rPr lang="en-GB" sz="1200" dirty="0"/>
              <a:t>Aqeel AlShafei, Kathryn Baker, Raunakk Banerjee, Gareth Howells, Ajit Kurup, Mateusz Leputa, Paul Ray, </a:t>
            </a:r>
            <a:r>
              <a:rPr lang="en-GB" sz="1200"/>
              <a:t>Mihnea Romanovschi </a:t>
            </a:r>
            <a:endParaRPr lang="en-GB" sz="1200" dirty="0"/>
          </a:p>
        </p:txBody>
      </p:sp>
      <p:sp>
        <p:nvSpPr>
          <p:cNvPr id="4" name="Text Placeholder 3">
            <a:extLst>
              <a:ext uri="{FF2B5EF4-FFF2-40B4-BE49-F238E27FC236}">
                <a16:creationId xmlns:a16="http://schemas.microsoft.com/office/drawing/2014/main" id="{F317514D-CA92-5C28-8A6F-C434B7EF14DE}"/>
              </a:ext>
            </a:extLst>
          </p:cNvPr>
          <p:cNvSpPr>
            <a:spLocks noGrp="1"/>
          </p:cNvSpPr>
          <p:nvPr>
            <p:ph type="body" sz="quarter" idx="10"/>
          </p:nvPr>
        </p:nvSpPr>
        <p:spPr/>
        <p:txBody>
          <a:bodyPr>
            <a:normAutofit fontScale="92500" lnSpcReduction="20000"/>
          </a:bodyPr>
          <a:lstStyle/>
          <a:p>
            <a:r>
              <a:rPr lang="en-GB" dirty="0"/>
              <a:t>EPICS Collaboration Meeting Spring 2025, Rutherford Appleton Laboratory</a:t>
            </a:r>
          </a:p>
        </p:txBody>
      </p:sp>
      <p:sp>
        <p:nvSpPr>
          <p:cNvPr id="5" name="Text Placeholder 4">
            <a:extLst>
              <a:ext uri="{FF2B5EF4-FFF2-40B4-BE49-F238E27FC236}">
                <a16:creationId xmlns:a16="http://schemas.microsoft.com/office/drawing/2014/main" id="{F4CC80D5-0EB8-807C-B0E7-140CDCF28F4C}"/>
              </a:ext>
            </a:extLst>
          </p:cNvPr>
          <p:cNvSpPr>
            <a:spLocks noGrp="1"/>
          </p:cNvSpPr>
          <p:nvPr>
            <p:ph type="body" sz="quarter" idx="11"/>
          </p:nvPr>
        </p:nvSpPr>
        <p:spPr/>
        <p:txBody>
          <a:bodyPr>
            <a:normAutofit fontScale="92500" lnSpcReduction="20000"/>
          </a:bodyPr>
          <a:lstStyle/>
          <a:p>
            <a:r>
              <a:rPr lang="en-GB" dirty="0"/>
              <a:t>Monday 7 April</a:t>
            </a:r>
          </a:p>
        </p:txBody>
      </p:sp>
    </p:spTree>
    <p:extLst>
      <p:ext uri="{BB962C8B-B14F-4D97-AF65-F5344CB8AC3E}">
        <p14:creationId xmlns:p14="http://schemas.microsoft.com/office/powerpoint/2010/main" val="148182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85D3-45D9-9BCA-AFDB-F3C932A0AE93}"/>
              </a:ext>
            </a:extLst>
          </p:cNvPr>
          <p:cNvSpPr>
            <a:spLocks noGrp="1"/>
          </p:cNvSpPr>
          <p:nvPr>
            <p:ph type="title"/>
          </p:nvPr>
        </p:nvSpPr>
        <p:spPr/>
        <p:txBody>
          <a:bodyPr>
            <a:normAutofit fontScale="90000"/>
          </a:bodyPr>
          <a:lstStyle/>
          <a:p>
            <a:r>
              <a:rPr lang="en-GB"/>
              <a:t>A Brief Recap of Our EPICS</a:t>
            </a:r>
          </a:p>
        </p:txBody>
      </p:sp>
      <p:sp>
        <p:nvSpPr>
          <p:cNvPr id="3" name="Content Placeholder 2">
            <a:extLst>
              <a:ext uri="{FF2B5EF4-FFF2-40B4-BE49-F238E27FC236}">
                <a16:creationId xmlns:a16="http://schemas.microsoft.com/office/drawing/2014/main" id="{18538FAB-3447-4720-1385-036F415A1844}"/>
              </a:ext>
            </a:extLst>
          </p:cNvPr>
          <p:cNvSpPr>
            <a:spLocks noGrp="1"/>
          </p:cNvSpPr>
          <p:nvPr>
            <p:ph idx="1"/>
          </p:nvPr>
        </p:nvSpPr>
        <p:spPr>
          <a:xfrm>
            <a:off x="266700" y="1304925"/>
            <a:ext cx="8919830" cy="4388509"/>
          </a:xfrm>
        </p:spPr>
        <p:txBody>
          <a:bodyPr>
            <a:normAutofit fontScale="92500" lnSpcReduction="10000"/>
          </a:bodyPr>
          <a:lstStyle/>
          <a:p>
            <a:r>
              <a:rPr lang="en-GB" sz="2000" dirty="0"/>
              <a:t>Every site does EPICS differently. This is how ISIS Source is built:</a:t>
            </a:r>
          </a:p>
          <a:p>
            <a:pPr marL="285750" indent="-285750">
              <a:buFont typeface="Arial" panose="020B0604020202020204" pitchFamily="34" charset="0"/>
              <a:buChar char="•"/>
            </a:pPr>
            <a:r>
              <a:rPr lang="en-GB" sz="2000" dirty="0" err="1"/>
              <a:t>PVAccess</a:t>
            </a:r>
            <a:r>
              <a:rPr lang="en-GB" sz="2000" dirty="0"/>
              <a:t> protocol (not CA)</a:t>
            </a:r>
          </a:p>
          <a:p>
            <a:pPr marL="285750" indent="-285750">
              <a:buFont typeface="Arial" panose="020B0604020202020204" pitchFamily="34" charset="0"/>
              <a:buChar char="•"/>
            </a:pPr>
            <a:r>
              <a:rPr lang="en-GB" sz="2000" dirty="0"/>
              <a:t>Hardware Interfaces:</a:t>
            </a:r>
          </a:p>
          <a:p>
            <a:pPr marL="742950" lvl="1" indent="-285750">
              <a:buFont typeface="Arial" panose="020B0604020202020204" pitchFamily="34" charset="0"/>
              <a:buChar char="•"/>
            </a:pPr>
            <a:r>
              <a:rPr lang="en-GB" sz="2200" dirty="0"/>
              <a:t>Python / p4p for in-house developed, e.g. Moxa, MQTT, CIP</a:t>
            </a:r>
          </a:p>
          <a:p>
            <a:pPr marL="742950" lvl="1" indent="-285750">
              <a:buFont typeface="Arial" panose="020B0604020202020204" pitchFamily="34" charset="0"/>
              <a:buChar char="•"/>
            </a:pPr>
            <a:r>
              <a:rPr lang="en-GB" sz="2200" dirty="0"/>
              <a:t>"Conventional" IOCs developed by the EPICS community</a:t>
            </a:r>
          </a:p>
          <a:p>
            <a:pPr marL="742950" lvl="1" indent="-285750">
              <a:buFont typeface="Arial" panose="020B0604020202020204" pitchFamily="34" charset="0"/>
              <a:buChar char="•"/>
            </a:pPr>
            <a:r>
              <a:rPr lang="en-GB" sz="2200" dirty="0"/>
              <a:t>Vsystem through </a:t>
            </a:r>
            <a:r>
              <a:rPr lang="en-GB" sz="2200" dirty="0" err="1"/>
              <a:t>pvecho</a:t>
            </a:r>
            <a:r>
              <a:rPr lang="en-GB" sz="2200" dirty="0"/>
              <a:t> (bridge between control systems)</a:t>
            </a:r>
          </a:p>
          <a:p>
            <a:pPr marL="285750" indent="-285750">
              <a:buFont typeface="Arial" panose="020B0604020202020204" pitchFamily="34" charset="0"/>
              <a:buChar char="•"/>
            </a:pPr>
            <a:r>
              <a:rPr lang="en-GB" sz="2000" dirty="0"/>
              <a:t>Servers and services:</a:t>
            </a:r>
          </a:p>
          <a:p>
            <a:pPr marL="742950" lvl="1" indent="-285750">
              <a:buFont typeface="Arial" panose="020B0604020202020204" pitchFamily="34" charset="0"/>
              <a:buChar char="•"/>
            </a:pPr>
            <a:r>
              <a:rPr lang="en-GB" sz="2200" dirty="0"/>
              <a:t>Deployed into container environment (Docker Swarm)</a:t>
            </a:r>
          </a:p>
          <a:p>
            <a:pPr marL="742950" lvl="1" indent="-285750">
              <a:buFont typeface="Arial" panose="020B0604020202020204" pitchFamily="34" charset="0"/>
              <a:buChar char="•"/>
            </a:pPr>
            <a:r>
              <a:rPr lang="en-GB" sz="2200" dirty="0"/>
              <a:t>Using Phoebus middleware for archiving, save-and-restore, etc.</a:t>
            </a:r>
          </a:p>
          <a:p>
            <a:pPr marL="285750" indent="-285750">
              <a:buFont typeface="Arial" panose="020B0604020202020204" pitchFamily="34" charset="0"/>
              <a:buChar char="•"/>
            </a:pPr>
            <a:r>
              <a:rPr lang="en-GB" sz="2000" dirty="0"/>
              <a:t>User interfaces</a:t>
            </a:r>
          </a:p>
          <a:p>
            <a:pPr marL="742950" lvl="1" indent="-285750">
              <a:buFont typeface="Arial" panose="020B0604020202020204" pitchFamily="34" charset="0"/>
              <a:buChar char="•"/>
            </a:pPr>
            <a:r>
              <a:rPr lang="en-GB" sz="2200" dirty="0"/>
              <a:t>Using Phoebus and its infrastructure for HMIs and other user interfaces</a:t>
            </a:r>
          </a:p>
          <a:p>
            <a:pPr marL="742950" lvl="1" indent="-285750">
              <a:buFont typeface="Arial" panose="020B0604020202020204" pitchFamily="34" charset="0"/>
              <a:buChar char="•"/>
            </a:pPr>
            <a:r>
              <a:rPr lang="en-GB" sz="2200" dirty="0"/>
              <a:t>Exploring other web technologies, e.g. streamlet for ML</a:t>
            </a:r>
          </a:p>
          <a:p>
            <a:pPr marL="285750" indent="-285750">
              <a:buFont typeface="Arial" panose="020B0604020202020204" pitchFamily="34" charset="0"/>
              <a:buChar char="•"/>
            </a:pPr>
            <a:endParaRPr lang="en-GB" dirty="0"/>
          </a:p>
        </p:txBody>
      </p:sp>
      <p:pic>
        <p:nvPicPr>
          <p:cNvPr id="8" name="Graphic 7">
            <a:extLst>
              <a:ext uri="{FF2B5EF4-FFF2-40B4-BE49-F238E27FC236}">
                <a16:creationId xmlns:a16="http://schemas.microsoft.com/office/drawing/2014/main" id="{9C6C3A16-839F-4ADE-C603-079C819A2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7102" y="4244164"/>
            <a:ext cx="1981988" cy="528530"/>
          </a:xfrm>
          <a:prstGeom prst="rect">
            <a:avLst/>
          </a:prstGeom>
        </p:spPr>
      </p:pic>
      <p:pic>
        <p:nvPicPr>
          <p:cNvPr id="10" name="Picture 9" descr="A blue letters on a black background&#10;&#10;Description automatically generated">
            <a:extLst>
              <a:ext uri="{FF2B5EF4-FFF2-40B4-BE49-F238E27FC236}">
                <a16:creationId xmlns:a16="http://schemas.microsoft.com/office/drawing/2014/main" id="{71DD0F35-063C-F9EE-4BF1-F1FDD2A4CE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7102" y="3542290"/>
            <a:ext cx="1981989" cy="450971"/>
          </a:xfrm>
          <a:prstGeom prst="rect">
            <a:avLst/>
          </a:prstGeom>
        </p:spPr>
      </p:pic>
      <p:pic>
        <p:nvPicPr>
          <p:cNvPr id="12" name="Graphic 11">
            <a:extLst>
              <a:ext uri="{FF2B5EF4-FFF2-40B4-BE49-F238E27FC236}">
                <a16:creationId xmlns:a16="http://schemas.microsoft.com/office/drawing/2014/main" id="{D0248F8C-FBDE-84C0-8527-F3AAF9453A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47102" y="5023598"/>
            <a:ext cx="1817233" cy="521942"/>
          </a:xfrm>
          <a:prstGeom prst="rect">
            <a:avLst/>
          </a:prstGeom>
        </p:spPr>
      </p:pic>
      <p:pic>
        <p:nvPicPr>
          <p:cNvPr id="14" name="Graphic 13">
            <a:extLst>
              <a:ext uri="{FF2B5EF4-FFF2-40B4-BE49-F238E27FC236}">
                <a16:creationId xmlns:a16="http://schemas.microsoft.com/office/drawing/2014/main" id="{44107465-54A8-F657-E2D1-29B173C493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47102" y="1771814"/>
            <a:ext cx="1585716" cy="837669"/>
          </a:xfrm>
          <a:prstGeom prst="rect">
            <a:avLst/>
          </a:prstGeom>
        </p:spPr>
      </p:pic>
      <p:pic>
        <p:nvPicPr>
          <p:cNvPr id="5" name="Picture 4" descr="A close-up of a logo&#10;&#10;Description automatically generated">
            <a:extLst>
              <a:ext uri="{FF2B5EF4-FFF2-40B4-BE49-F238E27FC236}">
                <a16:creationId xmlns:a16="http://schemas.microsoft.com/office/drawing/2014/main" id="{C19452E6-E13E-4A18-F188-3E7C44D313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99332" y="2813964"/>
            <a:ext cx="2036344" cy="685215"/>
          </a:xfrm>
          <a:prstGeom prst="rect">
            <a:avLst/>
          </a:prstGeom>
        </p:spPr>
      </p:pic>
    </p:spTree>
    <p:extLst>
      <p:ext uri="{BB962C8B-B14F-4D97-AF65-F5344CB8AC3E}">
        <p14:creationId xmlns:p14="http://schemas.microsoft.com/office/powerpoint/2010/main" val="156798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2D02-7CFE-EE88-9CA7-E392B7E2BB66}"/>
              </a:ext>
            </a:extLst>
          </p:cNvPr>
          <p:cNvSpPr>
            <a:spLocks noGrp="1"/>
          </p:cNvSpPr>
          <p:nvPr>
            <p:ph type="title"/>
          </p:nvPr>
        </p:nvSpPr>
        <p:spPr>
          <a:xfrm>
            <a:off x="266700" y="365125"/>
            <a:ext cx="7893788" cy="574675"/>
          </a:xfrm>
        </p:spPr>
        <p:txBody>
          <a:bodyPr>
            <a:normAutofit/>
          </a:bodyPr>
          <a:lstStyle/>
          <a:p>
            <a:r>
              <a:rPr lang="en-GB" dirty="0"/>
              <a:t>What we've done since the last Meeting</a:t>
            </a:r>
          </a:p>
        </p:txBody>
      </p:sp>
      <p:sp>
        <p:nvSpPr>
          <p:cNvPr id="3" name="Content Placeholder 2">
            <a:extLst>
              <a:ext uri="{FF2B5EF4-FFF2-40B4-BE49-F238E27FC236}">
                <a16:creationId xmlns:a16="http://schemas.microsoft.com/office/drawing/2014/main" id="{DBA75B26-325F-55C0-153E-BA0007FF4E78}"/>
              </a:ext>
            </a:extLst>
          </p:cNvPr>
          <p:cNvSpPr>
            <a:spLocks noGrp="1"/>
          </p:cNvSpPr>
          <p:nvPr>
            <p:ph idx="1"/>
          </p:nvPr>
        </p:nvSpPr>
        <p:spPr/>
        <p:txBody>
          <a:bodyPr>
            <a:normAutofit fontScale="92500" lnSpcReduction="10000"/>
          </a:bodyPr>
          <a:lstStyle/>
          <a:p>
            <a:r>
              <a:rPr lang="en-GB" dirty="0"/>
              <a:t>Deployed our first "conventional" IOCs (community developed):</a:t>
            </a:r>
          </a:p>
          <a:p>
            <a:pPr lvl="1"/>
            <a:r>
              <a:rPr lang="en-GB" dirty="0"/>
              <a:t>Modbus</a:t>
            </a:r>
          </a:p>
          <a:p>
            <a:pPr lvl="1"/>
            <a:r>
              <a:rPr lang="en-GB" dirty="0"/>
              <a:t>FINS (~25% of our Vsystem channels)</a:t>
            </a:r>
          </a:p>
          <a:p>
            <a:pPr lvl="1"/>
            <a:r>
              <a:rPr lang="en-GB" dirty="0"/>
              <a:t>CPS / PXI – in-house hardware using XML protocol (~50% of our Vsystem channels)</a:t>
            </a:r>
          </a:p>
          <a:p>
            <a:pPr lvl="1"/>
            <a:r>
              <a:rPr lang="en-GB" dirty="0"/>
              <a:t>Exploring OPC-UA as our preference for the future</a:t>
            </a:r>
          </a:p>
          <a:p>
            <a:r>
              <a:rPr lang="en-GB" dirty="0"/>
              <a:t>Developed a CI/CD pipeline to deploy our IOCs in containers</a:t>
            </a:r>
          </a:p>
          <a:p>
            <a:pPr lvl="1"/>
            <a:r>
              <a:rPr lang="en-GB" dirty="0"/>
              <a:t>On </a:t>
            </a:r>
            <a:r>
              <a:rPr lang="en-GB" dirty="0" err="1"/>
              <a:t>db</a:t>
            </a:r>
            <a:r>
              <a:rPr lang="en-GB" dirty="0"/>
              <a:t> change, only that container is restarted with new config</a:t>
            </a:r>
          </a:p>
          <a:p>
            <a:pPr lvl="1"/>
            <a:r>
              <a:rPr lang="en-GB" dirty="0"/>
              <a:t>On IOC change, all containers may be restarted</a:t>
            </a:r>
          </a:p>
          <a:p>
            <a:pPr marL="457200" lvl="1" indent="0">
              <a:buNone/>
            </a:pPr>
            <a:endParaRPr lang="en-GB" dirty="0"/>
          </a:p>
          <a:p>
            <a:r>
              <a:rPr lang="en-GB" dirty="0"/>
              <a:t>PV Naming Convention </a:t>
            </a:r>
          </a:p>
          <a:p>
            <a:pPr lvl="1"/>
            <a:r>
              <a:rPr lang="en-GB" dirty="0"/>
              <a:t>Improved standard with feedback from equipment owners. Standardising of suffixes.</a:t>
            </a:r>
          </a:p>
          <a:p>
            <a:pPr lvl="1"/>
            <a:r>
              <a:rPr lang="en-GB" dirty="0"/>
              <a:t>Begun work on validator website, inspired by SNS example</a:t>
            </a:r>
          </a:p>
          <a:p>
            <a:endParaRPr lang="en-GB" dirty="0"/>
          </a:p>
          <a:p>
            <a:r>
              <a:rPr lang="en-GB" dirty="0" err="1"/>
              <a:t>SnowSignal</a:t>
            </a:r>
            <a:r>
              <a:rPr lang="en-GB" dirty="0"/>
              <a:t> (UDP Broadcast Relay) – fixed issues with IP fragmentation</a:t>
            </a:r>
          </a:p>
        </p:txBody>
      </p:sp>
    </p:spTree>
    <p:extLst>
      <p:ext uri="{BB962C8B-B14F-4D97-AF65-F5344CB8AC3E}">
        <p14:creationId xmlns:p14="http://schemas.microsoft.com/office/powerpoint/2010/main" val="58398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E5A0-4EDC-E940-E256-04FAE55E86BF}"/>
              </a:ext>
            </a:extLst>
          </p:cNvPr>
          <p:cNvSpPr>
            <a:spLocks noGrp="1"/>
          </p:cNvSpPr>
          <p:nvPr>
            <p:ph type="title"/>
          </p:nvPr>
        </p:nvSpPr>
        <p:spPr/>
        <p:txBody>
          <a:bodyPr/>
          <a:lstStyle/>
          <a:p>
            <a:r>
              <a:rPr lang="en-GB" dirty="0"/>
              <a:t>Our Path to EPICS</a:t>
            </a:r>
          </a:p>
        </p:txBody>
      </p:sp>
      <p:sp>
        <p:nvSpPr>
          <p:cNvPr id="3" name="Content Placeholder 2">
            <a:extLst>
              <a:ext uri="{FF2B5EF4-FFF2-40B4-BE49-F238E27FC236}">
                <a16:creationId xmlns:a16="http://schemas.microsoft.com/office/drawing/2014/main" id="{18685EBB-3981-5D84-3911-32E294E41079}"/>
              </a:ext>
            </a:extLst>
          </p:cNvPr>
          <p:cNvSpPr>
            <a:spLocks noGrp="1"/>
          </p:cNvSpPr>
          <p:nvPr>
            <p:ph idx="1"/>
          </p:nvPr>
        </p:nvSpPr>
        <p:spPr>
          <a:xfrm>
            <a:off x="266701" y="1304925"/>
            <a:ext cx="8327280" cy="2062103"/>
          </a:xfrm>
        </p:spPr>
        <p:txBody>
          <a:bodyPr>
            <a:normAutofit/>
          </a:bodyPr>
          <a:lstStyle/>
          <a:p>
            <a:pPr marL="0" indent="0">
              <a:buNone/>
            </a:pPr>
            <a:r>
              <a:rPr lang="en-GB" sz="1600" dirty="0"/>
              <a:t>We started with and still use Vsystem, a "cousin" of EPICS.</a:t>
            </a:r>
          </a:p>
          <a:p>
            <a:pPr marL="0" indent="0">
              <a:buNone/>
            </a:pPr>
            <a:endParaRPr lang="en-GB" sz="1000" dirty="0"/>
          </a:p>
          <a:p>
            <a:pPr marL="0" indent="0">
              <a:buNone/>
            </a:pPr>
            <a:r>
              <a:rPr lang="en-GB" sz="1600" dirty="0"/>
              <a:t>Built </a:t>
            </a:r>
            <a:r>
              <a:rPr lang="en-GB" sz="1600" dirty="0" err="1"/>
              <a:t>pvecho</a:t>
            </a:r>
            <a:r>
              <a:rPr lang="en-GB" sz="1600" dirty="0"/>
              <a:t> (v2e and e2v) to bridge between the two control systems:</a:t>
            </a:r>
          </a:p>
          <a:p>
            <a:r>
              <a:rPr lang="en-GB" sz="1600" dirty="0"/>
              <a:t>Built on-top of systems originally intended to monitor Vsystem for improved archiving</a:t>
            </a:r>
            <a:br>
              <a:rPr lang="en-GB" sz="1600" dirty="0"/>
            </a:br>
            <a:r>
              <a:rPr lang="en-GB" sz="1600" dirty="0"/>
              <a:t>MQTT, CouchDB (NoSQL database)</a:t>
            </a:r>
          </a:p>
          <a:p>
            <a:r>
              <a:rPr lang="en-GB" sz="1600" dirty="0"/>
              <a:t>Built using </a:t>
            </a:r>
            <a:r>
              <a:rPr lang="en-GB" sz="1600" dirty="0" err="1">
                <a:solidFill>
                  <a:srgbClr val="44546A"/>
                </a:solidFill>
              </a:rPr>
              <a:t>pvapy</a:t>
            </a:r>
            <a:r>
              <a:rPr lang="en-GB" sz="1600" dirty="0"/>
              <a:t>, many parts by </a:t>
            </a:r>
            <a:r>
              <a:rPr lang="en-GB" sz="1600" dirty="0">
                <a:solidFill>
                  <a:srgbClr val="44546A"/>
                </a:solidFill>
              </a:rPr>
              <a:t>analogy</a:t>
            </a:r>
            <a:r>
              <a:rPr lang="en-GB" sz="1600" dirty="0"/>
              <a:t> with Vsystem</a:t>
            </a:r>
          </a:p>
          <a:p>
            <a:endParaRPr lang="en-GB" sz="1600" dirty="0"/>
          </a:p>
        </p:txBody>
      </p:sp>
      <p:pic>
        <p:nvPicPr>
          <p:cNvPr id="4" name="Picture 3">
            <a:extLst>
              <a:ext uri="{FF2B5EF4-FFF2-40B4-BE49-F238E27FC236}">
                <a16:creationId xmlns:a16="http://schemas.microsoft.com/office/drawing/2014/main" id="{B63943DA-DB63-9D7B-D099-9739EC2B26C3}"/>
              </a:ext>
            </a:extLst>
          </p:cNvPr>
          <p:cNvPicPr>
            <a:picLocks noChangeAspect="1"/>
          </p:cNvPicPr>
          <p:nvPr/>
        </p:nvPicPr>
        <p:blipFill>
          <a:blip r:embed="rId5"/>
          <a:stretch>
            <a:fillRect/>
          </a:stretch>
        </p:blipFill>
        <p:spPr>
          <a:xfrm>
            <a:off x="6999439" y="99990"/>
            <a:ext cx="2400733" cy="1997117"/>
          </a:xfrm>
          <a:prstGeom prst="rect">
            <a:avLst/>
          </a:prstGeom>
        </p:spPr>
      </p:pic>
      <p:pic>
        <p:nvPicPr>
          <p:cNvPr id="5" name="Picture 4">
            <a:extLst>
              <a:ext uri="{FF2B5EF4-FFF2-40B4-BE49-F238E27FC236}">
                <a16:creationId xmlns:a16="http://schemas.microsoft.com/office/drawing/2014/main" id="{B7FA2CF6-A66C-99F7-9C36-680F1817FEB8}"/>
              </a:ext>
            </a:extLst>
          </p:cNvPr>
          <p:cNvPicPr>
            <a:picLocks noChangeAspect="1"/>
          </p:cNvPicPr>
          <p:nvPr/>
        </p:nvPicPr>
        <p:blipFill>
          <a:blip r:embed="rId6"/>
          <a:stretch>
            <a:fillRect/>
          </a:stretch>
        </p:blipFill>
        <p:spPr>
          <a:xfrm>
            <a:off x="8593981" y="1269949"/>
            <a:ext cx="2770939" cy="2297042"/>
          </a:xfrm>
          <a:prstGeom prst="rect">
            <a:avLst/>
          </a:prstGeom>
        </p:spPr>
      </p:pic>
      <p:pic>
        <p:nvPicPr>
          <p:cNvPr id="6" name="Screen Recording 4">
            <a:hlinkClick r:id="" action="ppaction://media"/>
            <a:extLst>
              <a:ext uri="{FF2B5EF4-FFF2-40B4-BE49-F238E27FC236}">
                <a16:creationId xmlns:a16="http://schemas.microsoft.com/office/drawing/2014/main" id="{99C85E5B-4E3F-1B42-AA26-FA440B546C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838866" y="3784305"/>
            <a:ext cx="3851311" cy="2973705"/>
          </a:xfrm>
          <a:prstGeom prst="rect">
            <a:avLst/>
          </a:prstGeom>
        </p:spPr>
      </p:pic>
      <p:sp>
        <p:nvSpPr>
          <p:cNvPr id="8" name="TextBox 7">
            <a:extLst>
              <a:ext uri="{FF2B5EF4-FFF2-40B4-BE49-F238E27FC236}">
                <a16:creationId xmlns:a16="http://schemas.microsoft.com/office/drawing/2014/main" id="{2FD36266-3A24-C786-AAE5-4E9FBB80C429}"/>
              </a:ext>
            </a:extLst>
          </p:cNvPr>
          <p:cNvSpPr txBox="1"/>
          <p:nvPr/>
        </p:nvSpPr>
        <p:spPr>
          <a:xfrm>
            <a:off x="266700" y="3426426"/>
            <a:ext cx="7625370" cy="2062103"/>
          </a:xfrm>
          <a:prstGeom prst="rect">
            <a:avLst/>
          </a:prstGeom>
          <a:noFill/>
        </p:spPr>
        <p:txBody>
          <a:bodyPr wrap="square">
            <a:spAutoFit/>
          </a:bodyPr>
          <a:lstStyle/>
          <a:p>
            <a:pPr marL="0" indent="0">
              <a:buNone/>
            </a:pPr>
            <a:r>
              <a:rPr lang="en-GB" sz="1600" dirty="0">
                <a:solidFill>
                  <a:srgbClr val="44546A"/>
                </a:solidFill>
              </a:rPr>
              <a:t>Our first "IOC" was an interface to Omron PLCs using the CIP protocol:</a:t>
            </a:r>
          </a:p>
          <a:p>
            <a:pPr marL="285750" indent="-285750">
              <a:buFont typeface="Arial" panose="020B0604020202020204" pitchFamily="34" charset="0"/>
              <a:buChar char="•"/>
            </a:pPr>
            <a:r>
              <a:rPr lang="en-GB" sz="1600" dirty="0">
                <a:solidFill>
                  <a:srgbClr val="44546A"/>
                </a:solidFill>
              </a:rPr>
              <a:t>Developed using p4p and existing Python code </a:t>
            </a:r>
          </a:p>
          <a:p>
            <a:pPr marL="285750" indent="-285750">
              <a:buFont typeface="Arial" panose="020B0604020202020204" pitchFamily="34" charset="0"/>
              <a:buChar char="•"/>
            </a:pPr>
            <a:r>
              <a:rPr lang="en-GB" sz="1600" dirty="0">
                <a:solidFill>
                  <a:srgbClr val="44546A"/>
                </a:solidFill>
              </a:rPr>
              <a:t>The PLC fully configures the PVs, including the PV name and alarm triggers</a:t>
            </a:r>
          </a:p>
          <a:p>
            <a:endParaRPr lang="en-GB" sz="1600" dirty="0">
              <a:solidFill>
                <a:srgbClr val="44546A"/>
              </a:solidFill>
            </a:endParaRPr>
          </a:p>
          <a:p>
            <a:pPr marL="0" indent="0">
              <a:buNone/>
            </a:pPr>
            <a:r>
              <a:rPr lang="en-GB" sz="1600" dirty="0">
                <a:solidFill>
                  <a:srgbClr val="44546A"/>
                </a:solidFill>
              </a:rPr>
              <a:t>We now have a complex control system! For example, our target steering reads thermocouples in EPICS, </a:t>
            </a:r>
            <a:r>
              <a:rPr lang="en-GB" sz="1600" dirty="0" err="1">
                <a:solidFill>
                  <a:srgbClr val="44546A"/>
                </a:solidFill>
              </a:rPr>
              <a:t>pvecho</a:t>
            </a:r>
            <a:r>
              <a:rPr lang="en-GB" sz="1600" dirty="0">
                <a:solidFill>
                  <a:srgbClr val="44546A"/>
                </a:solidFill>
              </a:rPr>
              <a:t> sends the data to Vsystem so that code written in Basic and running on OpenVMS can adjust steering magnets currents, and the new values are sent back to EPICS. There is no "conventional" IOC in this PID loop.  </a:t>
            </a:r>
          </a:p>
        </p:txBody>
      </p:sp>
    </p:spTree>
    <p:extLst>
      <p:ext uri="{BB962C8B-B14F-4D97-AF65-F5344CB8AC3E}">
        <p14:creationId xmlns:p14="http://schemas.microsoft.com/office/powerpoint/2010/main" val="369937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mute="1">
                <p:cTn id="12" repeatCount="indefinite"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B456-B40A-6699-BD2E-DA13619DFA00}"/>
              </a:ext>
            </a:extLst>
          </p:cNvPr>
          <p:cNvSpPr>
            <a:spLocks noGrp="1"/>
          </p:cNvSpPr>
          <p:nvPr>
            <p:ph type="title"/>
          </p:nvPr>
        </p:nvSpPr>
        <p:spPr>
          <a:xfrm>
            <a:off x="266700" y="365125"/>
            <a:ext cx="7870846" cy="574675"/>
          </a:xfrm>
        </p:spPr>
        <p:txBody>
          <a:bodyPr>
            <a:normAutofit/>
          </a:bodyPr>
          <a:lstStyle/>
          <a:p>
            <a:r>
              <a:rPr lang="en-GB" dirty="0"/>
              <a:t>Development to Support Our Approach</a:t>
            </a:r>
          </a:p>
        </p:txBody>
      </p:sp>
      <p:sp>
        <p:nvSpPr>
          <p:cNvPr id="3" name="Content Placeholder 2">
            <a:extLst>
              <a:ext uri="{FF2B5EF4-FFF2-40B4-BE49-F238E27FC236}">
                <a16:creationId xmlns:a16="http://schemas.microsoft.com/office/drawing/2014/main" id="{B738E723-8170-4895-74EC-EA92C4ED2A58}"/>
              </a:ext>
            </a:extLst>
          </p:cNvPr>
          <p:cNvSpPr>
            <a:spLocks noGrp="1"/>
          </p:cNvSpPr>
          <p:nvPr>
            <p:ph idx="1"/>
          </p:nvPr>
        </p:nvSpPr>
        <p:spPr>
          <a:xfrm>
            <a:off x="266700" y="939801"/>
            <a:ext cx="10261600" cy="4911124"/>
          </a:xfrm>
        </p:spPr>
        <p:txBody>
          <a:bodyPr>
            <a:normAutofit fontScale="70000" lnSpcReduction="20000"/>
          </a:bodyPr>
          <a:lstStyle/>
          <a:p>
            <a:pPr marL="0" indent="0">
              <a:buNone/>
            </a:pPr>
            <a:r>
              <a:rPr lang="en-GB" dirty="0"/>
              <a:t>PV Naming:</a:t>
            </a:r>
          </a:p>
          <a:p>
            <a:r>
              <a:rPr lang="en-GB" dirty="0"/>
              <a:t>In Vsystem all channel names were guaranteed unique (centralised), in EPICS uniqueness must be enforced</a:t>
            </a:r>
          </a:p>
          <a:p>
            <a:r>
              <a:rPr lang="en-GB" dirty="0"/>
              <a:t>Developed tools for automated renaming of PVs across multiple systems (screens, alarms, S&amp;R, etc.). Still problems with tracking changes to name. </a:t>
            </a:r>
          </a:p>
          <a:p>
            <a:pPr marL="0" indent="0">
              <a:buNone/>
            </a:pPr>
            <a:endParaRPr lang="en-GB" dirty="0"/>
          </a:p>
          <a:p>
            <a:pPr marL="0" indent="0">
              <a:buNone/>
            </a:pPr>
            <a:r>
              <a:rPr lang="en-GB" dirty="0"/>
              <a:t>P4p for ISIS:</a:t>
            </a:r>
          </a:p>
          <a:p>
            <a:r>
              <a:rPr lang="en-GB" dirty="0"/>
              <a:t>We keep reinventing the wheel when using p4p, we decided to standardise.</a:t>
            </a:r>
          </a:p>
          <a:p>
            <a:r>
              <a:rPr lang="en-GB" dirty="0"/>
              <a:t>P4p supplies the structure of </a:t>
            </a:r>
            <a:r>
              <a:rPr lang="en-GB" dirty="0" err="1"/>
              <a:t>pva</a:t>
            </a:r>
            <a:r>
              <a:rPr lang="en-GB" dirty="0"/>
              <a:t> Normative Types but not their logic</a:t>
            </a:r>
          </a:p>
          <a:p>
            <a:r>
              <a:rPr lang="en-GB" dirty="0"/>
              <a:t>Need additional features, e.g. analogues of calc records and forward links</a:t>
            </a:r>
          </a:p>
          <a:p>
            <a:pPr marL="0" indent="0">
              <a:buNone/>
            </a:pPr>
            <a:endParaRPr lang="en-GB" dirty="0"/>
          </a:p>
          <a:p>
            <a:pPr marL="0" indent="0">
              <a:buNone/>
            </a:pPr>
            <a:r>
              <a:rPr lang="en-GB" dirty="0" err="1"/>
              <a:t>RecCaster</a:t>
            </a:r>
            <a:r>
              <a:rPr lang="en-GB" dirty="0"/>
              <a:t> / </a:t>
            </a:r>
            <a:r>
              <a:rPr lang="en-GB" dirty="0" err="1"/>
              <a:t>pyRecCaster</a:t>
            </a:r>
            <a:endParaRPr lang="en-GB" dirty="0"/>
          </a:p>
          <a:p>
            <a:r>
              <a:rPr lang="en-GB" dirty="0"/>
              <a:t>Mandate that all IOCs or equivalents </a:t>
            </a:r>
            <a:r>
              <a:rPr lang="en-GB" b="1" dirty="0"/>
              <a:t>must</a:t>
            </a:r>
            <a:r>
              <a:rPr lang="en-GB" dirty="0"/>
              <a:t> use </a:t>
            </a:r>
            <a:r>
              <a:rPr lang="en-GB" dirty="0" err="1"/>
              <a:t>RecCaster</a:t>
            </a:r>
            <a:r>
              <a:rPr lang="en-GB" dirty="0"/>
              <a:t> to report on existence of PVs, and </a:t>
            </a:r>
            <a:r>
              <a:rPr lang="en-GB" dirty="0" err="1"/>
              <a:t>IOCstats</a:t>
            </a:r>
            <a:r>
              <a:rPr lang="en-GB" dirty="0"/>
              <a:t>.</a:t>
            </a:r>
          </a:p>
          <a:p>
            <a:r>
              <a:rPr lang="en-GB" dirty="0"/>
              <a:t>In the case of p4p for this required the development of a new tool </a:t>
            </a:r>
            <a:r>
              <a:rPr lang="en-GB" dirty="0" err="1"/>
              <a:t>pyRecCaster</a:t>
            </a:r>
            <a:r>
              <a:rPr lang="en-GB" dirty="0"/>
              <a:t>. Expected enhancement to </a:t>
            </a:r>
            <a:r>
              <a:rPr lang="en-GB" dirty="0" err="1"/>
              <a:t>pvecho</a:t>
            </a:r>
            <a:r>
              <a:rPr lang="en-GB" dirty="0"/>
              <a:t>.</a:t>
            </a:r>
          </a:p>
          <a:p>
            <a:r>
              <a:rPr lang="en-GB" dirty="0"/>
              <a:t>Will allow us to identify, verify PV names, and automatically archive new PVs, etc.</a:t>
            </a:r>
          </a:p>
          <a:p>
            <a:endParaRPr lang="en-GB" dirty="0"/>
          </a:p>
          <a:p>
            <a:pPr marL="0" indent="0">
              <a:buNone/>
            </a:pPr>
            <a:r>
              <a:rPr lang="en-GB" dirty="0" err="1"/>
              <a:t>ChannelFinder</a:t>
            </a:r>
            <a:endParaRPr lang="en-GB" dirty="0"/>
          </a:p>
          <a:p>
            <a:r>
              <a:rPr lang="en-GB" dirty="0"/>
              <a:t>Plan to use approach from other sites of automatically triggering archiving, etc. </a:t>
            </a:r>
          </a:p>
          <a:p>
            <a:r>
              <a:rPr lang="en-GB" dirty="0"/>
              <a:t>With PV Naming, role in automatically generating engineering screens</a:t>
            </a:r>
          </a:p>
        </p:txBody>
      </p:sp>
    </p:spTree>
    <p:extLst>
      <p:ext uri="{BB962C8B-B14F-4D97-AF65-F5344CB8AC3E}">
        <p14:creationId xmlns:p14="http://schemas.microsoft.com/office/powerpoint/2010/main" val="307195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22FA6-5B6B-C926-7BD0-A1BF14C04C8E}"/>
              </a:ext>
            </a:extLst>
          </p:cNvPr>
          <p:cNvSpPr>
            <a:spLocks noGrp="1"/>
          </p:cNvSpPr>
          <p:nvPr>
            <p:ph sz="half" idx="2"/>
          </p:nvPr>
        </p:nvSpPr>
        <p:spPr>
          <a:xfrm>
            <a:off x="266700" y="2458952"/>
            <a:ext cx="6212504" cy="3819112"/>
          </a:xfrm>
        </p:spPr>
        <p:txBody>
          <a:bodyPr>
            <a:noAutofit/>
          </a:bodyPr>
          <a:lstStyle/>
          <a:p>
            <a:pPr marL="0" indent="0">
              <a:spcBef>
                <a:spcPts val="0"/>
              </a:spcBef>
              <a:buNone/>
            </a:pPr>
            <a:r>
              <a:rPr lang="en-GB" dirty="0"/>
              <a:t>PV, configuration from PLC (via MQTT)</a:t>
            </a:r>
          </a:p>
          <a:p>
            <a:pPr marL="0" indent="0">
              <a:buNone/>
            </a:pPr>
            <a:r>
              <a:rPr lang="en-GB" sz="1200" dirty="0">
                <a:latin typeface="Consolas" panose="020B0609020204030204" pitchFamily="49" charset="0"/>
              </a:rPr>
              <a:t>RNG:WTR:EXTRACTSEPTUM1_PLC:DW4_LT01_LEVEL</a:t>
            </a:r>
          </a:p>
          <a:p>
            <a:pPr marL="0" indent="0">
              <a:spcBef>
                <a:spcPts val="0"/>
              </a:spcBef>
              <a:buNone/>
            </a:pPr>
            <a:r>
              <a:rPr lang="en-GB" sz="1200" dirty="0">
                <a:latin typeface="Consolas" panose="020B0609020204030204" pitchFamily="49" charset="0"/>
              </a:rPr>
              <a:t>    value double = 78.45</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alarm.severity</a:t>
            </a:r>
            <a:r>
              <a:rPr lang="en-GB" sz="1200" dirty="0">
                <a:latin typeface="Consolas" panose="020B0609020204030204" pitchFamily="49" charset="0"/>
              </a:rPr>
              <a:t> int32_t = 1</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alarm.status</a:t>
            </a:r>
            <a:r>
              <a:rPr lang="en-GB" sz="1200" dirty="0">
                <a:latin typeface="Consolas" panose="020B0609020204030204" pitchFamily="49" charset="0"/>
              </a:rPr>
              <a:t> int32_t = 4</a:t>
            </a:r>
            <a:br>
              <a:rPr lang="en-GB" sz="1200" dirty="0">
                <a:latin typeface="Consolas" panose="020B0609020204030204" pitchFamily="49" charset="0"/>
              </a:rPr>
            </a:br>
            <a:r>
              <a:rPr lang="en-GB" sz="1200" dirty="0">
                <a:latin typeface="Consolas" panose="020B0609020204030204" pitchFamily="49" charset="0"/>
              </a:rPr>
              <a:t>▶   </a:t>
            </a:r>
            <a:r>
              <a:rPr lang="en-GB" sz="1200" b="1" dirty="0" err="1">
                <a:latin typeface="Consolas" panose="020B0609020204030204" pitchFamily="49" charset="0"/>
              </a:rPr>
              <a:t>alarm.message</a:t>
            </a:r>
            <a:r>
              <a:rPr lang="en-GB" sz="1200" b="1" dirty="0">
                <a:latin typeface="Consolas" panose="020B0609020204030204" pitchFamily="49" charset="0"/>
              </a:rPr>
              <a:t> string = "ST12 Header Tank level DW4_LT01 Low Alarm"</a:t>
            </a:r>
            <a:br>
              <a:rPr lang="en-GB" sz="1200" b="1" dirty="0">
                <a:latin typeface="Consolas" panose="020B0609020204030204" pitchFamily="49" charset="0"/>
              </a:rPr>
            </a:br>
            <a:r>
              <a:rPr lang="en-GB" sz="1200" dirty="0">
                <a:latin typeface="Consolas" panose="020B0609020204030204" pitchFamily="49" charset="0"/>
              </a:rPr>
              <a:t>▶</a:t>
            </a:r>
            <a:r>
              <a:rPr lang="en-GB" sz="1200" b="1" dirty="0">
                <a:latin typeface="Consolas" panose="020B0609020204030204" pitchFamily="49" charset="0"/>
              </a:rPr>
              <a:t>   </a:t>
            </a:r>
            <a:r>
              <a:rPr lang="en-GB" sz="1200" b="1" dirty="0" err="1">
                <a:latin typeface="Consolas" panose="020B0609020204030204" pitchFamily="49" charset="0"/>
              </a:rPr>
              <a:t>display.description</a:t>
            </a:r>
            <a:r>
              <a:rPr lang="en-GB" sz="1200" b="1" dirty="0">
                <a:latin typeface="Consolas" panose="020B0609020204030204" pitchFamily="49" charset="0"/>
              </a:rPr>
              <a:t> string = "ST12 Header tank level(DW4_LT01)"</a:t>
            </a:r>
            <a:br>
              <a:rPr lang="en-GB" sz="1200" b="1"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valueAlarm.active</a:t>
            </a:r>
            <a:r>
              <a:rPr lang="en-GB" sz="1200" dirty="0">
                <a:latin typeface="Consolas" panose="020B0609020204030204" pitchFamily="49" charset="0"/>
              </a:rPr>
              <a:t> bool = true</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valueAlarm.lowAlarmLimit</a:t>
            </a:r>
            <a:r>
              <a:rPr lang="en-GB" sz="1200" dirty="0">
                <a:latin typeface="Consolas" panose="020B0609020204030204" pitchFamily="49" charset="0"/>
              </a:rPr>
              <a:t> double = 10</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valueAlarm.lowWarningLimit</a:t>
            </a:r>
            <a:r>
              <a:rPr lang="en-GB" sz="1200" dirty="0">
                <a:latin typeface="Consolas" panose="020B0609020204030204" pitchFamily="49" charset="0"/>
              </a:rPr>
              <a:t> double = 80</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valueAlarm.highWarningLimit</a:t>
            </a:r>
            <a:r>
              <a:rPr lang="en-GB" sz="1200" dirty="0">
                <a:latin typeface="Consolas" panose="020B0609020204030204" pitchFamily="49" charset="0"/>
              </a:rPr>
              <a:t> double = 100</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valueAlarm.highAlarmLimit</a:t>
            </a:r>
            <a:r>
              <a:rPr lang="en-GB" sz="1200" dirty="0">
                <a:latin typeface="Consolas" panose="020B0609020204030204" pitchFamily="49" charset="0"/>
              </a:rPr>
              <a:t> double = 150</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valueAlarm.lowAlarmSeverity</a:t>
            </a:r>
            <a:r>
              <a:rPr lang="en-GB" sz="1200" dirty="0">
                <a:latin typeface="Consolas" panose="020B0609020204030204" pitchFamily="49" charset="0"/>
              </a:rPr>
              <a:t> int64_t = 2</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valueAlarm.lowWarningSeverity</a:t>
            </a:r>
            <a:r>
              <a:rPr lang="en-GB" sz="1200" dirty="0">
                <a:latin typeface="Consolas" panose="020B0609020204030204" pitchFamily="49" charset="0"/>
              </a:rPr>
              <a:t> int64_t = 1</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valueAlarm.highWarningSeverity</a:t>
            </a:r>
            <a:r>
              <a:rPr lang="en-GB" sz="1200" dirty="0">
                <a:latin typeface="Consolas" panose="020B0609020204030204" pitchFamily="49" charset="0"/>
              </a:rPr>
              <a:t> int64_t = 1</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valueAlarm.highAlarmSeverity</a:t>
            </a:r>
            <a:r>
              <a:rPr lang="en-GB" sz="1200" dirty="0">
                <a:latin typeface="Consolas" panose="020B0609020204030204" pitchFamily="49" charset="0"/>
              </a:rPr>
              <a:t> int64_t = 2</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hyst</a:t>
            </a:r>
            <a:r>
              <a:rPr lang="en-GB" sz="1200" dirty="0">
                <a:latin typeface="Consolas" panose="020B0609020204030204" pitchFamily="49" charset="0"/>
              </a:rPr>
              <a:t> bool = true</a:t>
            </a:r>
            <a:br>
              <a:rPr lang="en-GB" sz="1200" dirty="0">
                <a:latin typeface="Consolas" panose="020B0609020204030204" pitchFamily="49" charset="0"/>
              </a:rPr>
            </a:br>
            <a:r>
              <a:rPr lang="en-GB" sz="1200" dirty="0">
                <a:latin typeface="Consolas" panose="020B0609020204030204" pitchFamily="49" charset="0"/>
              </a:rPr>
              <a:t>    </a:t>
            </a:r>
            <a:r>
              <a:rPr lang="en-GB" sz="1200" dirty="0" err="1">
                <a:latin typeface="Consolas" panose="020B0609020204030204" pitchFamily="49" charset="0"/>
              </a:rPr>
              <a:t>channelName</a:t>
            </a:r>
            <a:r>
              <a:rPr lang="en-GB" sz="1200" dirty="0">
                <a:latin typeface="Consolas" panose="020B0609020204030204" pitchFamily="49" charset="0"/>
              </a:rPr>
              <a:t> string = "RNG:WTR:EXTRACTSEPTUM1_PLC:DW4_LT01_LEVEL"</a:t>
            </a:r>
          </a:p>
        </p:txBody>
      </p:sp>
      <p:sp>
        <p:nvSpPr>
          <p:cNvPr id="9" name="Content Placeholder 8">
            <a:extLst>
              <a:ext uri="{FF2B5EF4-FFF2-40B4-BE49-F238E27FC236}">
                <a16:creationId xmlns:a16="http://schemas.microsoft.com/office/drawing/2014/main" id="{3B0226B4-D4C7-4741-FCD9-C76EF12D5F08}"/>
              </a:ext>
            </a:extLst>
          </p:cNvPr>
          <p:cNvSpPr>
            <a:spLocks noGrp="1"/>
          </p:cNvSpPr>
          <p:nvPr>
            <p:ph sz="quarter" idx="4"/>
          </p:nvPr>
        </p:nvSpPr>
        <p:spPr>
          <a:xfrm>
            <a:off x="6341379" y="2458952"/>
            <a:ext cx="4748022" cy="3917302"/>
          </a:xfrm>
        </p:spPr>
        <p:txBody>
          <a:bodyPr>
            <a:normAutofit/>
          </a:bodyPr>
          <a:lstStyle/>
          <a:p>
            <a:pPr marL="0" indent="0">
              <a:buNone/>
            </a:pPr>
            <a:r>
              <a:rPr lang="en-GB" dirty="0"/>
              <a:t>PV, from IOC</a:t>
            </a:r>
          </a:p>
          <a:p>
            <a:pPr marL="0" indent="0">
              <a:buNone/>
            </a:pPr>
            <a:r>
              <a:rPr lang="en-GB" sz="1300" dirty="0">
                <a:latin typeface="Consolas" panose="020B0609020204030204" pitchFamily="49" charset="0"/>
              </a:rPr>
              <a:t>EPB1:MAG:ESEPTUM1:PSU:CURRENT</a:t>
            </a:r>
            <a:br>
              <a:rPr lang="en-GB" sz="1300" dirty="0">
                <a:latin typeface="Consolas" panose="020B0609020204030204" pitchFamily="49" charset="0"/>
              </a:rPr>
            </a:br>
            <a:r>
              <a:rPr lang="en-GB" sz="1300" dirty="0">
                <a:latin typeface="Consolas" panose="020B0609020204030204" pitchFamily="49" charset="0"/>
              </a:rPr>
              <a:t>    struct "</a:t>
            </a:r>
            <a:r>
              <a:rPr lang="en-GB" sz="1300" dirty="0" err="1">
                <a:latin typeface="Consolas" panose="020B0609020204030204" pitchFamily="49" charset="0"/>
              </a:rPr>
              <a:t>epics:nt</a:t>
            </a:r>
            <a:r>
              <a:rPr lang="en-GB" sz="1300" dirty="0">
                <a:latin typeface="Consolas" panose="020B0609020204030204" pitchFamily="49" charset="0"/>
              </a:rPr>
              <a:t>/NTScalar:1.0"</a:t>
            </a:r>
            <a:br>
              <a:rPr lang="en-GB" sz="1300" dirty="0">
                <a:latin typeface="Consolas" panose="020B0609020204030204" pitchFamily="49" charset="0"/>
              </a:rPr>
            </a:br>
            <a:r>
              <a:rPr lang="en-GB" sz="1300" dirty="0">
                <a:latin typeface="Consolas" panose="020B0609020204030204" pitchFamily="49" charset="0"/>
              </a:rPr>
              <a:t>    value double = 0</a:t>
            </a:r>
            <a:br>
              <a:rPr lang="en-GB" sz="1300"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alarm.severity</a:t>
            </a:r>
            <a:r>
              <a:rPr lang="en-GB" sz="1300" dirty="0">
                <a:latin typeface="Consolas" panose="020B0609020204030204" pitchFamily="49" charset="0"/>
              </a:rPr>
              <a:t> int32_t = 3</a:t>
            </a:r>
            <a:br>
              <a:rPr lang="en-GB" sz="1300"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alarm.status</a:t>
            </a:r>
            <a:r>
              <a:rPr lang="en-GB" sz="1300" dirty="0">
                <a:latin typeface="Consolas" panose="020B0609020204030204" pitchFamily="49" charset="0"/>
              </a:rPr>
              <a:t> int32_t = 2</a:t>
            </a:r>
            <a:br>
              <a:rPr lang="en-GB" sz="1300" dirty="0">
                <a:latin typeface="Consolas" panose="020B0609020204030204" pitchFamily="49" charset="0"/>
              </a:rPr>
            </a:br>
            <a:r>
              <a:rPr lang="en-GB" sz="1400" dirty="0">
                <a:latin typeface="Consolas" panose="020B0609020204030204" pitchFamily="49" charset="0"/>
              </a:rPr>
              <a:t>▶</a:t>
            </a:r>
            <a:r>
              <a:rPr lang="en-GB" sz="1300" dirty="0">
                <a:latin typeface="Consolas" panose="020B0609020204030204" pitchFamily="49" charset="0"/>
              </a:rPr>
              <a:t>   </a:t>
            </a:r>
            <a:r>
              <a:rPr lang="en-GB" sz="1300" b="1" dirty="0" err="1">
                <a:latin typeface="Consolas" panose="020B0609020204030204" pitchFamily="49" charset="0"/>
              </a:rPr>
              <a:t>alarm.message</a:t>
            </a:r>
            <a:r>
              <a:rPr lang="en-GB" sz="1300" b="1" dirty="0">
                <a:latin typeface="Consolas" panose="020B0609020204030204" pitchFamily="49" charset="0"/>
              </a:rPr>
              <a:t> string = "COMM"</a:t>
            </a:r>
            <a:br>
              <a:rPr lang="en-GB" sz="1300" b="1"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valueAlarm.active</a:t>
            </a:r>
            <a:r>
              <a:rPr lang="en-GB" sz="1300" dirty="0">
                <a:latin typeface="Consolas" panose="020B0609020204030204" pitchFamily="49" charset="0"/>
              </a:rPr>
              <a:t> bool = false</a:t>
            </a:r>
            <a:br>
              <a:rPr lang="en-GB" sz="1300"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valueAlarm.lowAlarmLimit</a:t>
            </a:r>
            <a:r>
              <a:rPr lang="en-GB" sz="1300" dirty="0">
                <a:latin typeface="Consolas" panose="020B0609020204030204" pitchFamily="49" charset="0"/>
              </a:rPr>
              <a:t> double = nan</a:t>
            </a:r>
            <a:br>
              <a:rPr lang="en-GB" sz="1300"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valueAlarm.lowWarningLimit</a:t>
            </a:r>
            <a:r>
              <a:rPr lang="en-GB" sz="1300" dirty="0">
                <a:latin typeface="Consolas" panose="020B0609020204030204" pitchFamily="49" charset="0"/>
              </a:rPr>
              <a:t> double = nan</a:t>
            </a:r>
            <a:br>
              <a:rPr lang="en-GB" sz="1300"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valueAlarm.highWarningLimit</a:t>
            </a:r>
            <a:r>
              <a:rPr lang="en-GB" sz="1300" dirty="0">
                <a:latin typeface="Consolas" panose="020B0609020204030204" pitchFamily="49" charset="0"/>
              </a:rPr>
              <a:t> double = nan</a:t>
            </a:r>
            <a:br>
              <a:rPr lang="en-GB" sz="1300"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valueAlarm.highAlarmLimit</a:t>
            </a:r>
            <a:r>
              <a:rPr lang="en-GB" sz="1300" dirty="0">
                <a:latin typeface="Consolas" panose="020B0609020204030204" pitchFamily="49" charset="0"/>
              </a:rPr>
              <a:t> double = nan</a:t>
            </a:r>
            <a:br>
              <a:rPr lang="en-GB" sz="1300"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valueAlarm.lowAlarmSeverity</a:t>
            </a:r>
            <a:r>
              <a:rPr lang="en-GB" sz="1300" dirty="0">
                <a:latin typeface="Consolas" panose="020B0609020204030204" pitchFamily="49" charset="0"/>
              </a:rPr>
              <a:t> int32_t = 0</a:t>
            </a:r>
            <a:br>
              <a:rPr lang="en-GB" sz="1300"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valueAlarm.lowWarningSeverity</a:t>
            </a:r>
            <a:r>
              <a:rPr lang="en-GB" sz="1300" dirty="0">
                <a:latin typeface="Consolas" panose="020B0609020204030204" pitchFamily="49" charset="0"/>
              </a:rPr>
              <a:t> int32_t = 0</a:t>
            </a:r>
            <a:br>
              <a:rPr lang="en-GB" sz="1300"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valueAlarm.highWarningSeverity</a:t>
            </a:r>
            <a:r>
              <a:rPr lang="en-GB" sz="1300" dirty="0">
                <a:latin typeface="Consolas" panose="020B0609020204030204" pitchFamily="49" charset="0"/>
              </a:rPr>
              <a:t> int32_t = 0</a:t>
            </a:r>
            <a:br>
              <a:rPr lang="en-GB" sz="1300"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valueAlarm.highAlarmSeverity</a:t>
            </a:r>
            <a:r>
              <a:rPr lang="en-GB" sz="1300" dirty="0">
                <a:latin typeface="Consolas" panose="020B0609020204030204" pitchFamily="49" charset="0"/>
              </a:rPr>
              <a:t> int32_t = 0</a:t>
            </a:r>
            <a:br>
              <a:rPr lang="en-GB" sz="1300" dirty="0">
                <a:latin typeface="Consolas" panose="020B0609020204030204" pitchFamily="49" charset="0"/>
              </a:rPr>
            </a:br>
            <a:r>
              <a:rPr lang="en-GB" sz="1300" dirty="0">
                <a:latin typeface="Consolas" panose="020B0609020204030204" pitchFamily="49" charset="0"/>
              </a:rPr>
              <a:t>    </a:t>
            </a:r>
            <a:r>
              <a:rPr lang="en-GB" sz="1300" dirty="0" err="1">
                <a:latin typeface="Consolas" panose="020B0609020204030204" pitchFamily="49" charset="0"/>
              </a:rPr>
              <a:t>valueAlarm.hysteresis</a:t>
            </a:r>
            <a:r>
              <a:rPr lang="en-GB" sz="1300" dirty="0">
                <a:latin typeface="Consolas" panose="020B0609020204030204" pitchFamily="49" charset="0"/>
              </a:rPr>
              <a:t> int8_t = 0</a:t>
            </a:r>
            <a:br>
              <a:rPr lang="en-GB" sz="1500" dirty="0">
                <a:latin typeface="Consolas" panose="020B0609020204030204" pitchFamily="49" charset="0"/>
              </a:rPr>
            </a:br>
            <a:endParaRPr lang="en-GB" sz="1500" dirty="0">
              <a:latin typeface="Consolas" panose="020B0609020204030204" pitchFamily="49" charset="0"/>
            </a:endParaRPr>
          </a:p>
          <a:p>
            <a:pPr marL="0" indent="0">
              <a:buNone/>
            </a:pPr>
            <a:endParaRPr lang="en-GB" sz="1500" dirty="0">
              <a:latin typeface="Consolas" panose="020B0609020204030204" pitchFamily="49" charset="0"/>
            </a:endParaRPr>
          </a:p>
        </p:txBody>
      </p:sp>
      <p:sp>
        <p:nvSpPr>
          <p:cNvPr id="2" name="Title 1">
            <a:extLst>
              <a:ext uri="{FF2B5EF4-FFF2-40B4-BE49-F238E27FC236}">
                <a16:creationId xmlns:a16="http://schemas.microsoft.com/office/drawing/2014/main" id="{74468080-8D41-21E2-725A-FC269B052A3F}"/>
              </a:ext>
            </a:extLst>
          </p:cNvPr>
          <p:cNvSpPr>
            <a:spLocks noGrp="1"/>
          </p:cNvSpPr>
          <p:nvPr>
            <p:ph type="title"/>
          </p:nvPr>
        </p:nvSpPr>
        <p:spPr/>
        <p:txBody>
          <a:bodyPr/>
          <a:lstStyle/>
          <a:p>
            <a:r>
              <a:rPr lang="en-GB" dirty="0"/>
              <a:t>Problems with Our Approach &amp; "conventional" IOCs </a:t>
            </a:r>
          </a:p>
        </p:txBody>
      </p:sp>
      <p:sp>
        <p:nvSpPr>
          <p:cNvPr id="12" name="Content Placeholder 2">
            <a:extLst>
              <a:ext uri="{FF2B5EF4-FFF2-40B4-BE49-F238E27FC236}">
                <a16:creationId xmlns:a16="http://schemas.microsoft.com/office/drawing/2014/main" id="{098AE686-632C-BD56-11A8-14E26019D126}"/>
              </a:ext>
            </a:extLst>
          </p:cNvPr>
          <p:cNvSpPr txBox="1">
            <a:spLocks/>
          </p:cNvSpPr>
          <p:nvPr/>
        </p:nvSpPr>
        <p:spPr>
          <a:xfrm>
            <a:off x="266700" y="926674"/>
            <a:ext cx="10261600" cy="1305211"/>
          </a:xfrm>
          <a:prstGeom prst="rect">
            <a:avLst/>
          </a:prstGeom>
        </p:spPr>
        <p:txBody>
          <a:bodyPr vert="horz" lIns="91440" tIns="45720" rIns="91440" bIns="45720" rtlCol="0" anchor="b">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676767"/>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676767"/>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676767"/>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676767"/>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Starting from Vsystem experience and pure Normative Types implementations to IOCs has exposed some assumptions that we made:</a:t>
            </a:r>
          </a:p>
          <a:p>
            <a:pPr marL="342900" indent="-342900">
              <a:buFont typeface="Arial" panose="020B0604020202020204" pitchFamily="34" charset="0"/>
              <a:buChar char="•"/>
            </a:pPr>
            <a:r>
              <a:rPr lang="en-GB" dirty="0"/>
              <a:t>We set long alarm messages (&gt;20 characters) and channel descriptions. </a:t>
            </a:r>
          </a:p>
          <a:p>
            <a:pPr marL="342900" indent="-342900">
              <a:buFont typeface="Arial" panose="020B0604020202020204" pitchFamily="34" charset="0"/>
              <a:buChar char="•"/>
            </a:pPr>
            <a:r>
              <a:rPr lang="en-GB" dirty="0"/>
              <a:t>Up until Friday, </a:t>
            </a:r>
            <a:r>
              <a:rPr lang="en-GB" dirty="0" err="1"/>
              <a:t>alarm.message</a:t>
            </a:r>
            <a:r>
              <a:rPr lang="en-GB" dirty="0"/>
              <a:t> strings were displayed by </a:t>
            </a:r>
            <a:r>
              <a:rPr lang="en-GB" dirty="0" err="1"/>
              <a:t>Valarm</a:t>
            </a:r>
            <a:r>
              <a:rPr lang="en-GB" dirty="0"/>
              <a:t> unaltered via v2e</a:t>
            </a:r>
          </a:p>
          <a:p>
            <a:pPr marL="342900" indent="-342900">
              <a:buFont typeface="Arial" panose="020B0604020202020204" pitchFamily="34" charset="0"/>
              <a:buChar char="•"/>
            </a:pPr>
            <a:r>
              <a:rPr lang="en-GB" dirty="0"/>
              <a:t>PV length limits affect us during testing, as our previous method was to prefix </a:t>
            </a:r>
            <a:r>
              <a:rPr lang="en-GB" dirty="0">
                <a:latin typeface="Consolas" panose="020B0609020204030204" pitchFamily="49" charset="0"/>
              </a:rPr>
              <a:t>DEV:</a:t>
            </a:r>
          </a:p>
        </p:txBody>
      </p:sp>
    </p:spTree>
    <p:extLst>
      <p:ext uri="{BB962C8B-B14F-4D97-AF65-F5344CB8AC3E}">
        <p14:creationId xmlns:p14="http://schemas.microsoft.com/office/powerpoint/2010/main" val="6721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EB33-9241-51EC-2A0D-80BB474BE69B}"/>
              </a:ext>
            </a:extLst>
          </p:cNvPr>
          <p:cNvSpPr>
            <a:spLocks noGrp="1"/>
          </p:cNvSpPr>
          <p:nvPr>
            <p:ph type="title"/>
          </p:nvPr>
        </p:nvSpPr>
        <p:spPr/>
        <p:txBody>
          <a:bodyPr/>
          <a:lstStyle/>
          <a:p>
            <a:r>
              <a:rPr lang="en-GB" dirty="0"/>
              <a:t>Other work</a:t>
            </a:r>
          </a:p>
        </p:txBody>
      </p:sp>
      <p:sp>
        <p:nvSpPr>
          <p:cNvPr id="3" name="Content Placeholder 2">
            <a:extLst>
              <a:ext uri="{FF2B5EF4-FFF2-40B4-BE49-F238E27FC236}">
                <a16:creationId xmlns:a16="http://schemas.microsoft.com/office/drawing/2014/main" id="{8D496F0E-5C99-43D4-AA11-F48BA3E69BA1}"/>
              </a:ext>
            </a:extLst>
          </p:cNvPr>
          <p:cNvSpPr>
            <a:spLocks noGrp="1"/>
          </p:cNvSpPr>
          <p:nvPr>
            <p:ph idx="1"/>
          </p:nvPr>
        </p:nvSpPr>
        <p:spPr/>
        <p:txBody>
          <a:bodyPr>
            <a:normAutofit/>
          </a:bodyPr>
          <a:lstStyle/>
          <a:p>
            <a:pPr marL="0" indent="0">
              <a:buNone/>
            </a:pPr>
            <a:r>
              <a:rPr lang="en-GB" dirty="0"/>
              <a:t>Vsystem to EPICS migration, supporting other institutions:</a:t>
            </a:r>
          </a:p>
          <a:p>
            <a:r>
              <a:rPr lang="en-GB" dirty="0"/>
              <a:t>Visit by PARTREC from the Netherlands – radiation therapy research</a:t>
            </a:r>
          </a:p>
          <a:p>
            <a:r>
              <a:rPr lang="en-GB" dirty="0"/>
              <a:t>In contact with Helmholtz-Zentrum Berlin – proton therapy</a:t>
            </a:r>
          </a:p>
          <a:p>
            <a:endParaRPr lang="en-GB" dirty="0"/>
          </a:p>
          <a:p>
            <a:pPr marL="0" indent="0">
              <a:buNone/>
            </a:pPr>
            <a:r>
              <a:rPr lang="en-GB" dirty="0"/>
              <a:t>Machine learning:</a:t>
            </a:r>
          </a:p>
          <a:p>
            <a:r>
              <a:rPr lang="en-GB" dirty="0"/>
              <a:t>Automated tuning of the LEBT, working towards deployment through Phoebus</a:t>
            </a:r>
          </a:p>
          <a:p>
            <a:r>
              <a:rPr lang="en-GB" dirty="0"/>
              <a:t>Virtual Injector PLP will extend this to the rest of the injector</a:t>
            </a:r>
          </a:p>
          <a:p>
            <a:endParaRPr lang="en-GB" dirty="0"/>
          </a:p>
        </p:txBody>
      </p:sp>
    </p:spTree>
    <p:extLst>
      <p:ext uri="{BB962C8B-B14F-4D97-AF65-F5344CB8AC3E}">
        <p14:creationId xmlns:p14="http://schemas.microsoft.com/office/powerpoint/2010/main" val="2796402930"/>
      </p:ext>
    </p:extLst>
  </p:cSld>
  <p:clrMapOvr>
    <a:masterClrMapping/>
  </p:clrMapOvr>
</p:sld>
</file>

<file path=ppt/theme/theme1.xml><?xml version="1.0" encoding="utf-8"?>
<a:theme xmlns:a="http://schemas.openxmlformats.org/drawingml/2006/main" name="1_Title slide">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riangle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Pattern">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Blank Layout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riangle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2453390EE4BA43A5D6133E94472E90" ma:contentTypeVersion="17" ma:contentTypeDescription="Create a new document." ma:contentTypeScope="" ma:versionID="a3dd40fe961babd590db7e6ab2b6c3cc">
  <xsd:schema xmlns:xsd="http://www.w3.org/2001/XMLSchema" xmlns:xs="http://www.w3.org/2001/XMLSchema" xmlns:p="http://schemas.microsoft.com/office/2006/metadata/properties" xmlns:ns2="7a6c5452-7205-4e2c-a322-0d36e47a4095" xmlns:ns3="4367b676-3231-4229-b246-27e36f6a6ea0" targetNamespace="http://schemas.microsoft.com/office/2006/metadata/properties" ma:root="true" ma:fieldsID="9c9a1b7cbcb1e6780652342e7736d883" ns2:_="" ns3:_="">
    <xsd:import namespace="7a6c5452-7205-4e2c-a322-0d36e47a4095"/>
    <xsd:import namespace="4367b676-3231-4229-b246-27e36f6a6e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c5452-7205-4e2c-a322-0d36e47a40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7b676-3231-4229-b246-27e36f6a6e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5bb8876-a7eb-42f8-850b-785a27f532ba}" ma:internalName="TaxCatchAll" ma:showField="CatchAllData" ma:web="4367b676-3231-4229-b246-27e36f6a6e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67b676-3231-4229-b246-27e36f6a6ea0" xsi:nil="true"/>
    <lcf76f155ced4ddcb4097134ff3c332f xmlns="7a6c5452-7205-4e2c-a322-0d36e47a40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B8F5E0-6443-4F3B-85F5-E23BF401A05D}">
  <ds:schemaRefs>
    <ds:schemaRef ds:uri="http://schemas.microsoft.com/sharepoint/v3/contenttype/forms"/>
  </ds:schemaRefs>
</ds:datastoreItem>
</file>

<file path=customXml/itemProps2.xml><?xml version="1.0" encoding="utf-8"?>
<ds:datastoreItem xmlns:ds="http://schemas.openxmlformats.org/officeDocument/2006/customXml" ds:itemID="{8D4F5BA3-79C3-4C5A-A3F0-A9B7B86BEE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c5452-7205-4e2c-a322-0d36e47a4095"/>
    <ds:schemaRef ds:uri="4367b676-3231-4229-b246-27e36f6a6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62D15E-264E-46BA-8227-F78B9A4A7183}">
  <ds:schemaRefs>
    <ds:schemaRef ds:uri="http://purl.org/dc/dcmitype/"/>
    <ds:schemaRef ds:uri="4367b676-3231-4229-b246-27e36f6a6ea0"/>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7a6c5452-7205-4e2c-a322-0d36e47a409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1356</TotalTime>
  <Words>1789</Words>
  <Application>Microsoft Office PowerPoint</Application>
  <PresentationFormat>Widescreen</PresentationFormat>
  <Paragraphs>121</Paragraphs>
  <Slides>7</Slides>
  <Notes>7</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vt:i4>
      </vt:variant>
    </vt:vector>
  </HeadingPairs>
  <TitlesOfParts>
    <vt:vector size="18" baseType="lpstr">
      <vt:lpstr>Aptos</vt:lpstr>
      <vt:lpstr>Moderat Medium</vt:lpstr>
      <vt:lpstr>Roboto</vt:lpstr>
      <vt:lpstr>Arial</vt:lpstr>
      <vt:lpstr>Consolas</vt:lpstr>
      <vt:lpstr>Calibri</vt:lpstr>
      <vt:lpstr>1_Title slide</vt:lpstr>
      <vt:lpstr>2_Triangles</vt:lpstr>
      <vt:lpstr>3_Pattern</vt:lpstr>
      <vt:lpstr>4_Blank Layouts</vt:lpstr>
      <vt:lpstr>3_Triangles</vt:lpstr>
      <vt:lpstr>ISIS Source Site Report</vt:lpstr>
      <vt:lpstr>A Brief Recap of Our EPICS</vt:lpstr>
      <vt:lpstr>What we've done since the last Meeting</vt:lpstr>
      <vt:lpstr>Our Path to EPICS</vt:lpstr>
      <vt:lpstr>Development to Support Our Approach</vt:lpstr>
      <vt:lpstr>Problems with Our Approach &amp; "conventional" IOCs </vt:lpstr>
      <vt:lpstr>Other work</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Stephanie (STFC,RAL,ISIS)</dc:creator>
  <cp:lastModifiedBy>Finch, Ivan (STFC,RAL,ISIS)</cp:lastModifiedBy>
  <cp:revision>5</cp:revision>
  <dcterms:created xsi:type="dcterms:W3CDTF">2023-01-10T12:41:06Z</dcterms:created>
  <dcterms:modified xsi:type="dcterms:W3CDTF">2025-04-06T20:40:55Z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0x010100FC2453390EE4BA43A5D6133E94472E90</vt:lpwstr>
  </property>
  <property fmtid="{D5CDD505-2E9C-101B-9397-08002B2CF9AE}" pid="3" name="MediaServiceImageTags">
    <vt:lpwstr/>
  </property>
</Properties>
</file>