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7" r:id="rId4"/>
    <p:sldMasterId id="2147483719" r:id="rId5"/>
    <p:sldMasterId id="2147483663" r:id="rId6"/>
    <p:sldMasterId id="2147483734" r:id="rId7"/>
  </p:sldMasterIdLst>
  <p:notesMasterIdLst>
    <p:notesMasterId r:id="rId17"/>
  </p:notesMasterIdLst>
  <p:handoutMasterIdLst>
    <p:handoutMasterId r:id="rId18"/>
  </p:handoutMasterIdLst>
  <p:sldIdLst>
    <p:sldId id="256" r:id="rId8"/>
    <p:sldId id="260" r:id="rId9"/>
    <p:sldId id="262" r:id="rId10"/>
    <p:sldId id="263" r:id="rId11"/>
    <p:sldId id="264" r:id="rId12"/>
    <p:sldId id="261" r:id="rId13"/>
    <p:sldId id="267" r:id="rId14"/>
    <p:sldId id="265" r:id="rId15"/>
    <p:sldId id="266" r:id="rId16"/>
  </p:sldIdLst>
  <p:sldSz cx="12192000" cy="6858000"/>
  <p:notesSz cx="6858000" cy="9144000"/>
  <p:embeddedFontLst>
    <p:embeddedFont>
      <p:font typeface="Verdana" panose="020B060403050404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Moderat Medium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D1B"/>
    <a:srgbClr val="676767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30A141-0C56-4F15-AA36-7634845139A1}" v="109" dt="2024-09-17T02:48:58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8901" autoAdjust="0"/>
  </p:normalViewPr>
  <p:slideViewPr>
    <p:cSldViewPr snapToGrid="0">
      <p:cViewPr varScale="1">
        <p:scale>
          <a:sx n="53" d="100"/>
          <a:sy n="53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son, Stephanie (STFC,RAL,ISIS)" userId="fb9e1876-ffcf-45bf-abd9-b21078f88f3e" providerId="ADAL" clId="{9E069927-490C-44E9-AAB1-E6CFCB7EF69B}"/>
    <pc:docChg chg="modMainMaster">
      <pc:chgData name="Richardson, Stephanie (STFC,RAL,ISIS)" userId="fb9e1876-ffcf-45bf-abd9-b21078f88f3e" providerId="ADAL" clId="{9E069927-490C-44E9-AAB1-E6CFCB7EF69B}" dt="2023-08-11T19:19:01.199" v="2" actId="14826"/>
      <pc:docMkLst>
        <pc:docMk/>
      </pc:docMkLst>
      <pc:sldMasterChg chg="modSp">
        <pc:chgData name="Richardson, Stephanie (STFC,RAL,ISIS)" userId="fb9e1876-ffcf-45bf-abd9-b21078f88f3e" providerId="ADAL" clId="{9E069927-490C-44E9-AAB1-E6CFCB7EF69B}" dt="2023-08-11T19:18:50.293" v="1" actId="14826"/>
        <pc:sldMasterMkLst>
          <pc:docMk/>
          <pc:sldMasterMk cId="3837374745" sldId="2147483663"/>
        </pc:sldMasterMkLst>
        <pc:picChg chg="mod">
          <ac:chgData name="Richardson, Stephanie (STFC,RAL,ISIS)" userId="fb9e1876-ffcf-45bf-abd9-b21078f88f3e" providerId="ADAL" clId="{9E069927-490C-44E9-AAB1-E6CFCB7EF69B}" dt="2023-08-11T19:18:50.293" v="1" actId="14826"/>
          <ac:picMkLst>
            <pc:docMk/>
            <pc:sldMasterMk cId="3837374745" sldId="2147483663"/>
            <ac:picMk id="7" creationId="{52AB5F44-508E-D5E3-9686-E5DB5331D657}"/>
          </ac:picMkLst>
        </pc:picChg>
      </pc:sldMasterChg>
      <pc:sldMasterChg chg="modSp">
        <pc:chgData name="Richardson, Stephanie (STFC,RAL,ISIS)" userId="fb9e1876-ffcf-45bf-abd9-b21078f88f3e" providerId="ADAL" clId="{9E069927-490C-44E9-AAB1-E6CFCB7EF69B}" dt="2023-08-11T19:18:39.512" v="0" actId="14826"/>
        <pc:sldMasterMkLst>
          <pc:docMk/>
          <pc:sldMasterMk cId="2232557041" sldId="2147483719"/>
        </pc:sldMasterMkLst>
        <pc:picChg chg="mod">
          <ac:chgData name="Richardson, Stephanie (STFC,RAL,ISIS)" userId="fb9e1876-ffcf-45bf-abd9-b21078f88f3e" providerId="ADAL" clId="{9E069927-490C-44E9-AAB1-E6CFCB7EF69B}" dt="2023-08-11T19:18:39.512" v="0" actId="14826"/>
          <ac:picMkLst>
            <pc:docMk/>
            <pc:sldMasterMk cId="2232557041" sldId="2147483719"/>
            <ac:picMk id="4" creationId="{C5EE97D3-004E-241C-1F4D-DA2001CE0425}"/>
          </ac:picMkLst>
        </pc:picChg>
      </pc:sldMasterChg>
      <pc:sldMasterChg chg="modSp">
        <pc:chgData name="Richardson, Stephanie (STFC,RAL,ISIS)" userId="fb9e1876-ffcf-45bf-abd9-b21078f88f3e" providerId="ADAL" clId="{9E069927-490C-44E9-AAB1-E6CFCB7EF69B}" dt="2023-08-11T19:19:01.199" v="2" actId="14826"/>
        <pc:sldMasterMkLst>
          <pc:docMk/>
          <pc:sldMasterMk cId="3562387349" sldId="2147483734"/>
        </pc:sldMasterMkLst>
        <pc:picChg chg="mod">
          <ac:chgData name="Richardson, Stephanie (STFC,RAL,ISIS)" userId="fb9e1876-ffcf-45bf-abd9-b21078f88f3e" providerId="ADAL" clId="{9E069927-490C-44E9-AAB1-E6CFCB7EF69B}" dt="2023-08-11T19:19:01.199" v="2" actId="14826"/>
          <ac:picMkLst>
            <pc:docMk/>
            <pc:sldMasterMk cId="3562387349" sldId="2147483734"/>
            <ac:picMk id="7" creationId="{52AB5F44-508E-D5E3-9686-E5DB5331D657}"/>
          </ac:picMkLst>
        </pc:picChg>
      </pc:sldMasterChg>
    </pc:docChg>
  </pc:docChgLst>
  <pc:docChgLst>
    <pc:chgData name="Finch, Ivan (STFC,RAL,ISIS)" userId="d5cd9bd6-da56-422f-b743-cea35b27e604" providerId="ADAL" clId="{6830A141-0C56-4F15-AA36-7634845139A1}"/>
    <pc:docChg chg="undo custSel addSld delSld modSld">
      <pc:chgData name="Finch, Ivan (STFC,RAL,ISIS)" userId="d5cd9bd6-da56-422f-b743-cea35b27e604" providerId="ADAL" clId="{6830A141-0C56-4F15-AA36-7634845139A1}" dt="2024-09-17T02:58:33.658" v="2781" actId="20577"/>
      <pc:docMkLst>
        <pc:docMk/>
      </pc:docMkLst>
      <pc:sldChg chg="addSp modSp mod">
        <pc:chgData name="Finch, Ivan (STFC,RAL,ISIS)" userId="d5cd9bd6-da56-422f-b743-cea35b27e604" providerId="ADAL" clId="{6830A141-0C56-4F15-AA36-7634845139A1}" dt="2024-09-17T02:44:40.319" v="1731" actId="20577"/>
        <pc:sldMkLst>
          <pc:docMk/>
          <pc:sldMk cId="1481826788" sldId="256"/>
        </pc:sldMkLst>
        <pc:spChg chg="mod">
          <ac:chgData name="Finch, Ivan (STFC,RAL,ISIS)" userId="d5cd9bd6-da56-422f-b743-cea35b27e604" providerId="ADAL" clId="{6830A141-0C56-4F15-AA36-7634845139A1}" dt="2024-09-15T13:46:29.531" v="334" actId="20577"/>
          <ac:spMkLst>
            <pc:docMk/>
            <pc:sldMk cId="1481826788" sldId="256"/>
            <ac:spMk id="2" creationId="{B39B5CD0-94BB-02A9-D0D6-755513A2911E}"/>
          </ac:spMkLst>
        </pc:spChg>
        <pc:spChg chg="mod">
          <ac:chgData name="Finch, Ivan (STFC,RAL,ISIS)" userId="d5cd9bd6-da56-422f-b743-cea35b27e604" providerId="ADAL" clId="{6830A141-0C56-4F15-AA36-7634845139A1}" dt="2024-09-15T11:05:32.094" v="11" actId="20577"/>
          <ac:spMkLst>
            <pc:docMk/>
            <pc:sldMk cId="1481826788" sldId="256"/>
            <ac:spMk id="3" creationId="{15A80B9D-A009-468E-DD38-1C459E82E2B8}"/>
          </ac:spMkLst>
        </pc:spChg>
        <pc:spChg chg="mod">
          <ac:chgData name="Finch, Ivan (STFC,RAL,ISIS)" userId="d5cd9bd6-da56-422f-b743-cea35b27e604" providerId="ADAL" clId="{6830A141-0C56-4F15-AA36-7634845139A1}" dt="2024-09-17T02:44:40.319" v="1731" actId="20577"/>
          <ac:spMkLst>
            <pc:docMk/>
            <pc:sldMk cId="1481826788" sldId="256"/>
            <ac:spMk id="4" creationId="{F317514D-CA92-5C28-8A6F-C434B7EF14DE}"/>
          </ac:spMkLst>
        </pc:spChg>
        <pc:spChg chg="mod">
          <ac:chgData name="Finch, Ivan (STFC,RAL,ISIS)" userId="d5cd9bd6-da56-422f-b743-cea35b27e604" providerId="ADAL" clId="{6830A141-0C56-4F15-AA36-7634845139A1}" dt="2024-09-17T02:44:25.741" v="1709" actId="255"/>
          <ac:spMkLst>
            <pc:docMk/>
            <pc:sldMk cId="1481826788" sldId="256"/>
            <ac:spMk id="5" creationId="{F4CC80D5-0EB8-807C-B0E7-140CDCF28F4C}"/>
          </ac:spMkLst>
        </pc:spChg>
        <pc:spChg chg="add mod ord">
          <ac:chgData name="Finch, Ivan (STFC,RAL,ISIS)" userId="d5cd9bd6-da56-422f-b743-cea35b27e604" providerId="ADAL" clId="{6830A141-0C56-4F15-AA36-7634845139A1}" dt="2024-09-15T11:10:31.093" v="156" actId="167"/>
          <ac:spMkLst>
            <pc:docMk/>
            <pc:sldMk cId="1481826788" sldId="256"/>
            <ac:spMk id="6" creationId="{A04245EB-3A1B-34EF-F09A-63FC89788BFC}"/>
          </ac:spMkLst>
        </pc:spChg>
      </pc:sldChg>
      <pc:sldChg chg="del">
        <pc:chgData name="Finch, Ivan (STFC,RAL,ISIS)" userId="d5cd9bd6-da56-422f-b743-cea35b27e604" providerId="ADAL" clId="{6830A141-0C56-4F15-AA36-7634845139A1}" dt="2024-09-15T12:44:50.427" v="160" actId="47"/>
        <pc:sldMkLst>
          <pc:docMk/>
          <pc:sldMk cId="583982086" sldId="257"/>
        </pc:sldMkLst>
      </pc:sldChg>
      <pc:sldChg chg="modSp add del mod modNotesTx">
        <pc:chgData name="Finch, Ivan (STFC,RAL,ISIS)" userId="d5cd9bd6-da56-422f-b743-cea35b27e604" providerId="ADAL" clId="{6830A141-0C56-4F15-AA36-7634845139A1}" dt="2024-09-17T02:07:33.725" v="1041" actId="20577"/>
        <pc:sldMkLst>
          <pc:docMk/>
          <pc:sldMk cId="3699373884" sldId="258"/>
        </pc:sldMkLst>
        <pc:spChg chg="mod">
          <ac:chgData name="Finch, Ivan (STFC,RAL,ISIS)" userId="d5cd9bd6-da56-422f-b743-cea35b27e604" providerId="ADAL" clId="{6830A141-0C56-4F15-AA36-7634845139A1}" dt="2024-09-15T13:34:16.205" v="283" actId="1035"/>
          <ac:spMkLst>
            <pc:docMk/>
            <pc:sldMk cId="3699373884" sldId="258"/>
            <ac:spMk id="5" creationId="{828592B5-A733-28F4-BD75-6DD01CE6CDE7}"/>
          </ac:spMkLst>
        </pc:spChg>
        <pc:graphicFrameChg chg="mod modGraphic">
          <ac:chgData name="Finch, Ivan (STFC,RAL,ISIS)" userId="d5cd9bd6-da56-422f-b743-cea35b27e604" providerId="ADAL" clId="{6830A141-0C56-4F15-AA36-7634845139A1}" dt="2024-09-17T02:07:21.930" v="1017" actId="20577"/>
          <ac:graphicFrameMkLst>
            <pc:docMk/>
            <pc:sldMk cId="3699373884" sldId="258"/>
            <ac:graphicFrameMk id="4" creationId="{3FEA10DB-A699-5B5E-B8A8-3CF1B724618F}"/>
          </ac:graphicFrameMkLst>
        </pc:graphicFrameChg>
      </pc:sldChg>
      <pc:sldChg chg="del">
        <pc:chgData name="Finch, Ivan (STFC,RAL,ISIS)" userId="d5cd9bd6-da56-422f-b743-cea35b27e604" providerId="ADAL" clId="{6830A141-0C56-4F15-AA36-7634845139A1}" dt="2024-09-15T13:29:25.536" v="251" actId="47"/>
        <pc:sldMkLst>
          <pc:docMk/>
          <pc:sldMk cId="67218123" sldId="259"/>
        </pc:sldMkLst>
      </pc:sldChg>
      <pc:sldChg chg="addSp delSp modSp add del mod modNotesTx">
        <pc:chgData name="Finch, Ivan (STFC,RAL,ISIS)" userId="d5cd9bd6-da56-422f-b743-cea35b27e604" providerId="ADAL" clId="{6830A141-0C56-4F15-AA36-7634845139A1}" dt="2024-09-17T02:49:19.287" v="1930" actId="20577"/>
        <pc:sldMkLst>
          <pc:docMk/>
          <pc:sldMk cId="1567983244" sldId="260"/>
        </pc:sldMkLst>
        <pc:spChg chg="mod">
          <ac:chgData name="Finch, Ivan (STFC,RAL,ISIS)" userId="d5cd9bd6-da56-422f-b743-cea35b27e604" providerId="ADAL" clId="{6830A141-0C56-4F15-AA36-7634845139A1}" dt="2024-09-17T02:49:19.287" v="1930" actId="20577"/>
          <ac:spMkLst>
            <pc:docMk/>
            <pc:sldMk cId="1567983244" sldId="260"/>
            <ac:spMk id="2" creationId="{EA8785D3-45D9-9BCA-AFDB-F3C932A0AE93}"/>
          </ac:spMkLst>
        </pc:spChg>
        <pc:spChg chg="mod">
          <ac:chgData name="Finch, Ivan (STFC,RAL,ISIS)" userId="d5cd9bd6-da56-422f-b743-cea35b27e604" providerId="ADAL" clId="{6830A141-0C56-4F15-AA36-7634845139A1}" dt="2024-09-17T02:46:45.765" v="1824" actId="27636"/>
          <ac:spMkLst>
            <pc:docMk/>
            <pc:sldMk cId="1567983244" sldId="260"/>
            <ac:spMk id="3" creationId="{18538FAB-3447-4720-1385-036F415A1844}"/>
          </ac:spMkLst>
        </pc:spChg>
        <pc:picChg chg="del mod">
          <ac:chgData name="Finch, Ivan (STFC,RAL,ISIS)" userId="d5cd9bd6-da56-422f-b743-cea35b27e604" providerId="ADAL" clId="{6830A141-0C56-4F15-AA36-7634845139A1}" dt="2024-09-17T02:48:27.227" v="1874" actId="478"/>
          <ac:picMkLst>
            <pc:docMk/>
            <pc:sldMk cId="1567983244" sldId="260"/>
            <ac:picMk id="5" creationId="{C19452E6-E13E-4A18-F188-3E7C44D31369}"/>
          </ac:picMkLst>
        </pc:picChg>
        <pc:picChg chg="add mod">
          <ac:chgData name="Finch, Ivan (STFC,RAL,ISIS)" userId="d5cd9bd6-da56-422f-b743-cea35b27e604" providerId="ADAL" clId="{6830A141-0C56-4F15-AA36-7634845139A1}" dt="2024-09-17T02:48:58.535" v="1890" actId="1037"/>
          <ac:picMkLst>
            <pc:docMk/>
            <pc:sldMk cId="1567983244" sldId="260"/>
            <ac:picMk id="6" creationId="{1CF73F3D-4252-036A-AA97-BAE7B7A4FE60}"/>
          </ac:picMkLst>
        </pc:picChg>
        <pc:picChg chg="mod">
          <ac:chgData name="Finch, Ivan (STFC,RAL,ISIS)" userId="d5cd9bd6-da56-422f-b743-cea35b27e604" providerId="ADAL" clId="{6830A141-0C56-4F15-AA36-7634845139A1}" dt="2024-09-17T02:48:58.535" v="1890" actId="1037"/>
          <ac:picMkLst>
            <pc:docMk/>
            <pc:sldMk cId="1567983244" sldId="260"/>
            <ac:picMk id="8" creationId="{9C6C3A16-839F-4ADE-C603-079C819A2735}"/>
          </ac:picMkLst>
        </pc:picChg>
        <pc:picChg chg="mod">
          <ac:chgData name="Finch, Ivan (STFC,RAL,ISIS)" userId="d5cd9bd6-da56-422f-b743-cea35b27e604" providerId="ADAL" clId="{6830A141-0C56-4F15-AA36-7634845139A1}" dt="2024-09-17T02:48:58.535" v="1890" actId="1037"/>
          <ac:picMkLst>
            <pc:docMk/>
            <pc:sldMk cId="1567983244" sldId="260"/>
            <ac:picMk id="10" creationId="{71DD0F35-063C-F9EE-4BF1-F1FDD2A4CE17}"/>
          </ac:picMkLst>
        </pc:picChg>
        <pc:picChg chg="mod">
          <ac:chgData name="Finch, Ivan (STFC,RAL,ISIS)" userId="d5cd9bd6-da56-422f-b743-cea35b27e604" providerId="ADAL" clId="{6830A141-0C56-4F15-AA36-7634845139A1}" dt="2024-09-17T02:48:58.535" v="1890" actId="1037"/>
          <ac:picMkLst>
            <pc:docMk/>
            <pc:sldMk cId="1567983244" sldId="260"/>
            <ac:picMk id="12" creationId="{D0248F8C-FBDE-84C0-8527-F3AAF9453A99}"/>
          </ac:picMkLst>
        </pc:picChg>
        <pc:picChg chg="mod">
          <ac:chgData name="Finch, Ivan (STFC,RAL,ISIS)" userId="d5cd9bd6-da56-422f-b743-cea35b27e604" providerId="ADAL" clId="{6830A141-0C56-4F15-AA36-7634845139A1}" dt="2024-09-17T02:48:58.535" v="1890" actId="1037"/>
          <ac:picMkLst>
            <pc:docMk/>
            <pc:sldMk cId="1567983244" sldId="260"/>
            <ac:picMk id="14" creationId="{44107465-54A8-F657-E2D1-29B173C4934D}"/>
          </ac:picMkLst>
        </pc:picChg>
        <pc:picChg chg="add del">
          <ac:chgData name="Finch, Ivan (STFC,RAL,ISIS)" userId="d5cd9bd6-da56-422f-b743-cea35b27e604" providerId="ADAL" clId="{6830A141-0C56-4F15-AA36-7634845139A1}" dt="2024-09-17T01:58:26.437" v="827" actId="478"/>
          <ac:picMkLst>
            <pc:docMk/>
            <pc:sldMk cId="1567983244" sldId="260"/>
            <ac:picMk id="1026" creationId="{1584727F-FB8E-E28F-837C-78BB5BD8B4C2}"/>
          </ac:picMkLst>
        </pc:picChg>
        <pc:picChg chg="add del">
          <ac:chgData name="Finch, Ivan (STFC,RAL,ISIS)" userId="d5cd9bd6-da56-422f-b743-cea35b27e604" providerId="ADAL" clId="{6830A141-0C56-4F15-AA36-7634845139A1}" dt="2024-09-17T01:58:52.810" v="829" actId="478"/>
          <ac:picMkLst>
            <pc:docMk/>
            <pc:sldMk cId="1567983244" sldId="260"/>
            <ac:picMk id="1028" creationId="{FB633ED6-B623-3C34-0E75-D16AB549BA4D}"/>
          </ac:picMkLst>
        </pc:picChg>
        <pc:picChg chg="add mod">
          <ac:chgData name="Finch, Ivan (STFC,RAL,ISIS)" userId="d5cd9bd6-da56-422f-b743-cea35b27e604" providerId="ADAL" clId="{6830A141-0C56-4F15-AA36-7634845139A1}" dt="2024-09-17T02:48:58.535" v="1890" actId="1037"/>
          <ac:picMkLst>
            <pc:docMk/>
            <pc:sldMk cId="1567983244" sldId="260"/>
            <ac:picMk id="1030" creationId="{F70E567D-219D-BFEF-0538-0627FEA7F58F}"/>
          </ac:picMkLst>
        </pc:picChg>
      </pc:sldChg>
      <pc:sldChg chg="add">
        <pc:chgData name="Finch, Ivan (STFC,RAL,ISIS)" userId="d5cd9bd6-da56-422f-b743-cea35b27e604" providerId="ADAL" clId="{6830A141-0C56-4F15-AA36-7634845139A1}" dt="2024-09-15T13:26:01.553" v="243"/>
        <pc:sldMkLst>
          <pc:docMk/>
          <pc:sldMk cId="577604996" sldId="261"/>
        </pc:sldMkLst>
      </pc:sldChg>
      <pc:sldChg chg="modSp add mod modNotesTx">
        <pc:chgData name="Finch, Ivan (STFC,RAL,ISIS)" userId="d5cd9bd6-da56-422f-b743-cea35b27e604" providerId="ADAL" clId="{6830A141-0C56-4F15-AA36-7634845139A1}" dt="2024-09-17T02:51:03.388" v="1940" actId="20577"/>
        <pc:sldMkLst>
          <pc:docMk/>
          <pc:sldMk cId="1950515267" sldId="262"/>
        </pc:sldMkLst>
        <pc:spChg chg="mod">
          <ac:chgData name="Finch, Ivan (STFC,RAL,ISIS)" userId="d5cd9bd6-da56-422f-b743-cea35b27e604" providerId="ADAL" clId="{6830A141-0C56-4F15-AA36-7634845139A1}" dt="2024-09-17T02:50:40.099" v="1934" actId="20577"/>
          <ac:spMkLst>
            <pc:docMk/>
            <pc:sldMk cId="1950515267" sldId="262"/>
            <ac:spMk id="3" creationId="{67477FD9-3016-67C4-C6BD-DFC31270C628}"/>
          </ac:spMkLst>
        </pc:spChg>
        <pc:spChg chg="mod">
          <ac:chgData name="Finch, Ivan (STFC,RAL,ISIS)" userId="d5cd9bd6-da56-422f-b743-cea35b27e604" providerId="ADAL" clId="{6830A141-0C56-4F15-AA36-7634845139A1}" dt="2024-09-17T02:14:41.942" v="1104" actId="20577"/>
          <ac:spMkLst>
            <pc:docMk/>
            <pc:sldMk cId="1950515267" sldId="262"/>
            <ac:spMk id="4" creationId="{2EA34BA1-7F0D-1F73-3EEF-9E946F557C8E}"/>
          </ac:spMkLst>
        </pc:spChg>
      </pc:sldChg>
      <pc:sldChg chg="modSp add mod modNotesTx">
        <pc:chgData name="Finch, Ivan (STFC,RAL,ISIS)" userId="d5cd9bd6-da56-422f-b743-cea35b27e604" providerId="ADAL" clId="{6830A141-0C56-4F15-AA36-7634845139A1}" dt="2024-09-17T02:58:33.658" v="2781" actId="20577"/>
        <pc:sldMkLst>
          <pc:docMk/>
          <pc:sldMk cId="790987300" sldId="263"/>
        </pc:sldMkLst>
        <pc:spChg chg="mod">
          <ac:chgData name="Finch, Ivan (STFC,RAL,ISIS)" userId="d5cd9bd6-da56-422f-b743-cea35b27e604" providerId="ADAL" clId="{6830A141-0C56-4F15-AA36-7634845139A1}" dt="2024-09-17T02:51:56.390" v="1965" actId="5793"/>
          <ac:spMkLst>
            <pc:docMk/>
            <pc:sldMk cId="790987300" sldId="263"/>
            <ac:spMk id="3" creationId="{2B11994B-9F77-F6F6-1AF1-A768453D5D78}"/>
          </ac:spMkLst>
        </pc:spChg>
      </pc:sldChg>
      <pc:sldChg chg="modSp add mod modNotesTx">
        <pc:chgData name="Finch, Ivan (STFC,RAL,ISIS)" userId="d5cd9bd6-da56-422f-b743-cea35b27e604" providerId="ADAL" clId="{6830A141-0C56-4F15-AA36-7634845139A1}" dt="2024-09-17T02:42:37.668" v="1660" actId="20577"/>
        <pc:sldMkLst>
          <pc:docMk/>
          <pc:sldMk cId="4051303025" sldId="264"/>
        </pc:sldMkLst>
        <pc:spChg chg="mod">
          <ac:chgData name="Finch, Ivan (STFC,RAL,ISIS)" userId="d5cd9bd6-da56-422f-b743-cea35b27e604" providerId="ADAL" clId="{6830A141-0C56-4F15-AA36-7634845139A1}" dt="2024-09-17T02:41:52.891" v="1508" actId="20577"/>
          <ac:spMkLst>
            <pc:docMk/>
            <pc:sldMk cId="4051303025" sldId="264"/>
            <ac:spMk id="3" creationId="{2B11994B-9F77-F6F6-1AF1-A768453D5D78}"/>
          </ac:spMkLst>
        </pc:spChg>
      </pc:sldChg>
      <pc:sldChg chg="modSp add del mod">
        <pc:chgData name="Finch, Ivan (STFC,RAL,ISIS)" userId="d5cd9bd6-da56-422f-b743-cea35b27e604" providerId="ADAL" clId="{6830A141-0C56-4F15-AA36-7634845139A1}" dt="2024-09-17T02:18:32.595" v="1106" actId="47"/>
        <pc:sldMkLst>
          <pc:docMk/>
          <pc:sldMk cId="416353697" sldId="265"/>
        </pc:sldMkLst>
        <pc:spChg chg="mod">
          <ac:chgData name="Finch, Ivan (STFC,RAL,ISIS)" userId="d5cd9bd6-da56-422f-b743-cea35b27e604" providerId="ADAL" clId="{6830A141-0C56-4F15-AA36-7634845139A1}" dt="2024-09-15T13:58:56.417" v="508" actId="5793"/>
          <ac:spMkLst>
            <pc:docMk/>
            <pc:sldMk cId="416353697" sldId="265"/>
            <ac:spMk id="3" creationId="{2B11994B-9F77-F6F6-1AF1-A768453D5D78}"/>
          </ac:spMkLst>
        </pc:spChg>
      </pc:sldChg>
    </pc:docChg>
  </pc:docChgLst>
  <pc:docChgLst>
    <pc:chgData name="Richardson, Stephanie (STFC,RAL,ISIS)" userId="fb9e1876-ffcf-45bf-abd9-b21078f88f3e" providerId="ADAL" clId="{E97420A5-BC2B-4E02-A557-677BDFD394E8}"/>
    <pc:docChg chg="undo custSel addSld delSld modSld modMainMaster">
      <pc:chgData name="Richardson, Stephanie (STFC,RAL,ISIS)" userId="fb9e1876-ffcf-45bf-abd9-b21078f88f3e" providerId="ADAL" clId="{E97420A5-BC2B-4E02-A557-677BDFD394E8}" dt="2023-06-13T10:37:06.329" v="201" actId="14826"/>
      <pc:docMkLst>
        <pc:docMk/>
      </pc:docMkLst>
      <pc:sldChg chg="addSp delSp modSp mod">
        <pc:chgData name="Richardson, Stephanie (STFC,RAL,ISIS)" userId="fb9e1876-ffcf-45bf-abd9-b21078f88f3e" providerId="ADAL" clId="{E97420A5-BC2B-4E02-A557-677BDFD394E8}" dt="2023-06-13T10:18:17.004" v="155" actId="478"/>
        <pc:sldMkLst>
          <pc:docMk/>
          <pc:sldMk cId="583982086" sldId="257"/>
        </pc:sldMkLst>
        <pc:spChg chg="add del mod">
          <ac:chgData name="Richardson, Stephanie (STFC,RAL,ISIS)" userId="fb9e1876-ffcf-45bf-abd9-b21078f88f3e" providerId="ADAL" clId="{E97420A5-BC2B-4E02-A557-677BDFD394E8}" dt="2023-06-13T10:18:17.004" v="155" actId="478"/>
          <ac:spMkLst>
            <pc:docMk/>
            <pc:sldMk cId="583982086" sldId="257"/>
            <ac:spMk id="2" creationId="{05010A1F-3E38-12F5-C83C-A90E860C138D}"/>
          </ac:spMkLst>
        </pc:spChg>
      </pc:sldChg>
      <pc:sldChg chg="modSp new del mod">
        <pc:chgData name="Richardson, Stephanie (STFC,RAL,ISIS)" userId="fb9e1876-ffcf-45bf-abd9-b21078f88f3e" providerId="ADAL" clId="{E97420A5-BC2B-4E02-A557-677BDFD394E8}" dt="2023-06-13T10:18:28.719" v="199" actId="47"/>
        <pc:sldMkLst>
          <pc:docMk/>
          <pc:sldMk cId="1468917490" sldId="260"/>
        </pc:sldMkLst>
        <pc:spChg chg="mod">
          <ac:chgData name="Richardson, Stephanie (STFC,RAL,ISIS)" userId="fb9e1876-ffcf-45bf-abd9-b21078f88f3e" providerId="ADAL" clId="{E97420A5-BC2B-4E02-A557-677BDFD394E8}" dt="2023-06-13T10:18:24.395" v="180" actId="20577"/>
          <ac:spMkLst>
            <pc:docMk/>
            <pc:sldMk cId="1468917490" sldId="260"/>
            <ac:spMk id="2" creationId="{8DE34FDF-4393-8D16-55D1-68FBBB130B68}"/>
          </ac:spMkLst>
        </pc:spChg>
        <pc:spChg chg="mod">
          <ac:chgData name="Richardson, Stephanie (STFC,RAL,ISIS)" userId="fb9e1876-ffcf-45bf-abd9-b21078f88f3e" providerId="ADAL" clId="{E97420A5-BC2B-4E02-A557-677BDFD394E8}" dt="2023-06-13T10:18:27.098" v="198" actId="20577"/>
          <ac:spMkLst>
            <pc:docMk/>
            <pc:sldMk cId="1468917490" sldId="260"/>
            <ac:spMk id="3" creationId="{DF37F4AA-7F89-F715-C4BB-6BA226E68271}"/>
          </ac:spMkLst>
        </pc:spChg>
      </pc:sldChg>
      <pc:sldMasterChg chg="modSp mod modSldLayout">
        <pc:chgData name="Richardson, Stephanie (STFC,RAL,ISIS)" userId="fb9e1876-ffcf-45bf-abd9-b21078f88f3e" providerId="ADAL" clId="{E97420A5-BC2B-4E02-A557-677BDFD394E8}" dt="2023-06-13T10:17:13.105" v="134" actId="768"/>
        <pc:sldMasterMkLst>
          <pc:docMk/>
          <pc:sldMasterMk cId="3837374745" sldId="2147483663"/>
        </pc:sldMasterMkLst>
        <pc:spChg chg="mod">
          <ac:chgData name="Richardson, Stephanie (STFC,RAL,ISIS)" userId="fb9e1876-ffcf-45bf-abd9-b21078f88f3e" providerId="ADAL" clId="{E97420A5-BC2B-4E02-A557-677BDFD394E8}" dt="2023-06-13T10:15:15.237" v="121" actId="2711"/>
          <ac:spMkLst>
            <pc:docMk/>
            <pc:sldMasterMk cId="3837374745" sldId="2147483663"/>
            <ac:spMk id="2" creationId="{C3592D61-4A60-6946-D1E3-5AC93DE86E86}"/>
          </ac:spMkLst>
        </pc:spChg>
        <pc:spChg chg="mod">
          <ac:chgData name="Richardson, Stephanie (STFC,RAL,ISIS)" userId="fb9e1876-ffcf-45bf-abd9-b21078f88f3e" providerId="ADAL" clId="{E97420A5-BC2B-4E02-A557-677BDFD394E8}" dt="2023-06-13T10:15:31.057" v="123" actId="2711"/>
          <ac:spMkLst>
            <pc:docMk/>
            <pc:sldMasterMk cId="3837374745" sldId="2147483663"/>
            <ac:spMk id="4" creationId="{4B1C4AB4-12A7-2444-B999-E190C2D007E6}"/>
          </ac:spMkLst>
        </pc:spChg>
        <pc:spChg chg="mod">
          <ac:chgData name="Richardson, Stephanie (STFC,RAL,ISIS)" userId="fb9e1876-ffcf-45bf-abd9-b21078f88f3e" providerId="ADAL" clId="{E97420A5-BC2B-4E02-A557-677BDFD394E8}" dt="2023-06-13T10:15:31.057" v="123" actId="2711"/>
          <ac:spMkLst>
            <pc:docMk/>
            <pc:sldMasterMk cId="3837374745" sldId="2147483663"/>
            <ac:spMk id="5" creationId="{28C43241-55FA-000D-E911-88A86A203DC8}"/>
          </ac:spMkLst>
        </pc:spChg>
        <pc:spChg chg="mod">
          <ac:chgData name="Richardson, Stephanie (STFC,RAL,ISIS)" userId="fb9e1876-ffcf-45bf-abd9-b21078f88f3e" providerId="ADAL" clId="{E97420A5-BC2B-4E02-A557-677BDFD394E8}" dt="2023-06-13T10:15:31.057" v="123" actId="2711"/>
          <ac:spMkLst>
            <pc:docMk/>
            <pc:sldMasterMk cId="3837374745" sldId="2147483663"/>
            <ac:spMk id="6" creationId="{02F6D9DA-6B18-0AEA-604C-ADB3F8C64158}"/>
          </ac:spMkLst>
        </pc:spChg>
        <pc:spChg chg="mod">
          <ac:chgData name="Richardson, Stephanie (STFC,RAL,ISIS)" userId="fb9e1876-ffcf-45bf-abd9-b21078f88f3e" providerId="ADAL" clId="{E97420A5-BC2B-4E02-A557-677BDFD394E8}" dt="2023-06-13T10:15:20.409" v="122" actId="2711"/>
          <ac:spMkLst>
            <pc:docMk/>
            <pc:sldMasterMk cId="3837374745" sldId="2147483663"/>
            <ac:spMk id="13" creationId="{7E71A0C6-6FDD-31C0-2DA4-598F59053007}"/>
          </ac:spMkLst>
        </pc:spChg>
        <pc:picChg chg="mod">
          <ac:chgData name="Richardson, Stephanie (STFC,RAL,ISIS)" userId="fb9e1876-ffcf-45bf-abd9-b21078f88f3e" providerId="ADAL" clId="{E97420A5-BC2B-4E02-A557-677BDFD394E8}" dt="2023-06-13T10:13:35.640" v="115" actId="1076"/>
          <ac:picMkLst>
            <pc:docMk/>
            <pc:sldMasterMk cId="3837374745" sldId="2147483663"/>
            <ac:picMk id="7" creationId="{52AB5F44-508E-D5E3-9686-E5DB5331D657}"/>
          </ac:picMkLst>
        </pc:picChg>
        <pc:sldLayoutChg chg="modSp mod">
          <pc:chgData name="Richardson, Stephanie (STFC,RAL,ISIS)" userId="fb9e1876-ffcf-45bf-abd9-b21078f88f3e" providerId="ADAL" clId="{E97420A5-BC2B-4E02-A557-677BDFD394E8}" dt="2023-06-13T10:17:13.105" v="134" actId="768"/>
          <pc:sldLayoutMkLst>
            <pc:docMk/>
            <pc:sldMasterMk cId="3837374745" sldId="2147483663"/>
            <pc:sldLayoutMk cId="1535900004" sldId="2147483665"/>
          </pc:sldLayoutMkLst>
          <pc:spChg chg="mod">
            <ac:chgData name="Richardson, Stephanie (STFC,RAL,ISIS)" userId="fb9e1876-ffcf-45bf-abd9-b21078f88f3e" providerId="ADAL" clId="{E97420A5-BC2B-4E02-A557-677BDFD394E8}" dt="2023-06-13T10:17:13.105" v="134" actId="768"/>
            <ac:spMkLst>
              <pc:docMk/>
              <pc:sldMasterMk cId="3837374745" sldId="2147483663"/>
              <pc:sldLayoutMk cId="1535900004" sldId="2147483665"/>
              <ac:spMk id="4" creationId="{0311ECD2-7228-FC6F-D057-E1D381721D2D}"/>
            </ac:spMkLst>
          </pc:spChg>
        </pc:sldLayoutChg>
      </pc:sldMasterChg>
      <pc:sldMasterChg chg="modSp mod modSldLayout">
        <pc:chgData name="Richardson, Stephanie (STFC,RAL,ISIS)" userId="fb9e1876-ffcf-45bf-abd9-b21078f88f3e" providerId="ADAL" clId="{E97420A5-BC2B-4E02-A557-677BDFD394E8}" dt="2023-06-13T10:16:27.295" v="131" actId="2711"/>
        <pc:sldMasterMkLst>
          <pc:docMk/>
          <pc:sldMasterMk cId="2232557041" sldId="2147483719"/>
        </pc:sldMasterMkLst>
        <pc:spChg chg="mod">
          <ac:chgData name="Richardson, Stephanie (STFC,RAL,ISIS)" userId="fb9e1876-ffcf-45bf-abd9-b21078f88f3e" providerId="ADAL" clId="{E97420A5-BC2B-4E02-A557-677BDFD394E8}" dt="2023-06-13T10:07:32.176" v="2" actId="2711"/>
          <ac:spMkLst>
            <pc:docMk/>
            <pc:sldMasterMk cId="2232557041" sldId="2147483719"/>
            <ac:spMk id="9" creationId="{D0781EEC-C938-86FA-B882-0B112DC0D017}"/>
          </ac:spMkLst>
        </pc:spChg>
        <pc:spChg chg="mod">
          <ac:chgData name="Richardson, Stephanie (STFC,RAL,ISIS)" userId="fb9e1876-ffcf-45bf-abd9-b21078f88f3e" providerId="ADAL" clId="{E97420A5-BC2B-4E02-A557-677BDFD394E8}" dt="2023-06-13T10:09:08.567" v="8" actId="14100"/>
          <ac:spMkLst>
            <pc:docMk/>
            <pc:sldMasterMk cId="2232557041" sldId="2147483719"/>
            <ac:spMk id="10" creationId="{16BCFD7A-BAD1-80E9-241B-1E0D4B057C90}"/>
          </ac:spMkLst>
        </pc:spChg>
        <pc:sldLayoutChg chg="modSp mod">
          <pc:chgData name="Richardson, Stephanie (STFC,RAL,ISIS)" userId="fb9e1876-ffcf-45bf-abd9-b21078f88f3e" providerId="ADAL" clId="{E97420A5-BC2B-4E02-A557-677BDFD394E8}" dt="2023-06-13T10:15:42.894" v="124" actId="2711"/>
          <pc:sldLayoutMkLst>
            <pc:docMk/>
            <pc:sldMasterMk cId="2232557041" sldId="2147483719"/>
            <pc:sldLayoutMk cId="2652264531" sldId="2147483754"/>
          </pc:sldLayoutMkLst>
          <pc:spChg chg="mod">
            <ac:chgData name="Richardson, Stephanie (STFC,RAL,ISIS)" userId="fb9e1876-ffcf-45bf-abd9-b21078f88f3e" providerId="ADAL" clId="{E97420A5-BC2B-4E02-A557-677BDFD394E8}" dt="2023-06-13T10:09:21.117" v="9" actId="14100"/>
            <ac:spMkLst>
              <pc:docMk/>
              <pc:sldMasterMk cId="2232557041" sldId="2147483719"/>
              <pc:sldLayoutMk cId="2652264531" sldId="2147483754"/>
              <ac:spMk id="2" creationId="{318B4CB8-F44D-BEE4-6DCA-1B2662AB0023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09:50.221" v="65" actId="553"/>
            <ac:spMkLst>
              <pc:docMk/>
              <pc:sldMasterMk cId="2232557041" sldId="2147483719"/>
              <pc:sldLayoutMk cId="2652264531" sldId="2147483754"/>
              <ac:spMk id="3" creationId="{53BCF0F3-44B5-9EF2-3A88-E4424DDC8956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5:42.894" v="124" actId="2711"/>
            <ac:spMkLst>
              <pc:docMk/>
              <pc:sldMasterMk cId="2232557041" sldId="2147483719"/>
              <pc:sldLayoutMk cId="2652264531" sldId="2147483754"/>
              <ac:spMk id="4" creationId="{B7783C9B-D14B-899C-B084-D233E5CF9D89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5:42.894" v="124" actId="2711"/>
            <ac:spMkLst>
              <pc:docMk/>
              <pc:sldMasterMk cId="2232557041" sldId="2147483719"/>
              <pc:sldLayoutMk cId="2652264531" sldId="2147483754"/>
              <ac:spMk id="5" creationId="{2E2C38EF-93AE-9214-FDFE-009AE71CD7A1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5:42.894" v="124" actId="2711"/>
            <ac:spMkLst>
              <pc:docMk/>
              <pc:sldMasterMk cId="2232557041" sldId="2147483719"/>
              <pc:sldLayoutMk cId="2652264531" sldId="2147483754"/>
              <ac:spMk id="6" creationId="{4E881CBA-3EB3-43A7-D2FA-2410CF2BAE2D}"/>
            </ac:spMkLst>
          </pc:spChg>
        </pc:sldLayoutChg>
        <pc:sldLayoutChg chg="addSp delSp modSp mod">
          <pc:chgData name="Richardson, Stephanie (STFC,RAL,ISIS)" userId="fb9e1876-ffcf-45bf-abd9-b21078f88f3e" providerId="ADAL" clId="{E97420A5-BC2B-4E02-A557-677BDFD394E8}" dt="2023-06-13T10:15:49.918" v="125" actId="2711"/>
          <pc:sldLayoutMkLst>
            <pc:docMk/>
            <pc:sldMasterMk cId="2232557041" sldId="2147483719"/>
            <pc:sldLayoutMk cId="3831121784" sldId="2147483755"/>
          </pc:sldLayoutMkLst>
          <pc:spChg chg="mod">
            <ac:chgData name="Richardson, Stephanie (STFC,RAL,ISIS)" userId="fb9e1876-ffcf-45bf-abd9-b21078f88f3e" providerId="ADAL" clId="{E97420A5-BC2B-4E02-A557-677BDFD394E8}" dt="2023-06-13T10:10:17.072" v="70" actId="14100"/>
            <ac:spMkLst>
              <pc:docMk/>
              <pc:sldMasterMk cId="2232557041" sldId="2147483719"/>
              <pc:sldLayoutMk cId="3831121784" sldId="2147483755"/>
              <ac:spMk id="2" creationId="{CB74E776-F347-2357-03E5-35C58A73642A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0:10.914" v="69" actId="14100"/>
            <ac:spMkLst>
              <pc:docMk/>
              <pc:sldMasterMk cId="2232557041" sldId="2147483719"/>
              <pc:sldLayoutMk cId="3831121784" sldId="2147483755"/>
              <ac:spMk id="3" creationId="{E1132FCD-286F-104A-BCF2-B9138BD0B6BC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0:07.319" v="67" actId="478"/>
            <ac:spMkLst>
              <pc:docMk/>
              <pc:sldMasterMk cId="2232557041" sldId="2147483719"/>
              <pc:sldLayoutMk cId="3831121784" sldId="2147483755"/>
              <ac:spMk id="4" creationId="{0311ECD2-7228-FC6F-D057-E1D381721D2D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0:07.319" v="67" actId="478"/>
            <ac:spMkLst>
              <pc:docMk/>
              <pc:sldMasterMk cId="2232557041" sldId="2147483719"/>
              <pc:sldLayoutMk cId="3831121784" sldId="2147483755"/>
              <ac:spMk id="5" creationId="{A0501347-B148-1746-115D-B3672939A7E1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0:07.319" v="67" actId="478"/>
            <ac:spMkLst>
              <pc:docMk/>
              <pc:sldMasterMk cId="2232557041" sldId="2147483719"/>
              <pc:sldLayoutMk cId="3831121784" sldId="2147483755"/>
              <ac:spMk id="6" creationId="{E474C7FE-56F7-317A-6A29-7F808D2B3C8A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5:49.918" v="125" actId="2711"/>
            <ac:spMkLst>
              <pc:docMk/>
              <pc:sldMasterMk cId="2232557041" sldId="2147483719"/>
              <pc:sldLayoutMk cId="3831121784" sldId="2147483755"/>
              <ac:spMk id="7" creationId="{709D4965-8177-C8A9-33AC-754C0ED554F2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5:49.918" v="125" actId="2711"/>
            <ac:spMkLst>
              <pc:docMk/>
              <pc:sldMasterMk cId="2232557041" sldId="2147483719"/>
              <pc:sldLayoutMk cId="3831121784" sldId="2147483755"/>
              <ac:spMk id="8" creationId="{C01BF125-5608-918B-79E5-BE6B8E111EC4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5:49.918" v="125" actId="2711"/>
            <ac:spMkLst>
              <pc:docMk/>
              <pc:sldMasterMk cId="2232557041" sldId="2147483719"/>
              <pc:sldLayoutMk cId="3831121784" sldId="2147483755"/>
              <ac:spMk id="9" creationId="{E51BFCBE-908C-8ECE-F8ED-964778AC7346}"/>
            </ac:spMkLst>
          </pc:spChg>
        </pc:sldLayoutChg>
        <pc:sldLayoutChg chg="addSp delSp modSp mod">
          <pc:chgData name="Richardson, Stephanie (STFC,RAL,ISIS)" userId="fb9e1876-ffcf-45bf-abd9-b21078f88f3e" providerId="ADAL" clId="{E97420A5-BC2B-4E02-A557-677BDFD394E8}" dt="2023-06-13T10:15:56.448" v="126" actId="2711"/>
          <pc:sldLayoutMkLst>
            <pc:docMk/>
            <pc:sldMasterMk cId="2232557041" sldId="2147483719"/>
            <pc:sldLayoutMk cId="1672187643" sldId="2147483756"/>
          </pc:sldLayoutMkLst>
          <pc:spChg chg="mod">
            <ac:chgData name="Richardson, Stephanie (STFC,RAL,ISIS)" userId="fb9e1876-ffcf-45bf-abd9-b21078f88f3e" providerId="ADAL" clId="{E97420A5-BC2B-4E02-A557-677BDFD394E8}" dt="2023-06-13T10:10:35.401" v="76" actId="14100"/>
            <ac:spMkLst>
              <pc:docMk/>
              <pc:sldMasterMk cId="2232557041" sldId="2147483719"/>
              <pc:sldLayoutMk cId="1672187643" sldId="2147483756"/>
              <ac:spMk id="2" creationId="{F8941C41-E6F8-8CDB-15CB-AFE023C1300C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0:31.058" v="75" actId="14100"/>
            <ac:spMkLst>
              <pc:docMk/>
              <pc:sldMasterMk cId="2232557041" sldId="2147483719"/>
              <pc:sldLayoutMk cId="1672187643" sldId="2147483756"/>
              <ac:spMk id="3" creationId="{1D9976CA-B5E0-87F5-9BB8-567EA6D05076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0:25.095" v="72" actId="478"/>
            <ac:spMkLst>
              <pc:docMk/>
              <pc:sldMasterMk cId="2232557041" sldId="2147483719"/>
              <pc:sldLayoutMk cId="1672187643" sldId="2147483756"/>
              <ac:spMk id="4" creationId="{DC61FB1F-7BDA-DC86-9EF3-DB36350C8D2F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0:25.095" v="72" actId="478"/>
            <ac:spMkLst>
              <pc:docMk/>
              <pc:sldMasterMk cId="2232557041" sldId="2147483719"/>
              <pc:sldLayoutMk cId="1672187643" sldId="2147483756"/>
              <ac:spMk id="5" creationId="{C77E4339-5CB2-7EDB-C9AA-C007FA14F698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0:25.095" v="72" actId="478"/>
            <ac:spMkLst>
              <pc:docMk/>
              <pc:sldMasterMk cId="2232557041" sldId="2147483719"/>
              <pc:sldLayoutMk cId="1672187643" sldId="2147483756"/>
              <ac:spMk id="6" creationId="{1B47BCC8-EC59-1A12-7C24-DEA423BC7F75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5:56.448" v="126" actId="2711"/>
            <ac:spMkLst>
              <pc:docMk/>
              <pc:sldMasterMk cId="2232557041" sldId="2147483719"/>
              <pc:sldLayoutMk cId="1672187643" sldId="2147483756"/>
              <ac:spMk id="7" creationId="{64611373-ED99-15C4-4B72-2A9B821EAC44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5:56.448" v="126" actId="2711"/>
            <ac:spMkLst>
              <pc:docMk/>
              <pc:sldMasterMk cId="2232557041" sldId="2147483719"/>
              <pc:sldLayoutMk cId="1672187643" sldId="2147483756"/>
              <ac:spMk id="8" creationId="{6ED30078-44D0-E5C0-B24D-510F1391FBB0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5:56.448" v="126" actId="2711"/>
            <ac:spMkLst>
              <pc:docMk/>
              <pc:sldMasterMk cId="2232557041" sldId="2147483719"/>
              <pc:sldLayoutMk cId="1672187643" sldId="2147483756"/>
              <ac:spMk id="9" creationId="{82F11EA8-20E4-A501-59E7-89936990BB78}"/>
            </ac:spMkLst>
          </pc:spChg>
        </pc:sldLayoutChg>
        <pc:sldLayoutChg chg="addSp delSp modSp mod">
          <pc:chgData name="Richardson, Stephanie (STFC,RAL,ISIS)" userId="fb9e1876-ffcf-45bf-abd9-b21078f88f3e" providerId="ADAL" clId="{E97420A5-BC2B-4E02-A557-677BDFD394E8}" dt="2023-06-13T10:16:02.498" v="127" actId="2711"/>
          <pc:sldLayoutMkLst>
            <pc:docMk/>
            <pc:sldMasterMk cId="2232557041" sldId="2147483719"/>
            <pc:sldLayoutMk cId="1546897535" sldId="2147483757"/>
          </pc:sldLayoutMkLst>
          <pc:spChg chg="mod">
            <ac:chgData name="Richardson, Stephanie (STFC,RAL,ISIS)" userId="fb9e1876-ffcf-45bf-abd9-b21078f88f3e" providerId="ADAL" clId="{E97420A5-BC2B-4E02-A557-677BDFD394E8}" dt="2023-06-13T10:10:51.856" v="80" actId="14100"/>
            <ac:spMkLst>
              <pc:docMk/>
              <pc:sldMasterMk cId="2232557041" sldId="2147483719"/>
              <pc:sldLayoutMk cId="1546897535" sldId="2147483757"/>
              <ac:spMk id="2" creationId="{B8673409-495B-2752-6BF2-B1848FDE6656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1:02.895" v="84" actId="14100"/>
            <ac:spMkLst>
              <pc:docMk/>
              <pc:sldMasterMk cId="2232557041" sldId="2147483719"/>
              <pc:sldLayoutMk cId="1546897535" sldId="2147483757"/>
              <ac:spMk id="3" creationId="{2CF4D184-1DF7-03BD-F6A8-1290E291CFCE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0:59.595" v="83" actId="14100"/>
            <ac:spMkLst>
              <pc:docMk/>
              <pc:sldMasterMk cId="2232557041" sldId="2147483719"/>
              <pc:sldLayoutMk cId="1546897535" sldId="2147483757"/>
              <ac:spMk id="4" creationId="{27F207A8-6978-C1D1-B0D6-FDA0CC1F42B3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0:44.765" v="77" actId="478"/>
            <ac:spMkLst>
              <pc:docMk/>
              <pc:sldMasterMk cId="2232557041" sldId="2147483719"/>
              <pc:sldLayoutMk cId="1546897535" sldId="2147483757"/>
              <ac:spMk id="5" creationId="{C400EE24-2BFB-8E46-2E66-3BA36D59A1CA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0:44.765" v="77" actId="478"/>
            <ac:spMkLst>
              <pc:docMk/>
              <pc:sldMasterMk cId="2232557041" sldId="2147483719"/>
              <pc:sldLayoutMk cId="1546897535" sldId="2147483757"/>
              <ac:spMk id="6" creationId="{F5F2556D-B5E1-EF44-908B-500C8837B6D3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0:44.765" v="77" actId="478"/>
            <ac:spMkLst>
              <pc:docMk/>
              <pc:sldMasterMk cId="2232557041" sldId="2147483719"/>
              <pc:sldLayoutMk cId="1546897535" sldId="2147483757"/>
              <ac:spMk id="7" creationId="{36B4910F-1642-C042-4D26-BC4F3A55A63E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6:02.498" v="127" actId="2711"/>
            <ac:spMkLst>
              <pc:docMk/>
              <pc:sldMasterMk cId="2232557041" sldId="2147483719"/>
              <pc:sldLayoutMk cId="1546897535" sldId="2147483757"/>
              <ac:spMk id="8" creationId="{696B1B1A-8A60-7571-1DEF-DF9002566813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6:02.498" v="127" actId="2711"/>
            <ac:spMkLst>
              <pc:docMk/>
              <pc:sldMasterMk cId="2232557041" sldId="2147483719"/>
              <pc:sldLayoutMk cId="1546897535" sldId="2147483757"/>
              <ac:spMk id="9" creationId="{0A238165-19F1-BC18-C20C-3CC3D2AFD9BF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6:02.498" v="127" actId="2711"/>
            <ac:spMkLst>
              <pc:docMk/>
              <pc:sldMasterMk cId="2232557041" sldId="2147483719"/>
              <pc:sldLayoutMk cId="1546897535" sldId="2147483757"/>
              <ac:spMk id="10" creationId="{E1EE5152-9164-4EB5-EAF6-34C6622C3EEA}"/>
            </ac:spMkLst>
          </pc:spChg>
        </pc:sldLayoutChg>
        <pc:sldLayoutChg chg="addSp delSp modSp mod">
          <pc:chgData name="Richardson, Stephanie (STFC,RAL,ISIS)" userId="fb9e1876-ffcf-45bf-abd9-b21078f88f3e" providerId="ADAL" clId="{E97420A5-BC2B-4E02-A557-677BDFD394E8}" dt="2023-06-13T10:16:12.735" v="128" actId="2711"/>
          <pc:sldLayoutMkLst>
            <pc:docMk/>
            <pc:sldMasterMk cId="2232557041" sldId="2147483719"/>
            <pc:sldLayoutMk cId="3075672927" sldId="2147483758"/>
          </pc:sldLayoutMkLst>
          <pc:spChg chg="add mod">
            <ac:chgData name="Richardson, Stephanie (STFC,RAL,ISIS)" userId="fb9e1876-ffcf-45bf-abd9-b21078f88f3e" providerId="ADAL" clId="{E97420A5-BC2B-4E02-A557-677BDFD394E8}" dt="2023-06-13T10:16:12.735" v="128" actId="2711"/>
            <ac:spMkLst>
              <pc:docMk/>
              <pc:sldMasterMk cId="2232557041" sldId="2147483719"/>
              <pc:sldLayoutMk cId="3075672927" sldId="2147483758"/>
              <ac:spMk id="2" creationId="{23CDD2F5-1481-9908-2B81-B0CBF2B47D0A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1:21.425" v="90" actId="14100"/>
            <ac:spMkLst>
              <pc:docMk/>
              <pc:sldMasterMk cId="2232557041" sldId="2147483719"/>
              <pc:sldLayoutMk cId="3075672927" sldId="2147483758"/>
              <ac:spMk id="3" creationId="{D238E961-1532-85E1-EF19-CD6FD29F8D4B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1:23.457" v="91" actId="14100"/>
            <ac:spMkLst>
              <pc:docMk/>
              <pc:sldMasterMk cId="2232557041" sldId="2147483719"/>
              <pc:sldLayoutMk cId="3075672927" sldId="2147483758"/>
              <ac:spMk id="4" creationId="{A252AB67-467B-B4C7-6EEB-C8D144E364E8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1:31.581" v="93" actId="14100"/>
            <ac:spMkLst>
              <pc:docMk/>
              <pc:sldMasterMk cId="2232557041" sldId="2147483719"/>
              <pc:sldLayoutMk cId="3075672927" sldId="2147483758"/>
              <ac:spMk id="5" creationId="{64F16626-4911-CA49-90C2-CE3262F728D3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1:29.657" v="92" actId="14100"/>
            <ac:spMkLst>
              <pc:docMk/>
              <pc:sldMasterMk cId="2232557041" sldId="2147483719"/>
              <pc:sldLayoutMk cId="3075672927" sldId="2147483758"/>
              <ac:spMk id="6" creationId="{FC2FF839-783C-36FF-2F59-B33FD00F2E4D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1:09.706" v="85" actId="478"/>
            <ac:spMkLst>
              <pc:docMk/>
              <pc:sldMasterMk cId="2232557041" sldId="2147483719"/>
              <pc:sldLayoutMk cId="3075672927" sldId="2147483758"/>
              <ac:spMk id="7" creationId="{CF70523E-13BC-6AF4-F44B-1E81F5078040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1:09.706" v="85" actId="478"/>
            <ac:spMkLst>
              <pc:docMk/>
              <pc:sldMasterMk cId="2232557041" sldId="2147483719"/>
              <pc:sldLayoutMk cId="3075672927" sldId="2147483758"/>
              <ac:spMk id="8" creationId="{22ACC21D-81ED-0C7F-2CF7-CFDE23016EBF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1:09.706" v="85" actId="478"/>
            <ac:spMkLst>
              <pc:docMk/>
              <pc:sldMasterMk cId="2232557041" sldId="2147483719"/>
              <pc:sldLayoutMk cId="3075672927" sldId="2147483758"/>
              <ac:spMk id="9" creationId="{A75BA4D1-1395-871F-083F-CCC3ADAA7675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6:12.735" v="128" actId="2711"/>
            <ac:spMkLst>
              <pc:docMk/>
              <pc:sldMasterMk cId="2232557041" sldId="2147483719"/>
              <pc:sldLayoutMk cId="3075672927" sldId="2147483758"/>
              <ac:spMk id="10" creationId="{E6B48C32-ECD3-49D3-C88A-0D6CD7761932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1:19.150" v="89" actId="14100"/>
            <ac:spMkLst>
              <pc:docMk/>
              <pc:sldMasterMk cId="2232557041" sldId="2147483719"/>
              <pc:sldLayoutMk cId="3075672927" sldId="2147483758"/>
              <ac:spMk id="11" creationId="{86479E40-CA8C-9DEB-E10E-9B0E9423E321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6:12.735" v="128" actId="2711"/>
            <ac:spMkLst>
              <pc:docMk/>
              <pc:sldMasterMk cId="2232557041" sldId="2147483719"/>
              <pc:sldLayoutMk cId="3075672927" sldId="2147483758"/>
              <ac:spMk id="12" creationId="{79971ACE-673D-0FE6-8E00-6A36AFB9BDDA}"/>
            </ac:spMkLst>
          </pc:spChg>
        </pc:sldLayoutChg>
        <pc:sldLayoutChg chg="modSp">
          <pc:chgData name="Richardson, Stephanie (STFC,RAL,ISIS)" userId="fb9e1876-ffcf-45bf-abd9-b21078f88f3e" providerId="ADAL" clId="{E97420A5-BC2B-4E02-A557-677BDFD394E8}" dt="2023-06-13T10:16:17.714" v="129" actId="2711"/>
          <pc:sldLayoutMkLst>
            <pc:docMk/>
            <pc:sldMasterMk cId="2232557041" sldId="2147483719"/>
            <pc:sldLayoutMk cId="107841998" sldId="2147483759"/>
          </pc:sldLayoutMkLst>
          <pc:spChg chg="mod">
            <ac:chgData name="Richardson, Stephanie (STFC,RAL,ISIS)" userId="fb9e1876-ffcf-45bf-abd9-b21078f88f3e" providerId="ADAL" clId="{E97420A5-BC2B-4E02-A557-677BDFD394E8}" dt="2023-06-13T10:16:17.714" v="129" actId="2711"/>
            <ac:spMkLst>
              <pc:docMk/>
              <pc:sldMasterMk cId="2232557041" sldId="2147483719"/>
              <pc:sldLayoutMk cId="107841998" sldId="2147483759"/>
              <ac:spMk id="3" creationId="{ACA4210A-8AD6-DB76-6435-6F1565CF23B3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6:17.714" v="129" actId="2711"/>
            <ac:spMkLst>
              <pc:docMk/>
              <pc:sldMasterMk cId="2232557041" sldId="2147483719"/>
              <pc:sldLayoutMk cId="107841998" sldId="2147483759"/>
              <ac:spMk id="4" creationId="{E65DFFE2-973C-8808-2027-0A0826D0678B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6:17.714" v="129" actId="2711"/>
            <ac:spMkLst>
              <pc:docMk/>
              <pc:sldMasterMk cId="2232557041" sldId="2147483719"/>
              <pc:sldLayoutMk cId="107841998" sldId="2147483759"/>
              <ac:spMk id="5" creationId="{2827C7D8-7501-4918-C3A4-210FC2D1AD31}"/>
            </ac:spMkLst>
          </pc:spChg>
        </pc:sldLayoutChg>
        <pc:sldLayoutChg chg="addSp delSp modSp mod">
          <pc:chgData name="Richardson, Stephanie (STFC,RAL,ISIS)" userId="fb9e1876-ffcf-45bf-abd9-b21078f88f3e" providerId="ADAL" clId="{E97420A5-BC2B-4E02-A557-677BDFD394E8}" dt="2023-06-13T10:16:22.644" v="130" actId="2711"/>
          <pc:sldLayoutMkLst>
            <pc:docMk/>
            <pc:sldMasterMk cId="2232557041" sldId="2147483719"/>
            <pc:sldLayoutMk cId="528458597" sldId="2147483760"/>
          </pc:sldLayoutMkLst>
          <pc:spChg chg="add mod">
            <ac:chgData name="Richardson, Stephanie (STFC,RAL,ISIS)" userId="fb9e1876-ffcf-45bf-abd9-b21078f88f3e" providerId="ADAL" clId="{E97420A5-BC2B-4E02-A557-677BDFD394E8}" dt="2023-06-13T10:16:22.644" v="130" actId="2711"/>
            <ac:spMkLst>
              <pc:docMk/>
              <pc:sldMasterMk cId="2232557041" sldId="2147483719"/>
              <pc:sldLayoutMk cId="528458597" sldId="2147483760"/>
              <ac:spMk id="2" creationId="{757201D5-8F5F-EFFC-D1C0-6AEE32BE3984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1:44.269" v="96" actId="14100"/>
            <ac:spMkLst>
              <pc:docMk/>
              <pc:sldMasterMk cId="2232557041" sldId="2147483719"/>
              <pc:sldLayoutMk cId="528458597" sldId="2147483760"/>
              <ac:spMk id="3" creationId="{D0882BAE-96E7-8067-F384-6C81451D56C7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1:41.637" v="94" actId="478"/>
            <ac:spMkLst>
              <pc:docMk/>
              <pc:sldMasterMk cId="2232557041" sldId="2147483719"/>
              <pc:sldLayoutMk cId="528458597" sldId="2147483760"/>
              <ac:spMk id="5" creationId="{0BBF7D06-9178-0519-324E-D3FAE1553A1C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1:41.637" v="94" actId="478"/>
            <ac:spMkLst>
              <pc:docMk/>
              <pc:sldMasterMk cId="2232557041" sldId="2147483719"/>
              <pc:sldLayoutMk cId="528458597" sldId="2147483760"/>
              <ac:spMk id="6" creationId="{DDED0C21-14CC-0A4D-09D2-207115B3D4DC}"/>
            </ac:spMkLst>
          </pc:spChg>
          <pc:spChg chg="del">
            <ac:chgData name="Richardson, Stephanie (STFC,RAL,ISIS)" userId="fb9e1876-ffcf-45bf-abd9-b21078f88f3e" providerId="ADAL" clId="{E97420A5-BC2B-4E02-A557-677BDFD394E8}" dt="2023-06-13T10:11:41.637" v="94" actId="478"/>
            <ac:spMkLst>
              <pc:docMk/>
              <pc:sldMasterMk cId="2232557041" sldId="2147483719"/>
              <pc:sldLayoutMk cId="528458597" sldId="2147483760"/>
              <ac:spMk id="7" creationId="{094D343D-82C5-3AAA-AADD-2197F991E673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6:22.644" v="130" actId="2711"/>
            <ac:spMkLst>
              <pc:docMk/>
              <pc:sldMasterMk cId="2232557041" sldId="2147483719"/>
              <pc:sldLayoutMk cId="528458597" sldId="2147483760"/>
              <ac:spMk id="9" creationId="{678B8663-1CEA-8953-DFF8-3DC54CD04C9B}"/>
            </ac:spMkLst>
          </pc:spChg>
          <pc:spChg chg="add mod">
            <ac:chgData name="Richardson, Stephanie (STFC,RAL,ISIS)" userId="fb9e1876-ffcf-45bf-abd9-b21078f88f3e" providerId="ADAL" clId="{E97420A5-BC2B-4E02-A557-677BDFD394E8}" dt="2023-06-13T10:16:22.644" v="130" actId="2711"/>
            <ac:spMkLst>
              <pc:docMk/>
              <pc:sldMasterMk cId="2232557041" sldId="2147483719"/>
              <pc:sldLayoutMk cId="528458597" sldId="2147483760"/>
              <ac:spMk id="10" creationId="{B21BB798-7151-8F54-8B80-FAE592194FB5}"/>
            </ac:spMkLst>
          </pc:spChg>
        </pc:sldLayoutChg>
        <pc:sldLayoutChg chg="modSp">
          <pc:chgData name="Richardson, Stephanie (STFC,RAL,ISIS)" userId="fb9e1876-ffcf-45bf-abd9-b21078f88f3e" providerId="ADAL" clId="{E97420A5-BC2B-4E02-A557-677BDFD394E8}" dt="2023-06-13T10:16:27.295" v="131" actId="2711"/>
          <pc:sldLayoutMkLst>
            <pc:docMk/>
            <pc:sldMasterMk cId="2232557041" sldId="2147483719"/>
            <pc:sldLayoutMk cId="3264549565" sldId="2147483761"/>
          </pc:sldLayoutMkLst>
          <pc:spChg chg="mod">
            <ac:chgData name="Richardson, Stephanie (STFC,RAL,ISIS)" userId="fb9e1876-ffcf-45bf-abd9-b21078f88f3e" providerId="ADAL" clId="{E97420A5-BC2B-4E02-A557-677BDFD394E8}" dt="2023-06-13T10:16:27.295" v="131" actId="2711"/>
            <ac:spMkLst>
              <pc:docMk/>
              <pc:sldMasterMk cId="2232557041" sldId="2147483719"/>
              <pc:sldLayoutMk cId="3264549565" sldId="2147483761"/>
              <ac:spMk id="5" creationId="{687748DA-A10C-6B03-FEDA-D99AE6E85A9B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6:27.295" v="131" actId="2711"/>
            <ac:spMkLst>
              <pc:docMk/>
              <pc:sldMasterMk cId="2232557041" sldId="2147483719"/>
              <pc:sldLayoutMk cId="3264549565" sldId="2147483761"/>
              <ac:spMk id="6" creationId="{5009BA5F-3B12-9A62-2D70-80CF77B9951B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6:27.295" v="131" actId="2711"/>
            <ac:spMkLst>
              <pc:docMk/>
              <pc:sldMasterMk cId="2232557041" sldId="2147483719"/>
              <pc:sldLayoutMk cId="3264549565" sldId="2147483761"/>
              <ac:spMk id="7" creationId="{361A75CB-A493-E2D5-0C56-6C9F25C86CA4}"/>
            </ac:spMkLst>
          </pc:spChg>
        </pc:sldLayoutChg>
      </pc:sldMasterChg>
      <pc:sldMasterChg chg="modSp mod">
        <pc:chgData name="Richardson, Stephanie (STFC,RAL,ISIS)" userId="fb9e1876-ffcf-45bf-abd9-b21078f88f3e" providerId="ADAL" clId="{E97420A5-BC2B-4E02-A557-677BDFD394E8}" dt="2023-06-13T10:37:06.329" v="201" actId="14826"/>
        <pc:sldMasterMkLst>
          <pc:docMk/>
          <pc:sldMasterMk cId="3796829732" sldId="2147483727"/>
        </pc:sldMasterMkLst>
        <pc:spChg chg="mod">
          <ac:chgData name="Richardson, Stephanie (STFC,RAL,ISIS)" userId="fb9e1876-ffcf-45bf-abd9-b21078f88f3e" providerId="ADAL" clId="{E97420A5-BC2B-4E02-A557-677BDFD394E8}" dt="2023-06-13T10:06:51.343" v="0" actId="2711"/>
          <ac:spMkLst>
            <pc:docMk/>
            <pc:sldMasterMk cId="3796829732" sldId="2147483727"/>
            <ac:spMk id="9" creationId="{D0781EEC-C938-86FA-B882-0B112DC0D017}"/>
          </ac:spMkLst>
        </pc:spChg>
        <pc:spChg chg="mod">
          <ac:chgData name="Richardson, Stephanie (STFC,RAL,ISIS)" userId="fb9e1876-ffcf-45bf-abd9-b21078f88f3e" providerId="ADAL" clId="{E97420A5-BC2B-4E02-A557-677BDFD394E8}" dt="2023-06-13T10:06:57.078" v="1" actId="2711"/>
          <ac:spMkLst>
            <pc:docMk/>
            <pc:sldMasterMk cId="3796829732" sldId="2147483727"/>
            <ac:spMk id="10" creationId="{16BCFD7A-BAD1-80E9-241B-1E0D4B057C90}"/>
          </ac:spMkLst>
        </pc:spChg>
        <pc:picChg chg="mod">
          <ac:chgData name="Richardson, Stephanie (STFC,RAL,ISIS)" userId="fb9e1876-ffcf-45bf-abd9-b21078f88f3e" providerId="ADAL" clId="{E97420A5-BC2B-4E02-A557-677BDFD394E8}" dt="2023-06-13T10:37:06.329" v="201" actId="14826"/>
          <ac:picMkLst>
            <pc:docMk/>
            <pc:sldMasterMk cId="3796829732" sldId="2147483727"/>
            <ac:picMk id="4" creationId="{C5EE97D3-004E-241C-1F4D-DA2001CE0425}"/>
          </ac:picMkLst>
        </pc:picChg>
      </pc:sldMasterChg>
      <pc:sldMasterChg chg="modSp modSldLayout">
        <pc:chgData name="Richardson, Stephanie (STFC,RAL,ISIS)" userId="fb9e1876-ffcf-45bf-abd9-b21078f88f3e" providerId="ADAL" clId="{E97420A5-BC2B-4E02-A557-677BDFD394E8}" dt="2023-06-13T10:17:38.384" v="137" actId="2711"/>
        <pc:sldMasterMkLst>
          <pc:docMk/>
          <pc:sldMasterMk cId="3562387349" sldId="2147483734"/>
        </pc:sldMasterMkLst>
        <pc:spChg chg="mod">
          <ac:chgData name="Richardson, Stephanie (STFC,RAL,ISIS)" userId="fb9e1876-ffcf-45bf-abd9-b21078f88f3e" providerId="ADAL" clId="{E97420A5-BC2B-4E02-A557-677BDFD394E8}" dt="2023-06-13T10:17:29.754" v="135" actId="2711"/>
          <ac:spMkLst>
            <pc:docMk/>
            <pc:sldMasterMk cId="3562387349" sldId="2147483734"/>
            <ac:spMk id="2" creationId="{C3592D61-4A60-6946-D1E3-5AC93DE86E86}"/>
          </ac:spMkLst>
        </pc:spChg>
        <pc:spChg chg="mod">
          <ac:chgData name="Richardson, Stephanie (STFC,RAL,ISIS)" userId="fb9e1876-ffcf-45bf-abd9-b21078f88f3e" providerId="ADAL" clId="{E97420A5-BC2B-4E02-A557-677BDFD394E8}" dt="2023-06-13T10:17:38.384" v="137" actId="2711"/>
          <ac:spMkLst>
            <pc:docMk/>
            <pc:sldMasterMk cId="3562387349" sldId="2147483734"/>
            <ac:spMk id="4" creationId="{4B1C4AB4-12A7-2444-B999-E190C2D007E6}"/>
          </ac:spMkLst>
        </pc:spChg>
        <pc:spChg chg="mod">
          <ac:chgData name="Richardson, Stephanie (STFC,RAL,ISIS)" userId="fb9e1876-ffcf-45bf-abd9-b21078f88f3e" providerId="ADAL" clId="{E97420A5-BC2B-4E02-A557-677BDFD394E8}" dt="2023-06-13T10:17:38.384" v="137" actId="2711"/>
          <ac:spMkLst>
            <pc:docMk/>
            <pc:sldMasterMk cId="3562387349" sldId="2147483734"/>
            <ac:spMk id="5" creationId="{28C43241-55FA-000D-E911-88A86A203DC8}"/>
          </ac:spMkLst>
        </pc:spChg>
        <pc:spChg chg="mod">
          <ac:chgData name="Richardson, Stephanie (STFC,RAL,ISIS)" userId="fb9e1876-ffcf-45bf-abd9-b21078f88f3e" providerId="ADAL" clId="{E97420A5-BC2B-4E02-A557-677BDFD394E8}" dt="2023-06-13T10:17:38.384" v="137" actId="2711"/>
          <ac:spMkLst>
            <pc:docMk/>
            <pc:sldMasterMk cId="3562387349" sldId="2147483734"/>
            <ac:spMk id="6" creationId="{02F6D9DA-6B18-0AEA-604C-ADB3F8C64158}"/>
          </ac:spMkLst>
        </pc:spChg>
        <pc:spChg chg="mod">
          <ac:chgData name="Richardson, Stephanie (STFC,RAL,ISIS)" userId="fb9e1876-ffcf-45bf-abd9-b21078f88f3e" providerId="ADAL" clId="{E97420A5-BC2B-4E02-A557-677BDFD394E8}" dt="2023-06-13T10:17:34.601" v="136" actId="2711"/>
          <ac:spMkLst>
            <pc:docMk/>
            <pc:sldMasterMk cId="3562387349" sldId="2147483734"/>
            <ac:spMk id="13" creationId="{7E71A0C6-6FDD-31C0-2DA4-598F59053007}"/>
          </ac:spMkLst>
        </pc:spChg>
        <pc:sldLayoutChg chg="modSp">
          <pc:chgData name="Richardson, Stephanie (STFC,RAL,ISIS)" userId="fb9e1876-ffcf-45bf-abd9-b21078f88f3e" providerId="ADAL" clId="{E97420A5-BC2B-4E02-A557-677BDFD394E8}" dt="2023-06-13T10:14:17.687" v="120" actId="207"/>
          <pc:sldLayoutMkLst>
            <pc:docMk/>
            <pc:sldMasterMk cId="3562387349" sldId="2147483734"/>
            <pc:sldLayoutMk cId="2539774327" sldId="2147483742"/>
          </pc:sldLayoutMkLst>
          <pc:spChg chg="mod">
            <ac:chgData name="Richardson, Stephanie (STFC,RAL,ISIS)" userId="fb9e1876-ffcf-45bf-abd9-b21078f88f3e" providerId="ADAL" clId="{E97420A5-BC2B-4E02-A557-677BDFD394E8}" dt="2023-06-13T10:14:17.687" v="120" actId="207"/>
            <ac:spMkLst>
              <pc:docMk/>
              <pc:sldMasterMk cId="3562387349" sldId="2147483734"/>
              <pc:sldLayoutMk cId="2539774327" sldId="2147483742"/>
              <ac:spMk id="3" creationId="{D0882BAE-96E7-8067-F384-6C81451D56C7}"/>
            </ac:spMkLst>
          </pc:spChg>
        </pc:sldLayoutChg>
        <pc:sldLayoutChg chg="modSp mod">
          <pc:chgData name="Richardson, Stephanie (STFC,RAL,ISIS)" userId="fb9e1876-ffcf-45bf-abd9-b21078f88f3e" providerId="ADAL" clId="{E97420A5-BC2B-4E02-A557-677BDFD394E8}" dt="2023-06-13T10:12:12.944" v="97" actId="14100"/>
          <pc:sldLayoutMkLst>
            <pc:docMk/>
            <pc:sldMasterMk cId="3562387349" sldId="2147483734"/>
            <pc:sldLayoutMk cId="3283479968" sldId="2147483750"/>
          </pc:sldLayoutMkLst>
          <pc:spChg chg="mod">
            <ac:chgData name="Richardson, Stephanie (STFC,RAL,ISIS)" userId="fb9e1876-ffcf-45bf-abd9-b21078f88f3e" providerId="ADAL" clId="{E97420A5-BC2B-4E02-A557-677BDFD394E8}" dt="2023-06-13T10:12:12.944" v="97" actId="14100"/>
            <ac:spMkLst>
              <pc:docMk/>
              <pc:sldMasterMk cId="3562387349" sldId="2147483734"/>
              <pc:sldLayoutMk cId="3283479968" sldId="2147483750"/>
              <ac:spMk id="6" creationId="{9E2D15B4-3C1F-6E32-114C-0E3C063437E2}"/>
            </ac:spMkLst>
          </pc:spChg>
        </pc:sldLayoutChg>
        <pc:sldLayoutChg chg="modSp mod">
          <pc:chgData name="Richardson, Stephanie (STFC,RAL,ISIS)" userId="fb9e1876-ffcf-45bf-abd9-b21078f88f3e" providerId="ADAL" clId="{E97420A5-BC2B-4E02-A557-677BDFD394E8}" dt="2023-06-13T10:13:07.740" v="112" actId="408"/>
          <pc:sldLayoutMkLst>
            <pc:docMk/>
            <pc:sldMasterMk cId="3562387349" sldId="2147483734"/>
            <pc:sldLayoutMk cId="3155470795" sldId="2147483751"/>
          </pc:sldLayoutMkLst>
          <pc:spChg chg="mod">
            <ac:chgData name="Richardson, Stephanie (STFC,RAL,ISIS)" userId="fb9e1876-ffcf-45bf-abd9-b21078f88f3e" providerId="ADAL" clId="{E97420A5-BC2B-4E02-A557-677BDFD394E8}" dt="2023-06-13T10:13:04.725" v="111" actId="1076"/>
            <ac:spMkLst>
              <pc:docMk/>
              <pc:sldMasterMk cId="3562387349" sldId="2147483734"/>
              <pc:sldLayoutMk cId="3155470795" sldId="2147483751"/>
              <ac:spMk id="2" creationId="{39A72C94-07DD-E2CA-345A-A35125CE44A6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3:07.740" v="112" actId="408"/>
            <ac:spMkLst>
              <pc:docMk/>
              <pc:sldMasterMk cId="3562387349" sldId="2147483734"/>
              <pc:sldLayoutMk cId="3155470795" sldId="2147483751"/>
              <ac:spMk id="3" creationId="{1BFA7CDF-E186-FDDF-CF2E-0B3F10DB84DD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3:01.433" v="110" actId="14100"/>
            <ac:spMkLst>
              <pc:docMk/>
              <pc:sldMasterMk cId="3562387349" sldId="2147483734"/>
              <pc:sldLayoutMk cId="3155470795" sldId="2147483751"/>
              <ac:spMk id="6" creationId="{9E2D15B4-3C1F-6E32-114C-0E3C063437E2}"/>
            </ac:spMkLst>
          </pc:spChg>
          <pc:spChg chg="mod">
            <ac:chgData name="Richardson, Stephanie (STFC,RAL,ISIS)" userId="fb9e1876-ffcf-45bf-abd9-b21078f88f3e" providerId="ADAL" clId="{E97420A5-BC2B-4E02-A557-677BDFD394E8}" dt="2023-06-13T10:12:19.239" v="98" actId="14100"/>
            <ac:spMkLst>
              <pc:docMk/>
              <pc:sldMasterMk cId="3562387349" sldId="2147483734"/>
              <pc:sldLayoutMk cId="3155470795" sldId="2147483751"/>
              <ac:spMk id="8" creationId="{4A93167B-5805-9EBB-6E54-360D545AFA15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C82ED0-7452-4354-A24E-35FB24BF9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969E9-2182-2FF9-A02F-A1842CE2A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66A77-BC89-4E24-A414-B6543411FF5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4D48-5E89-47EA-5EE7-5780CF041D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9F5C8-55D8-4294-92FA-96C28702B9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80C6-5E9B-493C-B5B8-6FAC8DE86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8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EA4DE-555E-47B6-8A03-6A0B16EBB0C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3A598-A2C2-45DC-9C01-D210060B4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5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3A598-A2C2-45DC-9C01-D210060B44D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1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3A598-A2C2-45DC-9C01-D210060B44D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855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3A598-A2C2-45DC-9C01-D210060B44D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05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3A598-A2C2-45DC-9C01-D210060B44D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214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3A598-A2C2-45DC-9C01-D210060B44D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80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36145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134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029200" cy="3852000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4501" y="1304925"/>
            <a:ext cx="4876800" cy="3852000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96B1B1A-8A60-7571-1DEF-DF900256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A238165-19F1-BC18-C20C-3CC3D2AF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1EE5152-9164-4EB5-EAF6-34C6622C3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9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4838699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4838699" cy="2846762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62602" y="1304925"/>
            <a:ext cx="4838699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2603" y="2330075"/>
            <a:ext cx="4838698" cy="2846762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134600" cy="4603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CDD2F5-1481-9908-2B81-B0CBF2B4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B48C32-ECD3-49D3-C88A-0D6CD776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971ACE-673D-0FE6-8E00-6A36AFB9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67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4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4305300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7201D5-8F5F-EFFC-D1C0-6AEE32BE3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78B8663-1CEA-8953-DFF8-3DC54CD0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1BB798-7151-8F54-8B80-FAE59219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45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54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6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53054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3287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2225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777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780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70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0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34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79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315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150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71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19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27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55372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8347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675949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7701" y="2286000"/>
            <a:ext cx="3644900" cy="3213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3526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5614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16459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55470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16302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84310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7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0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3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61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624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710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77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23609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48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4781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91002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0134601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0134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6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134600" cy="358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0134601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9D4965-8177-C8A9-33AC-754C0ED5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1BF125-5608-918B-79E5-BE6B8E11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1BFCBE-908C-8ECE-F8ED-964778AC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2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0134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4700187"/>
            <a:ext cx="10134600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611373-ED99-15C4-4B72-2A9B821EA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D30078-44D0-E5C0-B24D-510F1391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F11EA8-20E4-A501-59E7-89936990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18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1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9682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0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00818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23255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6" r:id="rId3"/>
    <p:sldLayoutId id="2147483724" r:id="rId4"/>
    <p:sldLayoutId id="2147483725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37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3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  <p:sldLayoutId id="21474837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4245EB-3A1B-34EF-F09A-63FC89788BFC}"/>
              </a:ext>
            </a:extLst>
          </p:cNvPr>
          <p:cNvSpPr/>
          <p:nvPr/>
        </p:nvSpPr>
        <p:spPr>
          <a:xfrm>
            <a:off x="5257800" y="3082159"/>
            <a:ext cx="3538078" cy="484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B5CD0-94BB-02A9-D0D6-755513A2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2513039"/>
            <a:ext cx="7374759" cy="1138240"/>
          </a:xfrm>
        </p:spPr>
        <p:txBody>
          <a:bodyPr>
            <a:normAutofit fontScale="90000"/>
          </a:bodyPr>
          <a:lstStyle/>
          <a:p>
            <a:r>
              <a:rPr lang="en-GB" dirty="0"/>
              <a:t>Implementing a P4P-Based Serial Driver for </a:t>
            </a:r>
            <a:r>
              <a:rPr lang="en-GB" dirty="0" smtClean="0"/>
              <a:t>MOXA </a:t>
            </a:r>
            <a:r>
              <a:rPr lang="en-GB" dirty="0"/>
              <a:t>TCP Communication with ISIS Serial Devices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0B9D-A009-468E-DD38-1C459E82E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4449186"/>
            <a:ext cx="9144000" cy="431349"/>
          </a:xfrm>
        </p:spPr>
        <p:txBody>
          <a:bodyPr/>
          <a:lstStyle/>
          <a:p>
            <a:r>
              <a:rPr lang="en-GB" dirty="0" smtClean="0"/>
              <a:t>Nadir Bouhelali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7514D-CA92-5C28-8A6F-C434B7EF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5103571"/>
            <a:ext cx="8648700" cy="26397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ISIS Neutron and Muon Source, Rutherford Appleton Laboratory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C80D5-0EB8-807C-B0E7-140CDCF28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5382270"/>
            <a:ext cx="8648700" cy="790419"/>
          </a:xfrm>
        </p:spPr>
        <p:txBody>
          <a:bodyPr>
            <a:normAutofit/>
          </a:bodyPr>
          <a:lstStyle/>
          <a:p>
            <a:r>
              <a:rPr lang="en-GB" sz="1500" dirty="0"/>
              <a:t>EPICS Collaboration Meeting </a:t>
            </a:r>
            <a:r>
              <a:rPr lang="en-GB" sz="1500" dirty="0" smtClean="0"/>
              <a:t>Spring 2025</a:t>
            </a:r>
            <a:endParaRPr lang="en-GB" sz="1500" dirty="0"/>
          </a:p>
          <a:p>
            <a:r>
              <a:rPr lang="en-GB" sz="1500" dirty="0" smtClean="0"/>
              <a:t>Monday 07 April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48182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785D3-45D9-9BCA-AFDB-F3C932A0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4" y="3603461"/>
            <a:ext cx="2929489" cy="219711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08" y="1065122"/>
            <a:ext cx="2929489" cy="2197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5" y="1065122"/>
            <a:ext cx="2929489" cy="2197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41324" y="1979014"/>
            <a:ext cx="349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R232, RS422, RS485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08" y="3603461"/>
            <a:ext cx="2929489" cy="2197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47" y="4198209"/>
            <a:ext cx="2895897" cy="16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8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785D3-45D9-9BCA-AFDB-F3C932A0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 what’s the problem?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74" y="1378924"/>
            <a:ext cx="2453839" cy="1689908"/>
          </a:xfrm>
        </p:spPr>
      </p:pic>
      <p:sp>
        <p:nvSpPr>
          <p:cNvPr id="9" name="TextBox 8"/>
          <p:cNvSpPr txBox="1"/>
          <p:nvPr/>
        </p:nvSpPr>
        <p:spPr>
          <a:xfrm>
            <a:off x="361293" y="1100669"/>
            <a:ext cx="7658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Reliance on </a:t>
            </a:r>
            <a:r>
              <a:rPr lang="en-GB" dirty="0" err="1" smtClean="0">
                <a:solidFill>
                  <a:schemeClr val="tx2"/>
                </a:solidFill>
              </a:rPr>
              <a:t>Vsystem</a:t>
            </a:r>
            <a:endParaRPr lang="en-GB" dirty="0" smtClean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But we want EPICS!</a:t>
            </a:r>
            <a:endParaRPr lang="en-GB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Legacy Hardware, harder to maintain, limited </a:t>
            </a:r>
            <a:r>
              <a:rPr lang="en-GB" dirty="0" smtClean="0">
                <a:solidFill>
                  <a:schemeClr val="tx2"/>
                </a:solidFill>
              </a:rPr>
              <a:t>spares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Hard to maintain software</a:t>
            </a:r>
            <a:endParaRPr lang="en-GB" dirty="0" smtClean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We want maintainability and stability</a:t>
            </a:r>
            <a:endParaRPr lang="en-GB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No </a:t>
            </a:r>
            <a:r>
              <a:rPr lang="en-GB" dirty="0" smtClean="0">
                <a:solidFill>
                  <a:schemeClr val="tx2"/>
                </a:solidFill>
              </a:rPr>
              <a:t>monitoring / Remote </a:t>
            </a:r>
            <a:r>
              <a:rPr lang="en-GB" dirty="0" smtClean="0">
                <a:solidFill>
                  <a:schemeClr val="tx2"/>
                </a:solidFill>
              </a:rPr>
              <a:t>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We definitely want those!</a:t>
            </a:r>
            <a:endParaRPr lang="en-GB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CPS option exists but has limited </a:t>
            </a:r>
            <a:r>
              <a:rPr lang="en-GB" dirty="0" smtClean="0">
                <a:solidFill>
                  <a:schemeClr val="tx2"/>
                </a:solidFill>
              </a:rPr>
              <a:t>scalability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We want to scale up</a:t>
            </a:r>
            <a:endParaRPr lang="en-GB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562478" y="3362826"/>
            <a:ext cx="291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It works … I guess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60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457" y="150350"/>
            <a:ext cx="3032604" cy="2076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785D3-45D9-9BCA-AFDB-F3C932A0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are we doing about it?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294415"/>
            <a:ext cx="9003424" cy="386559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Terminal Server from MOXA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Easy to procure, scalable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Remote management and monitoring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Updated &amp; documented serial software</a:t>
            </a:r>
          </a:p>
          <a:p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EPICS-Compatible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12" y="108031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97" y="3762706"/>
            <a:ext cx="893378" cy="893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12" y="179558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12" y="2510864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12" y="855187"/>
            <a:ext cx="2234245" cy="1491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4371" y="2258866"/>
            <a:ext cx="287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MOXA NPort 6000 series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353" y="2854008"/>
            <a:ext cx="4423870" cy="20607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94481" y="5117391"/>
            <a:ext cx="198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SNMP Monitoring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12" y="3296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0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368" y="2551277"/>
            <a:ext cx="2224253" cy="1137854"/>
          </a:xfrm>
        </p:spPr>
        <p:txBody>
          <a:bodyPr>
            <a:normAutofit/>
          </a:bodyPr>
          <a:lstStyle/>
          <a:p>
            <a:r>
              <a:rPr lang="en-GB" sz="6600" dirty="0" smtClean="0"/>
              <a:t>YES!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99010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785D3-45D9-9BCA-AFDB-F3C932A0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Solution overview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35" y="47775"/>
            <a:ext cx="2301109" cy="17781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60045" y="2030372"/>
            <a:ext cx="1408387" cy="6216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Serial </a:t>
            </a:r>
            <a:r>
              <a:rPr lang="en-GB" dirty="0" smtClean="0">
                <a:solidFill>
                  <a:schemeClr val="tx2"/>
                </a:solidFill>
              </a:rPr>
              <a:t>Handler #1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0" name="Picture 9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71DD0F35-063C-F9EE-4BF1-F1FDD2A4CE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03" y="4636037"/>
            <a:ext cx="1981989" cy="450971"/>
          </a:xfrm>
          <a:prstGeom prst="rect">
            <a:avLst/>
          </a:prstGeom>
        </p:spPr>
      </p:pic>
      <p:pic>
        <p:nvPicPr>
          <p:cNvPr id="12" name="Graphic 7">
            <a:extLst>
              <a:ext uri="{FF2B5EF4-FFF2-40B4-BE49-F238E27FC236}">
                <a16:creationId xmlns:a16="http://schemas.microsoft.com/office/drawing/2014/main" id="{9C6C3A16-839F-4ADE-C603-079C819A2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2068" y="5161555"/>
            <a:ext cx="1981988" cy="528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05149" y="2102953"/>
            <a:ext cx="1408387" cy="4765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PVA Server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9" name="Elbow Connector 8"/>
          <p:cNvCxnSpPr>
            <a:stCxn id="6" idx="3"/>
            <a:endCxn id="19" idx="0"/>
          </p:cNvCxnSpPr>
          <p:nvPr/>
        </p:nvCxnSpPr>
        <p:spPr>
          <a:xfrm>
            <a:off x="7868432" y="2341214"/>
            <a:ext cx="1601388" cy="252030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69820" y="3385912"/>
            <a:ext cx="1604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Commands via TCP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7" y="4861522"/>
            <a:ext cx="2234245" cy="149135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88882" y="1213889"/>
            <a:ext cx="9080935" cy="524997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13">
            <a:extLst>
              <a:ext uri="{FF2B5EF4-FFF2-40B4-BE49-F238E27FC236}">
                <a16:creationId xmlns:a16="http://schemas.microsoft.com/office/drawing/2014/main" id="{44107465-54A8-F657-E2D1-29B173C4934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15459" y="1165148"/>
            <a:ext cx="1040524" cy="549666"/>
          </a:xfrm>
          <a:prstGeom prst="rect">
            <a:avLst/>
          </a:prstGeom>
        </p:spPr>
      </p:pic>
      <p:cxnSp>
        <p:nvCxnSpPr>
          <p:cNvPr id="25" name="Elbow Connector 24"/>
          <p:cNvCxnSpPr>
            <a:stCxn id="23" idx="2"/>
            <a:endCxn id="13" idx="1"/>
          </p:cNvCxnSpPr>
          <p:nvPr/>
        </p:nvCxnSpPr>
        <p:spPr>
          <a:xfrm rot="16200000" flipH="1">
            <a:off x="957235" y="1493300"/>
            <a:ext cx="626401" cy="106942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460045" y="2795610"/>
            <a:ext cx="1408387" cy="6216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Serial </a:t>
            </a:r>
            <a:r>
              <a:rPr lang="en-GB" dirty="0" smtClean="0">
                <a:solidFill>
                  <a:schemeClr val="tx2"/>
                </a:solidFill>
              </a:rPr>
              <a:t>Handler #2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70554" y="4305686"/>
            <a:ext cx="1408387" cy="6216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Serial </a:t>
            </a:r>
            <a:r>
              <a:rPr lang="en-GB" dirty="0" smtClean="0">
                <a:solidFill>
                  <a:schemeClr val="tx2"/>
                </a:solidFill>
              </a:rPr>
              <a:t>Handler ##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7174748" y="3520163"/>
            <a:ext cx="0" cy="683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132597" y="2102953"/>
            <a:ext cx="1408387" cy="4765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Controller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41" name="Straight Connector 40"/>
          <p:cNvCxnSpPr>
            <a:stCxn id="33" idx="3"/>
          </p:cNvCxnSpPr>
          <p:nvPr/>
        </p:nvCxnSpPr>
        <p:spPr>
          <a:xfrm flipV="1">
            <a:off x="7868432" y="3106451"/>
            <a:ext cx="160138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4" idx="3"/>
          </p:cNvCxnSpPr>
          <p:nvPr/>
        </p:nvCxnSpPr>
        <p:spPr>
          <a:xfrm flipV="1">
            <a:off x="7878941" y="4616527"/>
            <a:ext cx="160138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639614" y="2859223"/>
            <a:ext cx="1954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PV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PV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Operation handlers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17730" y="2856765"/>
            <a:ext cx="2325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Serial port initialization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Command queue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60" name="Straight Arrow Connector 59"/>
          <p:cNvCxnSpPr>
            <a:stCxn id="13" idx="3"/>
            <a:endCxn id="39" idx="1"/>
          </p:cNvCxnSpPr>
          <p:nvPr/>
        </p:nvCxnSpPr>
        <p:spPr>
          <a:xfrm>
            <a:off x="3213536" y="2341215"/>
            <a:ext cx="9190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9" idx="3"/>
            <a:endCxn id="6" idx="1"/>
          </p:cNvCxnSpPr>
          <p:nvPr/>
        </p:nvCxnSpPr>
        <p:spPr>
          <a:xfrm flipV="1">
            <a:off x="5540984" y="2341214"/>
            <a:ext cx="91906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243145" y="5943600"/>
            <a:ext cx="301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And syslog!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72" name="Elbow Connector 71"/>
          <p:cNvCxnSpPr>
            <a:stCxn id="19" idx="3"/>
          </p:cNvCxnSpPr>
          <p:nvPr/>
        </p:nvCxnSpPr>
        <p:spPr>
          <a:xfrm>
            <a:off x="10586942" y="5607202"/>
            <a:ext cx="294418" cy="74567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0401300" y="6312932"/>
            <a:ext cx="165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I’m a PSU</a:t>
            </a:r>
            <a:endParaRPr lang="en-GB" dirty="0"/>
          </a:p>
        </p:txBody>
      </p:sp>
      <p:sp>
        <p:nvSpPr>
          <p:cNvPr id="74" name="TextBox 73"/>
          <p:cNvSpPr txBox="1"/>
          <p:nvPr/>
        </p:nvSpPr>
        <p:spPr>
          <a:xfrm>
            <a:off x="2128631" y="1778414"/>
            <a:ext cx="102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P4P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36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EPICS with a </a:t>
            </a:r>
            <a:r>
              <a:rPr lang="en-GB" dirty="0" err="1" smtClean="0"/>
              <a:t>Vsystem</a:t>
            </a:r>
            <a:r>
              <a:rPr lang="en-GB" dirty="0" smtClean="0"/>
              <a:t> flavour with </a:t>
            </a:r>
            <a:r>
              <a:rPr lang="en-GB" dirty="0" err="1" smtClean="0"/>
              <a:t>PVecho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88540"/>
            <a:ext cx="4872228" cy="3450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503" y="1815989"/>
            <a:ext cx="5365433" cy="342348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12235" y="1373886"/>
            <a:ext cx="10134601" cy="3865591"/>
          </a:xfrm>
        </p:spPr>
        <p:txBody>
          <a:bodyPr/>
          <a:lstStyle/>
          <a:p>
            <a:r>
              <a:rPr lang="en-GB" dirty="0" smtClean="0"/>
              <a:t>This doesn’t cause any issues at all 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707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Impact &amp; Benefit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Improved operational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Improved logging – finally on syslog!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Hardware monitoring through SNMP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Remote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Automatic value restore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Maintainability/Future proofing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Surprisingly easy to implement!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599" y="723900"/>
            <a:ext cx="4751701" cy="215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559" y="3783615"/>
            <a:ext cx="7882873" cy="4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9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Looking ahead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Expanding support for serial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Adding TLS layer over TCP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P4P for ISIS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Fully EPICS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05199" y="323772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tx2"/>
                </a:solidFill>
              </a:rPr>
              <a:t>THANK YOU!</a:t>
            </a:r>
            <a:endParaRPr lang="en-GB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11042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riangle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453390EE4BA43A5D6133E94472E90" ma:contentTypeVersion="17" ma:contentTypeDescription="Create a new document." ma:contentTypeScope="" ma:versionID="a3dd40fe961babd590db7e6ab2b6c3cc">
  <xsd:schema xmlns:xsd="http://www.w3.org/2001/XMLSchema" xmlns:xs="http://www.w3.org/2001/XMLSchema" xmlns:p="http://schemas.microsoft.com/office/2006/metadata/properties" xmlns:ns2="7a6c5452-7205-4e2c-a322-0d36e47a4095" xmlns:ns3="4367b676-3231-4229-b246-27e36f6a6ea0" targetNamespace="http://schemas.microsoft.com/office/2006/metadata/properties" ma:root="true" ma:fieldsID="9c9a1b7cbcb1e6780652342e7736d883" ns2:_="" ns3:_="">
    <xsd:import namespace="7a6c5452-7205-4e2c-a322-0d36e47a4095"/>
    <xsd:import namespace="4367b676-3231-4229-b246-27e36f6a6e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c5452-7205-4e2c-a322-0d36e47a4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7b676-3231-4229-b246-27e36f6a6e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5bb8876-a7eb-42f8-850b-785a27f532ba}" ma:internalName="TaxCatchAll" ma:showField="CatchAllData" ma:web="4367b676-3231-4229-b246-27e36f6a6e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67b676-3231-4229-b246-27e36f6a6ea0" xsi:nil="true"/>
    <lcf76f155ced4ddcb4097134ff3c332f xmlns="7a6c5452-7205-4e2c-a322-0d36e47a40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B8F5E0-6443-4F3B-85F5-E23BF401A0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4F5BA3-79C3-4C5A-A3F0-A9B7B86B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6c5452-7205-4e2c-a322-0d36e47a4095"/>
    <ds:schemaRef ds:uri="4367b676-3231-4229-b246-27e36f6a6e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62D15E-264E-46BA-8227-F78B9A4A7183}">
  <ds:schemaRefs>
    <ds:schemaRef ds:uri="http://schemas.microsoft.com/office/2006/metadata/properties"/>
    <ds:schemaRef ds:uri="http://schemas.microsoft.com/office/infopath/2007/PartnerControls"/>
    <ds:schemaRef ds:uri="4367b676-3231-4229-b246-27e36f6a6ea0"/>
    <ds:schemaRef ds:uri="7a6c5452-7205-4e2c-a322-0d36e47a40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10759</TotalTime>
  <Words>237</Words>
  <Application>Microsoft Office PowerPoint</Application>
  <PresentationFormat>Widescreen</PresentationFormat>
  <Paragraphs>67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Verdana</vt:lpstr>
      <vt:lpstr>Calibri</vt:lpstr>
      <vt:lpstr>Roboto</vt:lpstr>
      <vt:lpstr>Aptos</vt:lpstr>
      <vt:lpstr>Moderat Medium</vt:lpstr>
      <vt:lpstr>Wingdings</vt:lpstr>
      <vt:lpstr>Arial</vt:lpstr>
      <vt:lpstr>1_Title slide</vt:lpstr>
      <vt:lpstr>2_Triangles</vt:lpstr>
      <vt:lpstr>3_Pattern</vt:lpstr>
      <vt:lpstr>4_Blank Layouts</vt:lpstr>
      <vt:lpstr>Implementing a P4P-Based Serial Driver for MOXA TCP Communication with ISIS Serial Devices</vt:lpstr>
      <vt:lpstr>Context</vt:lpstr>
      <vt:lpstr>So what’s the problem?</vt:lpstr>
      <vt:lpstr>What are we doing about it?</vt:lpstr>
      <vt:lpstr>YES!</vt:lpstr>
      <vt:lpstr>Solution overview</vt:lpstr>
      <vt:lpstr>EPICS with a Vsystem flavour with PVecho</vt:lpstr>
      <vt:lpstr>Impact &amp; Benefit</vt:lpstr>
      <vt:lpstr>Looking ahead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Stephanie (STFC,RAL,ISIS)</dc:creator>
  <cp:lastModifiedBy>Bouhelali, Nadir (STFC,RAL,ISIS)</cp:lastModifiedBy>
  <cp:revision>28</cp:revision>
  <dcterms:created xsi:type="dcterms:W3CDTF">2023-01-10T12:41:06Z</dcterms:created>
  <dcterms:modified xsi:type="dcterms:W3CDTF">2025-04-08T19:25:18Z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0x010100FC2453390EE4BA43A5D6133E94472E90</vt:lpwstr>
  </property>
  <property fmtid="{D5CDD505-2E9C-101B-9397-08002B2CF9AE}" pid="3" name="MediaServiceImageTags">
    <vt:lpwstr/>
  </property>
</Properties>
</file>