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57" r:id="rId4"/>
    <p:sldId id="258" r:id="rId5"/>
    <p:sldId id="260" r:id="rId6"/>
    <p:sldId id="268" r:id="rId7"/>
    <p:sldId id="262" r:id="rId8"/>
    <p:sldId id="269" r:id="rId9"/>
    <p:sldId id="264" r:id="rId10"/>
    <p:sldId id="270" r:id="rId11"/>
    <p:sldId id="273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704BFB-9BD3-4014-8C74-B2C054026721}" v="1" dt="2025-04-07T19:58:29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4660"/>
  </p:normalViewPr>
  <p:slideViewPr>
    <p:cSldViewPr snapToGrid="0">
      <p:cViewPr>
        <p:scale>
          <a:sx n="67" d="100"/>
          <a:sy n="67" d="100"/>
        </p:scale>
        <p:origin x="640" y="-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Price" userId="14bcf5b1-b8e6-4eb1-84ff-cc2cb957fa46" providerId="ADAL" clId="{C9704BFB-9BD3-4014-8C74-B2C054026721}"/>
    <pc:docChg chg="undo custSel addSld delSld modSld">
      <pc:chgData name="Pat Price" userId="14bcf5b1-b8e6-4eb1-84ff-cc2cb957fa46" providerId="ADAL" clId="{C9704BFB-9BD3-4014-8C74-B2C054026721}" dt="2025-04-07T21:17:41.888" v="2603" actId="20577"/>
      <pc:docMkLst>
        <pc:docMk/>
      </pc:docMkLst>
      <pc:sldChg chg="modSp mod">
        <pc:chgData name="Pat Price" userId="14bcf5b1-b8e6-4eb1-84ff-cc2cb957fa46" providerId="ADAL" clId="{C9704BFB-9BD3-4014-8C74-B2C054026721}" dt="2025-04-07T21:06:08.053" v="2410" actId="113"/>
        <pc:sldMkLst>
          <pc:docMk/>
          <pc:sldMk cId="2687793459" sldId="258"/>
        </pc:sldMkLst>
        <pc:spChg chg="mod">
          <ac:chgData name="Pat Price" userId="14bcf5b1-b8e6-4eb1-84ff-cc2cb957fa46" providerId="ADAL" clId="{C9704BFB-9BD3-4014-8C74-B2C054026721}" dt="2025-04-07T21:06:08.053" v="2410" actId="113"/>
          <ac:spMkLst>
            <pc:docMk/>
            <pc:sldMk cId="2687793459" sldId="258"/>
            <ac:spMk id="2" creationId="{B68612CE-DB18-5555-80DA-6340FE40B368}"/>
          </ac:spMkLst>
        </pc:spChg>
        <pc:spChg chg="mod">
          <ac:chgData name="Pat Price" userId="14bcf5b1-b8e6-4eb1-84ff-cc2cb957fa46" providerId="ADAL" clId="{C9704BFB-9BD3-4014-8C74-B2C054026721}" dt="2025-04-07T21:03:03.525" v="2291" actId="20577"/>
          <ac:spMkLst>
            <pc:docMk/>
            <pc:sldMk cId="2687793459" sldId="258"/>
            <ac:spMk id="3" creationId="{DC6F86D2-EF79-C5A9-4020-478BE67F7627}"/>
          </ac:spMkLst>
        </pc:spChg>
      </pc:sldChg>
      <pc:sldChg chg="addSp delSp modSp mod setBg">
        <pc:chgData name="Pat Price" userId="14bcf5b1-b8e6-4eb1-84ff-cc2cb957fa46" providerId="ADAL" clId="{C9704BFB-9BD3-4014-8C74-B2C054026721}" dt="2025-04-07T20:59:44.034" v="2193" actId="122"/>
        <pc:sldMkLst>
          <pc:docMk/>
          <pc:sldMk cId="1555523348" sldId="259"/>
        </pc:sldMkLst>
        <pc:spChg chg="mod">
          <ac:chgData name="Pat Price" userId="14bcf5b1-b8e6-4eb1-84ff-cc2cb957fa46" providerId="ADAL" clId="{C9704BFB-9BD3-4014-8C74-B2C054026721}" dt="2025-04-07T20:59:44.034" v="2193" actId="122"/>
          <ac:spMkLst>
            <pc:docMk/>
            <pc:sldMk cId="1555523348" sldId="259"/>
            <ac:spMk id="2" creationId="{E49024AE-4E92-13DE-13F4-0E8AC50F3280}"/>
          </ac:spMkLst>
        </pc:spChg>
        <pc:spChg chg="add del">
          <ac:chgData name="Pat Price" userId="14bcf5b1-b8e6-4eb1-84ff-cc2cb957fa46" providerId="ADAL" clId="{C9704BFB-9BD3-4014-8C74-B2C054026721}" dt="2025-04-07T20:57:57.778" v="2180" actId="26606"/>
          <ac:spMkLst>
            <pc:docMk/>
            <pc:sldMk cId="1555523348" sldId="259"/>
            <ac:spMk id="62" creationId="{640E93D9-F13F-4097-A159-E0A6CEBA8F3B}"/>
          </ac:spMkLst>
        </pc:spChg>
        <pc:spChg chg="add del">
          <ac:chgData name="Pat Price" userId="14bcf5b1-b8e6-4eb1-84ff-cc2cb957fa46" providerId="ADAL" clId="{C9704BFB-9BD3-4014-8C74-B2C054026721}" dt="2025-04-07T20:57:57.778" v="2180" actId="26606"/>
          <ac:spMkLst>
            <pc:docMk/>
            <pc:sldMk cId="1555523348" sldId="259"/>
            <ac:spMk id="64" creationId="{BA3D150B-ADB5-401D-8304-C7845A109595}"/>
          </ac:spMkLst>
        </pc:spChg>
        <pc:spChg chg="add del">
          <ac:chgData name="Pat Price" userId="14bcf5b1-b8e6-4eb1-84ff-cc2cb957fa46" providerId="ADAL" clId="{C9704BFB-9BD3-4014-8C74-B2C054026721}" dt="2025-04-07T20:57:57.778" v="2180" actId="26606"/>
          <ac:spMkLst>
            <pc:docMk/>
            <pc:sldMk cId="1555523348" sldId="259"/>
            <ac:spMk id="66" creationId="{ACD3AB31-A71C-4414-BA05-CF667CBA34D2}"/>
          </ac:spMkLst>
        </pc:spChg>
        <pc:spChg chg="add del">
          <ac:chgData name="Pat Price" userId="14bcf5b1-b8e6-4eb1-84ff-cc2cb957fa46" providerId="ADAL" clId="{C9704BFB-9BD3-4014-8C74-B2C054026721}" dt="2025-04-07T20:57:28.451" v="2175" actId="26606"/>
          <ac:spMkLst>
            <pc:docMk/>
            <pc:sldMk cId="1555523348" sldId="259"/>
            <ac:spMk id="71" creationId="{58086AEC-04C2-4BC4-BFB8-0135965C74A8}"/>
          </ac:spMkLst>
        </pc:spChg>
        <pc:spChg chg="add del">
          <ac:chgData name="Pat Price" userId="14bcf5b1-b8e6-4eb1-84ff-cc2cb957fa46" providerId="ADAL" clId="{C9704BFB-9BD3-4014-8C74-B2C054026721}" dt="2025-04-07T20:57:28.451" v="2175" actId="26606"/>
          <ac:spMkLst>
            <pc:docMk/>
            <pc:sldMk cId="1555523348" sldId="259"/>
            <ac:spMk id="73" creationId="{20C3BE3F-B8A9-4DC9-A867-EC91736FAA07}"/>
          </ac:spMkLst>
        </pc:spChg>
        <pc:spChg chg="add del">
          <ac:chgData name="Pat Price" userId="14bcf5b1-b8e6-4eb1-84ff-cc2cb957fa46" providerId="ADAL" clId="{C9704BFB-9BD3-4014-8C74-B2C054026721}" dt="2025-04-07T20:57:44.136" v="2177" actId="26606"/>
          <ac:spMkLst>
            <pc:docMk/>
            <pc:sldMk cId="1555523348" sldId="259"/>
            <ac:spMk id="82" creationId="{DCC231C8-C761-4B31-9B1C-C6D19248C6B3}"/>
          </ac:spMkLst>
        </pc:spChg>
        <pc:spChg chg="add del">
          <ac:chgData name="Pat Price" userId="14bcf5b1-b8e6-4eb1-84ff-cc2cb957fa46" providerId="ADAL" clId="{C9704BFB-9BD3-4014-8C74-B2C054026721}" dt="2025-04-07T20:57:57.751" v="2179" actId="26606"/>
          <ac:spMkLst>
            <pc:docMk/>
            <pc:sldMk cId="1555523348" sldId="259"/>
            <ac:spMk id="84" creationId="{B6FACB3C-9069-4791-BC5C-0DB7CD19B853}"/>
          </ac:spMkLst>
        </pc:spChg>
        <pc:spChg chg="add del">
          <ac:chgData name="Pat Price" userId="14bcf5b1-b8e6-4eb1-84ff-cc2cb957fa46" providerId="ADAL" clId="{C9704BFB-9BD3-4014-8C74-B2C054026721}" dt="2025-04-07T20:57:57.751" v="2179" actId="26606"/>
          <ac:spMkLst>
            <pc:docMk/>
            <pc:sldMk cId="1555523348" sldId="259"/>
            <ac:spMk id="85" creationId="{71F2038E-D777-4B76-81DD-DD13EE91B9DD}"/>
          </ac:spMkLst>
        </pc:spChg>
        <pc:spChg chg="add">
          <ac:chgData name="Pat Price" userId="14bcf5b1-b8e6-4eb1-84ff-cc2cb957fa46" providerId="ADAL" clId="{C9704BFB-9BD3-4014-8C74-B2C054026721}" dt="2025-04-07T20:57:57.778" v="2180" actId="26606"/>
          <ac:spMkLst>
            <pc:docMk/>
            <pc:sldMk cId="1555523348" sldId="259"/>
            <ac:spMk id="88" creationId="{DCC231C8-C761-4B31-9B1C-C6D19248C6B3}"/>
          </ac:spMkLst>
        </pc:spChg>
        <pc:grpChg chg="add del">
          <ac:chgData name="Pat Price" userId="14bcf5b1-b8e6-4eb1-84ff-cc2cb957fa46" providerId="ADAL" clId="{C9704BFB-9BD3-4014-8C74-B2C054026721}" dt="2025-04-07T20:57:28.451" v="2175" actId="26606"/>
          <ac:grpSpMkLst>
            <pc:docMk/>
            <pc:sldMk cId="1555523348" sldId="259"/>
            <ac:grpSpMk id="75" creationId="{0CA2F3D1-53F2-478B-949B-6D4EA2E4E43E}"/>
          </ac:grpSpMkLst>
        </pc:grpChg>
        <pc:grpChg chg="add del">
          <ac:chgData name="Pat Price" userId="14bcf5b1-b8e6-4eb1-84ff-cc2cb957fa46" providerId="ADAL" clId="{C9704BFB-9BD3-4014-8C74-B2C054026721}" dt="2025-04-07T20:57:57.751" v="2179" actId="26606"/>
          <ac:grpSpMkLst>
            <pc:docMk/>
            <pc:sldMk cId="1555523348" sldId="259"/>
            <ac:grpSpMk id="86" creationId="{DD354807-230F-4402-B1B9-F733A8F1F190}"/>
          </ac:grpSpMkLst>
        </pc:grpChg>
        <pc:graphicFrameChg chg="mod modGraphic">
          <ac:chgData name="Pat Price" userId="14bcf5b1-b8e6-4eb1-84ff-cc2cb957fa46" providerId="ADAL" clId="{C9704BFB-9BD3-4014-8C74-B2C054026721}" dt="2025-04-07T20:58:35.913" v="2192" actId="20577"/>
          <ac:graphicFrameMkLst>
            <pc:docMk/>
            <pc:sldMk cId="1555523348" sldId="259"/>
            <ac:graphicFrameMk id="46" creationId="{D50DE5C4-C6FC-D0E3-3A26-6F51ECEA02FC}"/>
          </ac:graphicFrameMkLst>
        </pc:graphicFrameChg>
        <pc:picChg chg="del">
          <ac:chgData name="Pat Price" userId="14bcf5b1-b8e6-4eb1-84ff-cc2cb957fa46" providerId="ADAL" clId="{C9704BFB-9BD3-4014-8C74-B2C054026721}" dt="2025-04-07T20:57:06.238" v="2173" actId="478"/>
          <ac:picMkLst>
            <pc:docMk/>
            <pc:sldMk cId="1555523348" sldId="259"/>
            <ac:picMk id="58" creationId="{641AE58D-7E01-5470-C50A-5A7B16A38408}"/>
          </ac:picMkLst>
        </pc:picChg>
      </pc:sldChg>
      <pc:sldChg chg="modSp mod">
        <pc:chgData name="Pat Price" userId="14bcf5b1-b8e6-4eb1-84ff-cc2cb957fa46" providerId="ADAL" clId="{C9704BFB-9BD3-4014-8C74-B2C054026721}" dt="2025-04-07T21:05:52.228" v="2409" actId="255"/>
        <pc:sldMkLst>
          <pc:docMk/>
          <pc:sldMk cId="1083675742" sldId="260"/>
        </pc:sldMkLst>
        <pc:spChg chg="mod">
          <ac:chgData name="Pat Price" userId="14bcf5b1-b8e6-4eb1-84ff-cc2cb957fa46" providerId="ADAL" clId="{C9704BFB-9BD3-4014-8C74-B2C054026721}" dt="2025-04-07T21:04:00.107" v="2293" actId="113"/>
          <ac:spMkLst>
            <pc:docMk/>
            <pc:sldMk cId="1083675742" sldId="260"/>
            <ac:spMk id="2" creationId="{45D1EAAE-33D7-4E20-A8CA-7CDA7609748B}"/>
          </ac:spMkLst>
        </pc:spChg>
        <pc:spChg chg="mod">
          <ac:chgData name="Pat Price" userId="14bcf5b1-b8e6-4eb1-84ff-cc2cb957fa46" providerId="ADAL" clId="{C9704BFB-9BD3-4014-8C74-B2C054026721}" dt="2025-04-07T21:05:52.228" v="2409" actId="255"/>
          <ac:spMkLst>
            <pc:docMk/>
            <pc:sldMk cId="1083675742" sldId="260"/>
            <ac:spMk id="3" creationId="{B3B3C9BB-D559-1E3C-3572-CE9BEF8420BD}"/>
          </ac:spMkLst>
        </pc:spChg>
      </pc:sldChg>
      <pc:sldChg chg="addSp delSp modSp mod">
        <pc:chgData name="Pat Price" userId="14bcf5b1-b8e6-4eb1-84ff-cc2cb957fa46" providerId="ADAL" clId="{C9704BFB-9BD3-4014-8C74-B2C054026721}" dt="2025-04-07T21:09:33.497" v="2469" actId="313"/>
        <pc:sldMkLst>
          <pc:docMk/>
          <pc:sldMk cId="589467839" sldId="262"/>
        </pc:sldMkLst>
        <pc:spChg chg="mod">
          <ac:chgData name="Pat Price" userId="14bcf5b1-b8e6-4eb1-84ff-cc2cb957fa46" providerId="ADAL" clId="{C9704BFB-9BD3-4014-8C74-B2C054026721}" dt="2025-04-07T21:09:33.497" v="2469" actId="313"/>
          <ac:spMkLst>
            <pc:docMk/>
            <pc:sldMk cId="589467839" sldId="262"/>
            <ac:spMk id="2" creationId="{783F3883-DB2F-C636-0693-FEC27A34A0E6}"/>
          </ac:spMkLst>
        </pc:spChg>
        <pc:spChg chg="mod">
          <ac:chgData name="Pat Price" userId="14bcf5b1-b8e6-4eb1-84ff-cc2cb957fa46" providerId="ADAL" clId="{C9704BFB-9BD3-4014-8C74-B2C054026721}" dt="2025-04-07T21:09:25.589" v="2468" actId="113"/>
          <ac:spMkLst>
            <pc:docMk/>
            <pc:sldMk cId="589467839" sldId="262"/>
            <ac:spMk id="3" creationId="{0D51B2EC-2AD0-F118-3D57-A01E4F32BCD8}"/>
          </ac:spMkLst>
        </pc:spChg>
        <pc:spChg chg="del">
          <ac:chgData name="Pat Price" userId="14bcf5b1-b8e6-4eb1-84ff-cc2cb957fa46" providerId="ADAL" clId="{C9704BFB-9BD3-4014-8C74-B2C054026721}" dt="2025-04-07T20:08:42.737" v="622" actId="26606"/>
          <ac:spMkLst>
            <pc:docMk/>
            <pc:sldMk cId="589467839" sldId="262"/>
            <ac:spMk id="8" creationId="{0D7B6173-1D58-48E2-83CF-37350F315F75}"/>
          </ac:spMkLst>
        </pc:spChg>
        <pc:spChg chg="del">
          <ac:chgData name="Pat Price" userId="14bcf5b1-b8e6-4eb1-84ff-cc2cb957fa46" providerId="ADAL" clId="{C9704BFB-9BD3-4014-8C74-B2C054026721}" dt="2025-04-07T20:08:42.737" v="622" actId="26606"/>
          <ac:spMkLst>
            <pc:docMk/>
            <pc:sldMk cId="589467839" sldId="262"/>
            <ac:spMk id="10" creationId="{C7465CB2-E160-4D8E-B8B3-B7AFCAFC5BC1}"/>
          </ac:spMkLst>
        </pc:spChg>
        <pc:spChg chg="del">
          <ac:chgData name="Pat Price" userId="14bcf5b1-b8e6-4eb1-84ff-cc2cb957fa46" providerId="ADAL" clId="{C9704BFB-9BD3-4014-8C74-B2C054026721}" dt="2025-04-07T20:08:42.737" v="622" actId="26606"/>
          <ac:spMkLst>
            <pc:docMk/>
            <pc:sldMk cId="589467839" sldId="262"/>
            <ac:spMk id="14" creationId="{1A8FFABF-F1A6-4C80-A0A6-29F3162FEFFE}"/>
          </ac:spMkLst>
        </pc:spChg>
        <pc:spChg chg="del">
          <ac:chgData name="Pat Price" userId="14bcf5b1-b8e6-4eb1-84ff-cc2cb957fa46" providerId="ADAL" clId="{C9704BFB-9BD3-4014-8C74-B2C054026721}" dt="2025-04-07T20:08:42.737" v="622" actId="26606"/>
          <ac:spMkLst>
            <pc:docMk/>
            <pc:sldMk cId="589467839" sldId="262"/>
            <ac:spMk id="16" creationId="{ED4C1E4B-EA97-41D4-855C-680107905C03}"/>
          </ac:spMkLst>
        </pc:spChg>
        <pc:spChg chg="add">
          <ac:chgData name="Pat Price" userId="14bcf5b1-b8e6-4eb1-84ff-cc2cb957fa46" providerId="ADAL" clId="{C9704BFB-9BD3-4014-8C74-B2C054026721}" dt="2025-04-07T20:08:42.737" v="622" actId="26606"/>
          <ac:spMkLst>
            <pc:docMk/>
            <pc:sldMk cId="589467839" sldId="262"/>
            <ac:spMk id="21" creationId="{18873D23-2DCF-4B31-A009-95721C06E8E1}"/>
          </ac:spMkLst>
        </pc:spChg>
        <pc:spChg chg="add">
          <ac:chgData name="Pat Price" userId="14bcf5b1-b8e6-4eb1-84ff-cc2cb957fa46" providerId="ADAL" clId="{C9704BFB-9BD3-4014-8C74-B2C054026721}" dt="2025-04-07T20:08:42.737" v="622" actId="26606"/>
          <ac:spMkLst>
            <pc:docMk/>
            <pc:sldMk cId="589467839" sldId="262"/>
            <ac:spMk id="23" creationId="{C13EF075-D4EF-4929-ADBC-91B27DA19955}"/>
          </ac:spMkLst>
        </pc:spChg>
        <pc:grpChg chg="add">
          <ac:chgData name="Pat Price" userId="14bcf5b1-b8e6-4eb1-84ff-cc2cb957fa46" providerId="ADAL" clId="{C9704BFB-9BD3-4014-8C74-B2C054026721}" dt="2025-04-07T20:08:42.737" v="622" actId="26606"/>
          <ac:grpSpMkLst>
            <pc:docMk/>
            <pc:sldMk cId="589467839" sldId="262"/>
            <ac:grpSpMk id="25" creationId="{DAA26DFA-AAB2-4973-9C17-16D587C7B198}"/>
          </ac:grpSpMkLst>
        </pc:grpChg>
        <pc:picChg chg="del">
          <ac:chgData name="Pat Price" userId="14bcf5b1-b8e6-4eb1-84ff-cc2cb957fa46" providerId="ADAL" clId="{C9704BFB-9BD3-4014-8C74-B2C054026721}" dt="2025-04-07T20:08:42.737" v="622" actId="26606"/>
          <ac:picMkLst>
            <pc:docMk/>
            <pc:sldMk cId="589467839" sldId="262"/>
            <ac:picMk id="12" creationId="{BF79C704-FD27-4BBA-A751-4A80EDB173B8}"/>
          </ac:picMkLst>
        </pc:picChg>
      </pc:sldChg>
      <pc:sldChg chg="addSp delSp modSp mod">
        <pc:chgData name="Pat Price" userId="14bcf5b1-b8e6-4eb1-84ff-cc2cb957fa46" providerId="ADAL" clId="{C9704BFB-9BD3-4014-8C74-B2C054026721}" dt="2025-04-07T21:11:02.292" v="2471" actId="20577"/>
        <pc:sldMkLst>
          <pc:docMk/>
          <pc:sldMk cId="1920530667" sldId="264"/>
        </pc:sldMkLst>
        <pc:spChg chg="mod">
          <ac:chgData name="Pat Price" userId="14bcf5b1-b8e6-4eb1-84ff-cc2cb957fa46" providerId="ADAL" clId="{C9704BFB-9BD3-4014-8C74-B2C054026721}" dt="2025-04-07T20:17:53.267" v="1032" actId="113"/>
          <ac:spMkLst>
            <pc:docMk/>
            <pc:sldMk cId="1920530667" sldId="264"/>
            <ac:spMk id="2" creationId="{40AA07D2-F9F8-5E75-351E-A2170BA8EDD7}"/>
          </ac:spMkLst>
        </pc:spChg>
        <pc:spChg chg="mod">
          <ac:chgData name="Pat Price" userId="14bcf5b1-b8e6-4eb1-84ff-cc2cb957fa46" providerId="ADAL" clId="{C9704BFB-9BD3-4014-8C74-B2C054026721}" dt="2025-04-07T21:11:02.292" v="2471" actId="20577"/>
          <ac:spMkLst>
            <pc:docMk/>
            <pc:sldMk cId="1920530667" sldId="264"/>
            <ac:spMk id="3" creationId="{AA9B57E0-C313-66C4-65CC-CAF6913436AA}"/>
          </ac:spMkLst>
        </pc:spChg>
        <pc:spChg chg="add">
          <ac:chgData name="Pat Price" userId="14bcf5b1-b8e6-4eb1-84ff-cc2cb957fa46" providerId="ADAL" clId="{C9704BFB-9BD3-4014-8C74-B2C054026721}" dt="2025-04-07T20:11:58.996" v="709" actId="26606"/>
          <ac:spMkLst>
            <pc:docMk/>
            <pc:sldMk cId="1920530667" sldId="264"/>
            <ac:spMk id="16" creationId="{B6FACB3C-9069-4791-BC5C-0DB7CD19B853}"/>
          </ac:spMkLst>
        </pc:spChg>
        <pc:spChg chg="add">
          <ac:chgData name="Pat Price" userId="14bcf5b1-b8e6-4eb1-84ff-cc2cb957fa46" providerId="ADAL" clId="{C9704BFB-9BD3-4014-8C74-B2C054026721}" dt="2025-04-07T20:11:58.996" v="709" actId="26606"/>
          <ac:spMkLst>
            <pc:docMk/>
            <pc:sldMk cId="1920530667" sldId="264"/>
            <ac:spMk id="18" creationId="{71F2038E-D777-4B76-81DD-DD13EE91B9DD}"/>
          </ac:spMkLst>
        </pc:spChg>
        <pc:grpChg chg="del">
          <ac:chgData name="Pat Price" userId="14bcf5b1-b8e6-4eb1-84ff-cc2cb957fa46" providerId="ADAL" clId="{C9704BFB-9BD3-4014-8C74-B2C054026721}" dt="2025-04-07T20:11:58.996" v="709" actId="26606"/>
          <ac:grpSpMkLst>
            <pc:docMk/>
            <pc:sldMk cId="1920530667" sldId="264"/>
            <ac:grpSpMk id="9" creationId="{5EFBDE31-BB3E-6CFC-23CD-B5976DA38438}"/>
          </ac:grpSpMkLst>
        </pc:grpChg>
        <pc:grpChg chg="add">
          <ac:chgData name="Pat Price" userId="14bcf5b1-b8e6-4eb1-84ff-cc2cb957fa46" providerId="ADAL" clId="{C9704BFB-9BD3-4014-8C74-B2C054026721}" dt="2025-04-07T20:11:58.996" v="709" actId="26606"/>
          <ac:grpSpMkLst>
            <pc:docMk/>
            <pc:sldMk cId="1920530667" sldId="264"/>
            <ac:grpSpMk id="20" creationId="{DD354807-230F-4402-B1B9-F733A8F1F190}"/>
          </ac:grpSpMkLst>
        </pc:grpChg>
        <pc:picChg chg="mod ord">
          <ac:chgData name="Pat Price" userId="14bcf5b1-b8e6-4eb1-84ff-cc2cb957fa46" providerId="ADAL" clId="{C9704BFB-9BD3-4014-8C74-B2C054026721}" dt="2025-04-07T20:12:07.257" v="711" actId="14100"/>
          <ac:picMkLst>
            <pc:docMk/>
            <pc:sldMk cId="1920530667" sldId="264"/>
            <ac:picMk id="5" creationId="{899B2069-85F4-0366-6BE7-BD66E94179E6}"/>
          </ac:picMkLst>
        </pc:picChg>
      </pc:sldChg>
      <pc:sldChg chg="del">
        <pc:chgData name="Pat Price" userId="14bcf5b1-b8e6-4eb1-84ff-cc2cb957fa46" providerId="ADAL" clId="{C9704BFB-9BD3-4014-8C74-B2C054026721}" dt="2025-04-07T20:51:52.074" v="2093" actId="2696"/>
        <pc:sldMkLst>
          <pc:docMk/>
          <pc:sldMk cId="976906543" sldId="266"/>
        </pc:sldMkLst>
      </pc:sldChg>
      <pc:sldChg chg="modSp mod">
        <pc:chgData name="Pat Price" userId="14bcf5b1-b8e6-4eb1-84ff-cc2cb957fa46" providerId="ADAL" clId="{C9704BFB-9BD3-4014-8C74-B2C054026721}" dt="2025-04-07T21:00:29.176" v="2201" actId="27636"/>
        <pc:sldMkLst>
          <pc:docMk/>
          <pc:sldMk cId="3242842358" sldId="267"/>
        </pc:sldMkLst>
        <pc:spChg chg="mod">
          <ac:chgData name="Pat Price" userId="14bcf5b1-b8e6-4eb1-84ff-cc2cb957fa46" providerId="ADAL" clId="{C9704BFB-9BD3-4014-8C74-B2C054026721}" dt="2025-04-07T21:00:07.623" v="2197" actId="122"/>
          <ac:spMkLst>
            <pc:docMk/>
            <pc:sldMk cId="3242842358" sldId="267"/>
            <ac:spMk id="2" creationId="{22445A39-5064-136C-86CA-F4FDA1824253}"/>
          </ac:spMkLst>
        </pc:spChg>
        <pc:spChg chg="mod">
          <ac:chgData name="Pat Price" userId="14bcf5b1-b8e6-4eb1-84ff-cc2cb957fa46" providerId="ADAL" clId="{C9704BFB-9BD3-4014-8C74-B2C054026721}" dt="2025-04-07T21:00:29.176" v="2201" actId="27636"/>
          <ac:spMkLst>
            <pc:docMk/>
            <pc:sldMk cId="3242842358" sldId="267"/>
            <ac:spMk id="19" creationId="{93ACBD95-9ABB-8504-0FC0-8ECBE48C5A15}"/>
          </ac:spMkLst>
        </pc:spChg>
      </pc:sldChg>
      <pc:sldChg chg="addSp modSp new mod setBg">
        <pc:chgData name="Pat Price" userId="14bcf5b1-b8e6-4eb1-84ff-cc2cb957fa46" providerId="ADAL" clId="{C9704BFB-9BD3-4014-8C74-B2C054026721}" dt="2025-04-07T21:08:32.897" v="2445" actId="20577"/>
        <pc:sldMkLst>
          <pc:docMk/>
          <pc:sldMk cId="770253651" sldId="268"/>
        </pc:sldMkLst>
        <pc:spChg chg="mod">
          <ac:chgData name="Pat Price" userId="14bcf5b1-b8e6-4eb1-84ff-cc2cb957fa46" providerId="ADAL" clId="{C9704BFB-9BD3-4014-8C74-B2C054026721}" dt="2025-04-07T19:59:08.742" v="43" actId="313"/>
          <ac:spMkLst>
            <pc:docMk/>
            <pc:sldMk cId="770253651" sldId="268"/>
            <ac:spMk id="2" creationId="{C5142A5A-989F-0A2D-07CC-1E6402297899}"/>
          </ac:spMkLst>
        </pc:spChg>
        <pc:spChg chg="mod">
          <ac:chgData name="Pat Price" userId="14bcf5b1-b8e6-4eb1-84ff-cc2cb957fa46" providerId="ADAL" clId="{C9704BFB-9BD3-4014-8C74-B2C054026721}" dt="2025-04-07T21:08:32.897" v="2445" actId="20577"/>
          <ac:spMkLst>
            <pc:docMk/>
            <pc:sldMk cId="770253651" sldId="268"/>
            <ac:spMk id="3" creationId="{95FEE4D7-66DC-B310-ADC4-51A25197D13A}"/>
          </ac:spMkLst>
        </pc:spChg>
        <pc:spChg chg="add">
          <ac:chgData name="Pat Price" userId="14bcf5b1-b8e6-4eb1-84ff-cc2cb957fa46" providerId="ADAL" clId="{C9704BFB-9BD3-4014-8C74-B2C054026721}" dt="2025-04-07T19:58:46.233" v="6" actId="26606"/>
          <ac:spMkLst>
            <pc:docMk/>
            <pc:sldMk cId="770253651" sldId="268"/>
            <ac:spMk id="8" creationId="{18873D23-2DCF-4B31-A009-95721C06E8E1}"/>
          </ac:spMkLst>
        </pc:spChg>
        <pc:spChg chg="add">
          <ac:chgData name="Pat Price" userId="14bcf5b1-b8e6-4eb1-84ff-cc2cb957fa46" providerId="ADAL" clId="{C9704BFB-9BD3-4014-8C74-B2C054026721}" dt="2025-04-07T19:58:46.233" v="6" actId="26606"/>
          <ac:spMkLst>
            <pc:docMk/>
            <pc:sldMk cId="770253651" sldId="268"/>
            <ac:spMk id="10" creationId="{C13EF075-D4EF-4929-ADBC-91B27DA19955}"/>
          </ac:spMkLst>
        </pc:spChg>
        <pc:grpChg chg="add">
          <ac:chgData name="Pat Price" userId="14bcf5b1-b8e6-4eb1-84ff-cc2cb957fa46" providerId="ADAL" clId="{C9704BFB-9BD3-4014-8C74-B2C054026721}" dt="2025-04-07T19:58:46.233" v="6" actId="26606"/>
          <ac:grpSpMkLst>
            <pc:docMk/>
            <pc:sldMk cId="770253651" sldId="268"/>
            <ac:grpSpMk id="12" creationId="{DAA26DFA-AAB2-4973-9C17-16D587C7B198}"/>
          </ac:grpSpMkLst>
        </pc:grpChg>
      </pc:sldChg>
      <pc:sldChg chg="addSp modSp new mod setBg">
        <pc:chgData name="Pat Price" userId="14bcf5b1-b8e6-4eb1-84ff-cc2cb957fa46" providerId="ADAL" clId="{C9704BFB-9BD3-4014-8C74-B2C054026721}" dt="2025-04-07T21:09:41.491" v="2470" actId="113"/>
        <pc:sldMkLst>
          <pc:docMk/>
          <pc:sldMk cId="3848612945" sldId="269"/>
        </pc:sldMkLst>
        <pc:spChg chg="mod">
          <ac:chgData name="Pat Price" userId="14bcf5b1-b8e6-4eb1-84ff-cc2cb957fa46" providerId="ADAL" clId="{C9704BFB-9BD3-4014-8C74-B2C054026721}" dt="2025-04-07T21:09:41.491" v="2470" actId="113"/>
          <ac:spMkLst>
            <pc:docMk/>
            <pc:sldMk cId="3848612945" sldId="269"/>
            <ac:spMk id="2" creationId="{86D856F3-2554-AF79-2134-0B5929411881}"/>
          </ac:spMkLst>
        </pc:spChg>
        <pc:spChg chg="mod">
          <ac:chgData name="Pat Price" userId="14bcf5b1-b8e6-4eb1-84ff-cc2cb957fa46" providerId="ADAL" clId="{C9704BFB-9BD3-4014-8C74-B2C054026721}" dt="2025-04-07T20:26:43.879" v="1251" actId="20577"/>
          <ac:spMkLst>
            <pc:docMk/>
            <pc:sldMk cId="3848612945" sldId="269"/>
            <ac:spMk id="3" creationId="{A23F9445-2CF4-53DB-901C-7AA5E169C2B5}"/>
          </ac:spMkLst>
        </pc:spChg>
        <pc:spChg chg="add">
          <ac:chgData name="Pat Price" userId="14bcf5b1-b8e6-4eb1-84ff-cc2cb957fa46" providerId="ADAL" clId="{C9704BFB-9BD3-4014-8C74-B2C054026721}" dt="2025-04-07T20:15:54.035" v="982" actId="26606"/>
          <ac:spMkLst>
            <pc:docMk/>
            <pc:sldMk cId="3848612945" sldId="269"/>
            <ac:spMk id="8" creationId="{18873D23-2DCF-4B31-A009-95721C06E8E1}"/>
          </ac:spMkLst>
        </pc:spChg>
        <pc:spChg chg="add">
          <ac:chgData name="Pat Price" userId="14bcf5b1-b8e6-4eb1-84ff-cc2cb957fa46" providerId="ADAL" clId="{C9704BFB-9BD3-4014-8C74-B2C054026721}" dt="2025-04-07T20:15:54.035" v="982" actId="26606"/>
          <ac:spMkLst>
            <pc:docMk/>
            <pc:sldMk cId="3848612945" sldId="269"/>
            <ac:spMk id="10" creationId="{C13EF075-D4EF-4929-ADBC-91B27DA19955}"/>
          </ac:spMkLst>
        </pc:spChg>
        <pc:grpChg chg="add">
          <ac:chgData name="Pat Price" userId="14bcf5b1-b8e6-4eb1-84ff-cc2cb957fa46" providerId="ADAL" clId="{C9704BFB-9BD3-4014-8C74-B2C054026721}" dt="2025-04-07T20:15:54.035" v="982" actId="26606"/>
          <ac:grpSpMkLst>
            <pc:docMk/>
            <pc:sldMk cId="3848612945" sldId="269"/>
            <ac:grpSpMk id="12" creationId="{DAA26DFA-AAB2-4973-9C17-16D587C7B198}"/>
          </ac:grpSpMkLst>
        </pc:grpChg>
      </pc:sldChg>
      <pc:sldChg chg="addSp delSp modSp new mod setBg">
        <pc:chgData name="Pat Price" userId="14bcf5b1-b8e6-4eb1-84ff-cc2cb957fa46" providerId="ADAL" clId="{C9704BFB-9BD3-4014-8C74-B2C054026721}" dt="2025-04-07T21:11:25.327" v="2474" actId="120"/>
        <pc:sldMkLst>
          <pc:docMk/>
          <pc:sldMk cId="2760782869" sldId="270"/>
        </pc:sldMkLst>
        <pc:spChg chg="mod">
          <ac:chgData name="Pat Price" userId="14bcf5b1-b8e6-4eb1-84ff-cc2cb957fa46" providerId="ADAL" clId="{C9704BFB-9BD3-4014-8C74-B2C054026721}" dt="2025-04-07T21:11:25.327" v="2474" actId="120"/>
          <ac:spMkLst>
            <pc:docMk/>
            <pc:sldMk cId="2760782869" sldId="270"/>
            <ac:spMk id="2" creationId="{137B878B-BD3B-929E-51A2-BC762FE15C07}"/>
          </ac:spMkLst>
        </pc:spChg>
        <pc:spChg chg="del mod">
          <ac:chgData name="Pat Price" userId="14bcf5b1-b8e6-4eb1-84ff-cc2cb957fa46" providerId="ADAL" clId="{C9704BFB-9BD3-4014-8C74-B2C054026721}" dt="2025-04-07T20:21:23.722" v="1186" actId="26606"/>
          <ac:spMkLst>
            <pc:docMk/>
            <pc:sldMk cId="2760782869" sldId="270"/>
            <ac:spMk id="3" creationId="{2DAB6992-CF01-BF1F-A211-9EFB5D6899E8}"/>
          </ac:spMkLst>
        </pc:spChg>
        <pc:spChg chg="add">
          <ac:chgData name="Pat Price" userId="14bcf5b1-b8e6-4eb1-84ff-cc2cb957fa46" providerId="ADAL" clId="{C9704BFB-9BD3-4014-8C74-B2C054026721}" dt="2025-04-07T20:21:23.722" v="1186" actId="26606"/>
          <ac:spMkLst>
            <pc:docMk/>
            <pc:sldMk cId="2760782869" sldId="270"/>
            <ac:spMk id="9" creationId="{58086AEC-04C2-4BC4-BFB8-0135965C74A8}"/>
          </ac:spMkLst>
        </pc:spChg>
        <pc:spChg chg="add">
          <ac:chgData name="Pat Price" userId="14bcf5b1-b8e6-4eb1-84ff-cc2cb957fa46" providerId="ADAL" clId="{C9704BFB-9BD3-4014-8C74-B2C054026721}" dt="2025-04-07T20:21:23.722" v="1186" actId="26606"/>
          <ac:spMkLst>
            <pc:docMk/>
            <pc:sldMk cId="2760782869" sldId="270"/>
            <ac:spMk id="11" creationId="{20C3BE3F-B8A9-4DC9-A867-EC91736FAA07}"/>
          </ac:spMkLst>
        </pc:spChg>
        <pc:grpChg chg="add">
          <ac:chgData name="Pat Price" userId="14bcf5b1-b8e6-4eb1-84ff-cc2cb957fa46" providerId="ADAL" clId="{C9704BFB-9BD3-4014-8C74-B2C054026721}" dt="2025-04-07T20:21:23.722" v="1186" actId="26606"/>
          <ac:grpSpMkLst>
            <pc:docMk/>
            <pc:sldMk cId="2760782869" sldId="270"/>
            <ac:grpSpMk id="13" creationId="{0CA2F3D1-53F2-478B-949B-6D4EA2E4E43E}"/>
          </ac:grpSpMkLst>
        </pc:grpChg>
        <pc:graphicFrameChg chg="add mod">
          <ac:chgData name="Pat Price" userId="14bcf5b1-b8e6-4eb1-84ff-cc2cb957fa46" providerId="ADAL" clId="{C9704BFB-9BD3-4014-8C74-B2C054026721}" dt="2025-04-07T20:29:43.031" v="1328" actId="20577"/>
          <ac:graphicFrameMkLst>
            <pc:docMk/>
            <pc:sldMk cId="2760782869" sldId="270"/>
            <ac:graphicFrameMk id="5" creationId="{1A2C84C1-57C3-118D-0709-089F47683910}"/>
          </ac:graphicFrameMkLst>
        </pc:graphicFrameChg>
      </pc:sldChg>
      <pc:sldChg chg="addSp delSp modSp new mod setBg">
        <pc:chgData name="Pat Price" userId="14bcf5b1-b8e6-4eb1-84ff-cc2cb957fa46" providerId="ADAL" clId="{C9704BFB-9BD3-4014-8C74-B2C054026721}" dt="2025-04-07T20:45:17.383" v="1976" actId="20577"/>
        <pc:sldMkLst>
          <pc:docMk/>
          <pc:sldMk cId="545740779" sldId="271"/>
        </pc:sldMkLst>
        <pc:spChg chg="mod">
          <ac:chgData name="Pat Price" userId="14bcf5b1-b8e6-4eb1-84ff-cc2cb957fa46" providerId="ADAL" clId="{C9704BFB-9BD3-4014-8C74-B2C054026721}" dt="2025-04-07T20:43:41.390" v="1888" actId="26606"/>
          <ac:spMkLst>
            <pc:docMk/>
            <pc:sldMk cId="545740779" sldId="271"/>
            <ac:spMk id="2" creationId="{19762473-6970-1728-1D1B-F4278D221AD4}"/>
          </ac:spMkLst>
        </pc:spChg>
        <pc:spChg chg="mod">
          <ac:chgData name="Pat Price" userId="14bcf5b1-b8e6-4eb1-84ff-cc2cb957fa46" providerId="ADAL" clId="{C9704BFB-9BD3-4014-8C74-B2C054026721}" dt="2025-04-07T20:45:17.383" v="1976" actId="20577"/>
          <ac:spMkLst>
            <pc:docMk/>
            <pc:sldMk cId="545740779" sldId="271"/>
            <ac:spMk id="3" creationId="{C27D8D9C-9249-442F-0C32-BD8FF1DFC419}"/>
          </ac:spMkLst>
        </pc:spChg>
        <pc:spChg chg="add del mod">
          <ac:chgData name="Pat Price" userId="14bcf5b1-b8e6-4eb1-84ff-cc2cb957fa46" providerId="ADAL" clId="{C9704BFB-9BD3-4014-8C74-B2C054026721}" dt="2025-04-07T20:32:59.654" v="1362" actId="478"/>
          <ac:spMkLst>
            <pc:docMk/>
            <pc:sldMk cId="545740779" sldId="271"/>
            <ac:spMk id="5" creationId="{043C5D5B-1D38-409C-1EC0-677CD2FF3851}"/>
          </ac:spMkLst>
        </pc:spChg>
        <pc:spChg chg="add">
          <ac:chgData name="Pat Price" userId="14bcf5b1-b8e6-4eb1-84ff-cc2cb957fa46" providerId="ADAL" clId="{C9704BFB-9BD3-4014-8C74-B2C054026721}" dt="2025-04-07T20:43:41.390" v="1888" actId="26606"/>
          <ac:spMkLst>
            <pc:docMk/>
            <pc:sldMk cId="545740779" sldId="271"/>
            <ac:spMk id="8" creationId="{18873D23-2DCF-4B31-A009-95721C06E8E1}"/>
          </ac:spMkLst>
        </pc:spChg>
        <pc:spChg chg="add">
          <ac:chgData name="Pat Price" userId="14bcf5b1-b8e6-4eb1-84ff-cc2cb957fa46" providerId="ADAL" clId="{C9704BFB-9BD3-4014-8C74-B2C054026721}" dt="2025-04-07T20:43:41.390" v="1888" actId="26606"/>
          <ac:spMkLst>
            <pc:docMk/>
            <pc:sldMk cId="545740779" sldId="271"/>
            <ac:spMk id="10" creationId="{C13EF075-D4EF-4929-ADBC-91B27DA19955}"/>
          </ac:spMkLst>
        </pc:spChg>
        <pc:grpChg chg="add">
          <ac:chgData name="Pat Price" userId="14bcf5b1-b8e6-4eb1-84ff-cc2cb957fa46" providerId="ADAL" clId="{C9704BFB-9BD3-4014-8C74-B2C054026721}" dt="2025-04-07T20:43:41.390" v="1888" actId="26606"/>
          <ac:grpSpMkLst>
            <pc:docMk/>
            <pc:sldMk cId="545740779" sldId="271"/>
            <ac:grpSpMk id="12" creationId="{DAA26DFA-AAB2-4973-9C17-16D587C7B198}"/>
          </ac:grpSpMkLst>
        </pc:grpChg>
      </pc:sldChg>
      <pc:sldChg chg="addSp modSp new mod setBg">
        <pc:chgData name="Pat Price" userId="14bcf5b1-b8e6-4eb1-84ff-cc2cb957fa46" providerId="ADAL" clId="{C9704BFB-9BD3-4014-8C74-B2C054026721}" dt="2025-04-07T21:17:41.888" v="2603" actId="20577"/>
        <pc:sldMkLst>
          <pc:docMk/>
          <pc:sldMk cId="3855640332" sldId="272"/>
        </pc:sldMkLst>
        <pc:spChg chg="mod">
          <ac:chgData name="Pat Price" userId="14bcf5b1-b8e6-4eb1-84ff-cc2cb957fa46" providerId="ADAL" clId="{C9704BFB-9BD3-4014-8C74-B2C054026721}" dt="2025-04-07T21:17:41.888" v="2603" actId="20577"/>
          <ac:spMkLst>
            <pc:docMk/>
            <pc:sldMk cId="3855640332" sldId="272"/>
            <ac:spMk id="2" creationId="{19753A29-9569-2566-3ED3-3E30FC428223}"/>
          </ac:spMkLst>
        </pc:spChg>
        <pc:spChg chg="mod">
          <ac:chgData name="Pat Price" userId="14bcf5b1-b8e6-4eb1-84ff-cc2cb957fa46" providerId="ADAL" clId="{C9704BFB-9BD3-4014-8C74-B2C054026721}" dt="2025-04-07T20:53:53.828" v="2164" actId="14100"/>
          <ac:spMkLst>
            <pc:docMk/>
            <pc:sldMk cId="3855640332" sldId="272"/>
            <ac:spMk id="3" creationId="{19342BB9-60D6-2D8C-0FC3-C522F7245EF4}"/>
          </ac:spMkLst>
        </pc:spChg>
        <pc:spChg chg="add">
          <ac:chgData name="Pat Price" userId="14bcf5b1-b8e6-4eb1-84ff-cc2cb957fa46" providerId="ADAL" clId="{C9704BFB-9BD3-4014-8C74-B2C054026721}" dt="2025-04-07T20:45:32.780" v="1977" actId="26606"/>
          <ac:spMkLst>
            <pc:docMk/>
            <pc:sldMk cId="3855640332" sldId="272"/>
            <ac:spMk id="8" creationId="{18873D23-2DCF-4B31-A009-95721C06E8E1}"/>
          </ac:spMkLst>
        </pc:spChg>
        <pc:spChg chg="add">
          <ac:chgData name="Pat Price" userId="14bcf5b1-b8e6-4eb1-84ff-cc2cb957fa46" providerId="ADAL" clId="{C9704BFB-9BD3-4014-8C74-B2C054026721}" dt="2025-04-07T20:45:32.780" v="1977" actId="26606"/>
          <ac:spMkLst>
            <pc:docMk/>
            <pc:sldMk cId="3855640332" sldId="272"/>
            <ac:spMk id="10" creationId="{C13EF075-D4EF-4929-ADBC-91B27DA19955}"/>
          </ac:spMkLst>
        </pc:spChg>
        <pc:grpChg chg="add">
          <ac:chgData name="Pat Price" userId="14bcf5b1-b8e6-4eb1-84ff-cc2cb957fa46" providerId="ADAL" clId="{C9704BFB-9BD3-4014-8C74-B2C054026721}" dt="2025-04-07T20:45:32.780" v="1977" actId="26606"/>
          <ac:grpSpMkLst>
            <pc:docMk/>
            <pc:sldMk cId="3855640332" sldId="272"/>
            <ac:grpSpMk id="12" creationId="{DAA26DFA-AAB2-4973-9C17-16D587C7B198}"/>
          </ac:grpSpMkLst>
        </pc:grpChg>
      </pc:sldChg>
      <pc:sldChg chg="addSp modSp new mod setBg">
        <pc:chgData name="Pat Price" userId="14bcf5b1-b8e6-4eb1-84ff-cc2cb957fa46" providerId="ADAL" clId="{C9704BFB-9BD3-4014-8C74-B2C054026721}" dt="2025-04-07T21:14:46.320" v="2601" actId="20577"/>
        <pc:sldMkLst>
          <pc:docMk/>
          <pc:sldMk cId="3587586331" sldId="273"/>
        </pc:sldMkLst>
        <pc:spChg chg="mod">
          <ac:chgData name="Pat Price" userId="14bcf5b1-b8e6-4eb1-84ff-cc2cb957fa46" providerId="ADAL" clId="{C9704BFB-9BD3-4014-8C74-B2C054026721}" dt="2025-04-07T20:50:04.245" v="2067" actId="122"/>
          <ac:spMkLst>
            <pc:docMk/>
            <pc:sldMk cId="3587586331" sldId="273"/>
            <ac:spMk id="2" creationId="{846E521F-A157-3745-2205-040D186B9450}"/>
          </ac:spMkLst>
        </pc:spChg>
        <pc:spChg chg="mod">
          <ac:chgData name="Pat Price" userId="14bcf5b1-b8e6-4eb1-84ff-cc2cb957fa46" providerId="ADAL" clId="{C9704BFB-9BD3-4014-8C74-B2C054026721}" dt="2025-04-07T21:14:46.320" v="2601" actId="20577"/>
          <ac:spMkLst>
            <pc:docMk/>
            <pc:sldMk cId="3587586331" sldId="273"/>
            <ac:spMk id="3" creationId="{FE2B9038-8247-E2D2-E3FD-B2A3855544F3}"/>
          </ac:spMkLst>
        </pc:spChg>
        <pc:spChg chg="add">
          <ac:chgData name="Pat Price" userId="14bcf5b1-b8e6-4eb1-84ff-cc2cb957fa46" providerId="ADAL" clId="{C9704BFB-9BD3-4014-8C74-B2C054026721}" dt="2025-04-07T20:37:18.633" v="1608" actId="26606"/>
          <ac:spMkLst>
            <pc:docMk/>
            <pc:sldMk cId="3587586331" sldId="273"/>
            <ac:spMk id="10" creationId="{EDDBB197-D710-4A4F-A9CA-FD2177498BE8}"/>
          </ac:spMkLst>
        </pc:spChg>
        <pc:spChg chg="add">
          <ac:chgData name="Pat Price" userId="14bcf5b1-b8e6-4eb1-84ff-cc2cb957fa46" providerId="ADAL" clId="{C9704BFB-9BD3-4014-8C74-B2C054026721}" dt="2025-04-07T20:37:18.633" v="1608" actId="26606"/>
          <ac:spMkLst>
            <pc:docMk/>
            <pc:sldMk cId="3587586331" sldId="273"/>
            <ac:spMk id="12" creationId="{975D1CFA-2CDB-4B64-BD9F-85744E8DA12F}"/>
          </ac:spMkLst>
        </pc:spChg>
        <pc:grpChg chg="add">
          <ac:chgData name="Pat Price" userId="14bcf5b1-b8e6-4eb1-84ff-cc2cb957fa46" providerId="ADAL" clId="{C9704BFB-9BD3-4014-8C74-B2C054026721}" dt="2025-04-07T20:37:18.633" v="1608" actId="26606"/>
          <ac:grpSpMkLst>
            <pc:docMk/>
            <pc:sldMk cId="3587586331" sldId="273"/>
            <ac:grpSpMk id="14" creationId="{25EE5136-01F1-466C-962D-BA9B4C6757AA}"/>
          </ac:grpSpMkLst>
        </pc:grpChg>
        <pc:picChg chg="add mod">
          <ac:chgData name="Pat Price" userId="14bcf5b1-b8e6-4eb1-84ff-cc2cb957fa46" providerId="ADAL" clId="{C9704BFB-9BD3-4014-8C74-B2C054026721}" dt="2025-04-07T20:37:33.252" v="1610" actId="14100"/>
          <ac:picMkLst>
            <pc:docMk/>
            <pc:sldMk cId="3587586331" sldId="273"/>
            <ac:picMk id="7" creationId="{55F23078-616D-9EF1-6851-1D6BF0554BC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8563F-65CB-4DAD-971A-23295D309FD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A100D5-540F-4F84-AA5F-22F0BFBE644C}">
      <dgm:prSet/>
      <dgm:spPr/>
      <dgm:t>
        <a:bodyPr/>
        <a:lstStyle/>
        <a:p>
          <a:r>
            <a:rPr lang="en-US" b="1" dirty="0"/>
            <a:t>Public Engagement </a:t>
          </a:r>
        </a:p>
      </dgm:t>
    </dgm:pt>
    <dgm:pt modelId="{7CDF8004-2611-41A2-8053-663068E170F5}" type="parTrans" cxnId="{8F563CEE-2657-42AA-A3EE-203022038746}">
      <dgm:prSet/>
      <dgm:spPr/>
      <dgm:t>
        <a:bodyPr/>
        <a:lstStyle/>
        <a:p>
          <a:endParaRPr lang="en-US"/>
        </a:p>
      </dgm:t>
    </dgm:pt>
    <dgm:pt modelId="{ECC9C84C-6BBA-480D-B6C5-2433C4833144}" type="sibTrans" cxnId="{8F563CEE-2657-42AA-A3EE-203022038746}">
      <dgm:prSet/>
      <dgm:spPr/>
      <dgm:t>
        <a:bodyPr/>
        <a:lstStyle/>
        <a:p>
          <a:endParaRPr lang="en-US"/>
        </a:p>
      </dgm:t>
    </dgm:pt>
    <dgm:pt modelId="{6D8C7876-26E9-4B91-9FCE-6A8954FEAA1A}">
      <dgm:prSet/>
      <dgm:spPr/>
      <dgm:t>
        <a:bodyPr/>
        <a:lstStyle/>
        <a:p>
          <a:r>
            <a:rPr lang="en-US" b="1" dirty="0"/>
            <a:t>Political Engagement </a:t>
          </a:r>
        </a:p>
      </dgm:t>
    </dgm:pt>
    <dgm:pt modelId="{57ACFDBC-B17B-4F51-9CCF-C8CE79AB6FBC}" type="parTrans" cxnId="{222733C3-8DB4-4FB2-8092-4B28E5300FAA}">
      <dgm:prSet/>
      <dgm:spPr/>
      <dgm:t>
        <a:bodyPr/>
        <a:lstStyle/>
        <a:p>
          <a:endParaRPr lang="en-US"/>
        </a:p>
      </dgm:t>
    </dgm:pt>
    <dgm:pt modelId="{681E3D8C-4462-4D7C-88AF-2207555E76F0}" type="sibTrans" cxnId="{222733C3-8DB4-4FB2-8092-4B28E5300FAA}">
      <dgm:prSet/>
      <dgm:spPr/>
      <dgm:t>
        <a:bodyPr/>
        <a:lstStyle/>
        <a:p>
          <a:endParaRPr lang="en-US"/>
        </a:p>
      </dgm:t>
    </dgm:pt>
    <dgm:pt modelId="{359D75D8-7577-4EC8-AFCB-E862477BE520}">
      <dgm:prSet/>
      <dgm:spPr/>
      <dgm:t>
        <a:bodyPr/>
        <a:lstStyle/>
        <a:p>
          <a:r>
            <a:rPr lang="en-US" b="1" dirty="0"/>
            <a:t>Scientific Engagement</a:t>
          </a:r>
        </a:p>
      </dgm:t>
    </dgm:pt>
    <dgm:pt modelId="{FEEB056E-37B4-4615-8772-9C52CC9D1CEA}" type="parTrans" cxnId="{2F6CC195-7D0B-49EE-BC0F-3B5E375AD1B5}">
      <dgm:prSet/>
      <dgm:spPr/>
      <dgm:t>
        <a:bodyPr/>
        <a:lstStyle/>
        <a:p>
          <a:endParaRPr lang="en-US"/>
        </a:p>
      </dgm:t>
    </dgm:pt>
    <dgm:pt modelId="{F09122F9-80BA-4230-B9B8-9222847C7A01}" type="sibTrans" cxnId="{2F6CC195-7D0B-49EE-BC0F-3B5E375AD1B5}">
      <dgm:prSet/>
      <dgm:spPr/>
      <dgm:t>
        <a:bodyPr/>
        <a:lstStyle/>
        <a:p>
          <a:endParaRPr lang="en-US"/>
        </a:p>
      </dgm:t>
    </dgm:pt>
    <dgm:pt modelId="{0288FBB4-D998-47F3-92D0-454DB8C27F96}">
      <dgm:prSet/>
      <dgm:spPr/>
      <dgm:t>
        <a:bodyPr/>
        <a:lstStyle/>
        <a:p>
          <a:r>
            <a:rPr lang="en-US" b="1" dirty="0"/>
            <a:t>Multidisciplinary &amp; multinational </a:t>
          </a:r>
          <a:r>
            <a:rPr lang="en-US" b="1" dirty="0" err="1"/>
            <a:t>engagament</a:t>
          </a:r>
          <a:endParaRPr lang="en-US" b="1" dirty="0"/>
        </a:p>
      </dgm:t>
    </dgm:pt>
    <dgm:pt modelId="{4298ECE7-7A36-483A-B1BD-CAB9DDABBD8D}" type="parTrans" cxnId="{BFC23609-3B94-4E5C-9A61-8D7F4E7AB415}">
      <dgm:prSet/>
      <dgm:spPr/>
      <dgm:t>
        <a:bodyPr/>
        <a:lstStyle/>
        <a:p>
          <a:endParaRPr lang="en-US"/>
        </a:p>
      </dgm:t>
    </dgm:pt>
    <dgm:pt modelId="{874065B3-F678-4297-83D3-2727F8DF90E2}" type="sibTrans" cxnId="{BFC23609-3B94-4E5C-9A61-8D7F4E7AB415}">
      <dgm:prSet/>
      <dgm:spPr/>
      <dgm:t>
        <a:bodyPr/>
        <a:lstStyle/>
        <a:p>
          <a:endParaRPr lang="en-US"/>
        </a:p>
      </dgm:t>
    </dgm:pt>
    <dgm:pt modelId="{8DED5189-2B21-42B8-AA09-351B13DD1346}">
      <dgm:prSet/>
      <dgm:spPr/>
      <dgm:t>
        <a:bodyPr/>
        <a:lstStyle/>
        <a:p>
          <a:r>
            <a:rPr lang="en-US" b="1" dirty="0"/>
            <a:t>Industry engagement</a:t>
          </a:r>
        </a:p>
      </dgm:t>
    </dgm:pt>
    <dgm:pt modelId="{FA54067B-F763-4837-BC6D-05A388E7187E}" type="parTrans" cxnId="{BC0B78CB-06C3-498B-911D-6710BB9ED6C9}">
      <dgm:prSet/>
      <dgm:spPr/>
      <dgm:t>
        <a:bodyPr/>
        <a:lstStyle/>
        <a:p>
          <a:endParaRPr lang="en-US"/>
        </a:p>
      </dgm:t>
    </dgm:pt>
    <dgm:pt modelId="{FA75BE3A-FFD3-45FD-B364-185DDD1A5D16}" type="sibTrans" cxnId="{BC0B78CB-06C3-498B-911D-6710BB9ED6C9}">
      <dgm:prSet/>
      <dgm:spPr/>
      <dgm:t>
        <a:bodyPr/>
        <a:lstStyle/>
        <a:p>
          <a:endParaRPr lang="en-US"/>
        </a:p>
      </dgm:t>
    </dgm:pt>
    <dgm:pt modelId="{143572FD-4D5C-47D3-B420-C08C13495B41}">
      <dgm:prSet/>
      <dgm:spPr/>
      <dgm:t>
        <a:bodyPr/>
        <a:lstStyle/>
        <a:p>
          <a:r>
            <a:rPr lang="en-US" b="1" dirty="0"/>
            <a:t>Individual project groups </a:t>
          </a:r>
        </a:p>
      </dgm:t>
    </dgm:pt>
    <dgm:pt modelId="{86420F5E-E1B7-458A-A9FD-33BF809E220C}" type="parTrans" cxnId="{2A5674F3-64D9-41F5-AC7B-B595FAC687F5}">
      <dgm:prSet/>
      <dgm:spPr/>
      <dgm:t>
        <a:bodyPr/>
        <a:lstStyle/>
        <a:p>
          <a:endParaRPr lang="en-US"/>
        </a:p>
      </dgm:t>
    </dgm:pt>
    <dgm:pt modelId="{28DD2EBF-5566-4A3B-9543-2848672BC1D4}" type="sibTrans" cxnId="{2A5674F3-64D9-41F5-AC7B-B595FAC687F5}">
      <dgm:prSet/>
      <dgm:spPr/>
      <dgm:t>
        <a:bodyPr/>
        <a:lstStyle/>
        <a:p>
          <a:endParaRPr lang="en-US"/>
        </a:p>
      </dgm:t>
    </dgm:pt>
    <dgm:pt modelId="{90786A23-F76B-47D2-9784-C563F3039E16}">
      <dgm:prSet/>
      <dgm:spPr/>
      <dgm:t>
        <a:bodyPr/>
        <a:lstStyle/>
        <a:p>
          <a:r>
            <a:rPr lang="en-US" b="1" dirty="0"/>
            <a:t>CP4CT Foundation</a:t>
          </a:r>
        </a:p>
      </dgm:t>
    </dgm:pt>
    <dgm:pt modelId="{B26375A3-745C-48F3-A22C-CFFC69620D23}" type="parTrans" cxnId="{3B6D98EF-8CAD-438D-A726-D56923FDDC7E}">
      <dgm:prSet/>
      <dgm:spPr/>
      <dgm:t>
        <a:bodyPr/>
        <a:lstStyle/>
        <a:p>
          <a:endParaRPr lang="en-US"/>
        </a:p>
      </dgm:t>
    </dgm:pt>
    <dgm:pt modelId="{DA9349AC-24FF-478C-82B3-3E11BB23B57B}" type="sibTrans" cxnId="{3B6D98EF-8CAD-438D-A726-D56923FDDC7E}">
      <dgm:prSet/>
      <dgm:spPr/>
      <dgm:t>
        <a:bodyPr/>
        <a:lstStyle/>
        <a:p>
          <a:endParaRPr lang="en-US"/>
        </a:p>
      </dgm:t>
    </dgm:pt>
    <dgm:pt modelId="{CAE8EF67-D399-4072-8879-5D9DB401A8ED}" type="pres">
      <dgm:prSet presAssocID="{6C08563F-65CB-4DAD-971A-23295D309FD7}" presName="vert0" presStyleCnt="0">
        <dgm:presLayoutVars>
          <dgm:dir/>
          <dgm:animOne val="branch"/>
          <dgm:animLvl val="lvl"/>
        </dgm:presLayoutVars>
      </dgm:prSet>
      <dgm:spPr/>
    </dgm:pt>
    <dgm:pt modelId="{5CB2A7E7-EC60-4809-9DED-CB731257C6E0}" type="pres">
      <dgm:prSet presAssocID="{A4A100D5-540F-4F84-AA5F-22F0BFBE644C}" presName="thickLine" presStyleLbl="alignNode1" presStyleIdx="0" presStyleCnt="7"/>
      <dgm:spPr/>
    </dgm:pt>
    <dgm:pt modelId="{8C672D27-9C89-4BCD-9924-DD8AC2C2361C}" type="pres">
      <dgm:prSet presAssocID="{A4A100D5-540F-4F84-AA5F-22F0BFBE644C}" presName="horz1" presStyleCnt="0"/>
      <dgm:spPr/>
    </dgm:pt>
    <dgm:pt modelId="{F6EAB33C-6709-468E-A1B8-14CE0F156405}" type="pres">
      <dgm:prSet presAssocID="{A4A100D5-540F-4F84-AA5F-22F0BFBE644C}" presName="tx1" presStyleLbl="revTx" presStyleIdx="0" presStyleCnt="7"/>
      <dgm:spPr/>
    </dgm:pt>
    <dgm:pt modelId="{CA545CBB-C4B0-4639-BD2E-A739A59B726A}" type="pres">
      <dgm:prSet presAssocID="{A4A100D5-540F-4F84-AA5F-22F0BFBE644C}" presName="vert1" presStyleCnt="0"/>
      <dgm:spPr/>
    </dgm:pt>
    <dgm:pt modelId="{075C66DC-FF23-41C1-9056-7A9625094E0E}" type="pres">
      <dgm:prSet presAssocID="{6D8C7876-26E9-4B91-9FCE-6A8954FEAA1A}" presName="thickLine" presStyleLbl="alignNode1" presStyleIdx="1" presStyleCnt="7"/>
      <dgm:spPr/>
    </dgm:pt>
    <dgm:pt modelId="{67296EFE-9445-4E43-8B18-A9015596F254}" type="pres">
      <dgm:prSet presAssocID="{6D8C7876-26E9-4B91-9FCE-6A8954FEAA1A}" presName="horz1" presStyleCnt="0"/>
      <dgm:spPr/>
    </dgm:pt>
    <dgm:pt modelId="{92F2939F-539D-4767-ACD7-982B91A07675}" type="pres">
      <dgm:prSet presAssocID="{6D8C7876-26E9-4B91-9FCE-6A8954FEAA1A}" presName="tx1" presStyleLbl="revTx" presStyleIdx="1" presStyleCnt="7"/>
      <dgm:spPr/>
    </dgm:pt>
    <dgm:pt modelId="{A819AECC-C93F-4607-A0E4-5264E55F43CF}" type="pres">
      <dgm:prSet presAssocID="{6D8C7876-26E9-4B91-9FCE-6A8954FEAA1A}" presName="vert1" presStyleCnt="0"/>
      <dgm:spPr/>
    </dgm:pt>
    <dgm:pt modelId="{B9EF6B76-75DD-4F2A-9690-8F296AE6C2EF}" type="pres">
      <dgm:prSet presAssocID="{359D75D8-7577-4EC8-AFCB-E862477BE520}" presName="thickLine" presStyleLbl="alignNode1" presStyleIdx="2" presStyleCnt="7"/>
      <dgm:spPr/>
    </dgm:pt>
    <dgm:pt modelId="{520C8D01-0B1B-462E-BB31-F13BED7B13BE}" type="pres">
      <dgm:prSet presAssocID="{359D75D8-7577-4EC8-AFCB-E862477BE520}" presName="horz1" presStyleCnt="0"/>
      <dgm:spPr/>
    </dgm:pt>
    <dgm:pt modelId="{EA5C8D92-7A0B-45E2-BC9B-6AA4E2280DE4}" type="pres">
      <dgm:prSet presAssocID="{359D75D8-7577-4EC8-AFCB-E862477BE520}" presName="tx1" presStyleLbl="revTx" presStyleIdx="2" presStyleCnt="7"/>
      <dgm:spPr/>
    </dgm:pt>
    <dgm:pt modelId="{E1A89A83-A14A-4AC2-A44C-F3E29D6B57AE}" type="pres">
      <dgm:prSet presAssocID="{359D75D8-7577-4EC8-AFCB-E862477BE520}" presName="vert1" presStyleCnt="0"/>
      <dgm:spPr/>
    </dgm:pt>
    <dgm:pt modelId="{43B6F9B7-584E-45F0-BC7D-4585FBC75F03}" type="pres">
      <dgm:prSet presAssocID="{0288FBB4-D998-47F3-92D0-454DB8C27F96}" presName="thickLine" presStyleLbl="alignNode1" presStyleIdx="3" presStyleCnt="7"/>
      <dgm:spPr/>
    </dgm:pt>
    <dgm:pt modelId="{6510D4E8-ACF1-4A7E-955C-1A555BDC253D}" type="pres">
      <dgm:prSet presAssocID="{0288FBB4-D998-47F3-92D0-454DB8C27F96}" presName="horz1" presStyleCnt="0"/>
      <dgm:spPr/>
    </dgm:pt>
    <dgm:pt modelId="{68606DEB-714A-4F49-8C47-60C8E36166EC}" type="pres">
      <dgm:prSet presAssocID="{0288FBB4-D998-47F3-92D0-454DB8C27F96}" presName="tx1" presStyleLbl="revTx" presStyleIdx="3" presStyleCnt="7"/>
      <dgm:spPr/>
    </dgm:pt>
    <dgm:pt modelId="{57A9C3C0-2E29-46F1-A669-E911EC8E3759}" type="pres">
      <dgm:prSet presAssocID="{0288FBB4-D998-47F3-92D0-454DB8C27F96}" presName="vert1" presStyleCnt="0"/>
      <dgm:spPr/>
    </dgm:pt>
    <dgm:pt modelId="{68668637-F759-4288-A695-5577E426EFA8}" type="pres">
      <dgm:prSet presAssocID="{8DED5189-2B21-42B8-AA09-351B13DD1346}" presName="thickLine" presStyleLbl="alignNode1" presStyleIdx="4" presStyleCnt="7"/>
      <dgm:spPr/>
    </dgm:pt>
    <dgm:pt modelId="{BEE407B5-933D-48B6-BEFE-421180BF8A63}" type="pres">
      <dgm:prSet presAssocID="{8DED5189-2B21-42B8-AA09-351B13DD1346}" presName="horz1" presStyleCnt="0"/>
      <dgm:spPr/>
    </dgm:pt>
    <dgm:pt modelId="{C1795191-5256-4BD2-B0A5-6F670A1D0F79}" type="pres">
      <dgm:prSet presAssocID="{8DED5189-2B21-42B8-AA09-351B13DD1346}" presName="tx1" presStyleLbl="revTx" presStyleIdx="4" presStyleCnt="7"/>
      <dgm:spPr/>
    </dgm:pt>
    <dgm:pt modelId="{11B0D8E6-39D3-4930-92D5-E7351AE454DF}" type="pres">
      <dgm:prSet presAssocID="{8DED5189-2B21-42B8-AA09-351B13DD1346}" presName="vert1" presStyleCnt="0"/>
      <dgm:spPr/>
    </dgm:pt>
    <dgm:pt modelId="{CBB6D2DA-36AC-45DC-BA08-08EAB391646B}" type="pres">
      <dgm:prSet presAssocID="{143572FD-4D5C-47D3-B420-C08C13495B41}" presName="thickLine" presStyleLbl="alignNode1" presStyleIdx="5" presStyleCnt="7"/>
      <dgm:spPr/>
    </dgm:pt>
    <dgm:pt modelId="{376FA9DD-60FB-4C8E-B6DB-C70A976848D9}" type="pres">
      <dgm:prSet presAssocID="{143572FD-4D5C-47D3-B420-C08C13495B41}" presName="horz1" presStyleCnt="0"/>
      <dgm:spPr/>
    </dgm:pt>
    <dgm:pt modelId="{048F1DCD-8B0C-4B0D-9F22-E6E4E408E6EF}" type="pres">
      <dgm:prSet presAssocID="{143572FD-4D5C-47D3-B420-C08C13495B41}" presName="tx1" presStyleLbl="revTx" presStyleIdx="5" presStyleCnt="7"/>
      <dgm:spPr/>
    </dgm:pt>
    <dgm:pt modelId="{D760929E-307C-4977-9D53-52CE978A4B26}" type="pres">
      <dgm:prSet presAssocID="{143572FD-4D5C-47D3-B420-C08C13495B41}" presName="vert1" presStyleCnt="0"/>
      <dgm:spPr/>
    </dgm:pt>
    <dgm:pt modelId="{27316DD5-CB7C-4802-9BCF-AF90EC19270E}" type="pres">
      <dgm:prSet presAssocID="{90786A23-F76B-47D2-9784-C563F3039E16}" presName="thickLine" presStyleLbl="alignNode1" presStyleIdx="6" presStyleCnt="7"/>
      <dgm:spPr/>
    </dgm:pt>
    <dgm:pt modelId="{6E5B674E-CEB7-4BE5-9456-FB47012DA744}" type="pres">
      <dgm:prSet presAssocID="{90786A23-F76B-47D2-9784-C563F3039E16}" presName="horz1" presStyleCnt="0"/>
      <dgm:spPr/>
    </dgm:pt>
    <dgm:pt modelId="{97FF3391-7059-416F-8D3E-3009BC8C7F39}" type="pres">
      <dgm:prSet presAssocID="{90786A23-F76B-47D2-9784-C563F3039E16}" presName="tx1" presStyleLbl="revTx" presStyleIdx="6" presStyleCnt="7"/>
      <dgm:spPr/>
    </dgm:pt>
    <dgm:pt modelId="{C959A6A8-9797-44A3-AF16-CD13F725B678}" type="pres">
      <dgm:prSet presAssocID="{90786A23-F76B-47D2-9784-C563F3039E16}" presName="vert1" presStyleCnt="0"/>
      <dgm:spPr/>
    </dgm:pt>
  </dgm:ptLst>
  <dgm:cxnLst>
    <dgm:cxn modelId="{BFC23609-3B94-4E5C-9A61-8D7F4E7AB415}" srcId="{6C08563F-65CB-4DAD-971A-23295D309FD7}" destId="{0288FBB4-D998-47F3-92D0-454DB8C27F96}" srcOrd="3" destOrd="0" parTransId="{4298ECE7-7A36-483A-B1BD-CAB9DDABBD8D}" sibTransId="{874065B3-F678-4297-83D3-2727F8DF90E2}"/>
    <dgm:cxn modelId="{4458A834-B86B-44EB-8294-EA058153208E}" type="presOf" srcId="{6C08563F-65CB-4DAD-971A-23295D309FD7}" destId="{CAE8EF67-D399-4072-8879-5D9DB401A8ED}" srcOrd="0" destOrd="0" presId="urn:microsoft.com/office/officeart/2008/layout/LinedList"/>
    <dgm:cxn modelId="{783FFA73-4F32-4495-B27B-AC0EAE93C57D}" type="presOf" srcId="{359D75D8-7577-4EC8-AFCB-E862477BE520}" destId="{EA5C8D92-7A0B-45E2-BC9B-6AA4E2280DE4}" srcOrd="0" destOrd="0" presId="urn:microsoft.com/office/officeart/2008/layout/LinedList"/>
    <dgm:cxn modelId="{F2146E7C-8205-40F4-A1AD-3FF31832C94D}" type="presOf" srcId="{6D8C7876-26E9-4B91-9FCE-6A8954FEAA1A}" destId="{92F2939F-539D-4767-ACD7-982B91A07675}" srcOrd="0" destOrd="0" presId="urn:microsoft.com/office/officeart/2008/layout/LinedList"/>
    <dgm:cxn modelId="{B6D2997F-3D40-4B7F-B37F-05ED2405F6D5}" type="presOf" srcId="{8DED5189-2B21-42B8-AA09-351B13DD1346}" destId="{C1795191-5256-4BD2-B0A5-6F670A1D0F79}" srcOrd="0" destOrd="0" presId="urn:microsoft.com/office/officeart/2008/layout/LinedList"/>
    <dgm:cxn modelId="{89624F92-AEE7-48C2-97FA-35DF9019B450}" type="presOf" srcId="{A4A100D5-540F-4F84-AA5F-22F0BFBE644C}" destId="{F6EAB33C-6709-468E-A1B8-14CE0F156405}" srcOrd="0" destOrd="0" presId="urn:microsoft.com/office/officeart/2008/layout/LinedList"/>
    <dgm:cxn modelId="{2F6CC195-7D0B-49EE-BC0F-3B5E375AD1B5}" srcId="{6C08563F-65CB-4DAD-971A-23295D309FD7}" destId="{359D75D8-7577-4EC8-AFCB-E862477BE520}" srcOrd="2" destOrd="0" parTransId="{FEEB056E-37B4-4615-8772-9C52CC9D1CEA}" sibTransId="{F09122F9-80BA-4230-B9B8-9222847C7A01}"/>
    <dgm:cxn modelId="{B65EE696-23AA-488C-8DF8-1DAF82BE6B8E}" type="presOf" srcId="{143572FD-4D5C-47D3-B420-C08C13495B41}" destId="{048F1DCD-8B0C-4B0D-9F22-E6E4E408E6EF}" srcOrd="0" destOrd="0" presId="urn:microsoft.com/office/officeart/2008/layout/LinedList"/>
    <dgm:cxn modelId="{2DC3679E-EC10-4405-9BF8-6714ABE27CED}" type="presOf" srcId="{90786A23-F76B-47D2-9784-C563F3039E16}" destId="{97FF3391-7059-416F-8D3E-3009BC8C7F39}" srcOrd="0" destOrd="0" presId="urn:microsoft.com/office/officeart/2008/layout/LinedList"/>
    <dgm:cxn modelId="{222733C3-8DB4-4FB2-8092-4B28E5300FAA}" srcId="{6C08563F-65CB-4DAD-971A-23295D309FD7}" destId="{6D8C7876-26E9-4B91-9FCE-6A8954FEAA1A}" srcOrd="1" destOrd="0" parTransId="{57ACFDBC-B17B-4F51-9CCF-C8CE79AB6FBC}" sibTransId="{681E3D8C-4462-4D7C-88AF-2207555E76F0}"/>
    <dgm:cxn modelId="{BC0B78CB-06C3-498B-911D-6710BB9ED6C9}" srcId="{6C08563F-65CB-4DAD-971A-23295D309FD7}" destId="{8DED5189-2B21-42B8-AA09-351B13DD1346}" srcOrd="4" destOrd="0" parTransId="{FA54067B-F763-4837-BC6D-05A388E7187E}" sibTransId="{FA75BE3A-FFD3-45FD-B364-185DDD1A5D16}"/>
    <dgm:cxn modelId="{E70495E7-08EA-4D3E-93A5-B0A61D918446}" type="presOf" srcId="{0288FBB4-D998-47F3-92D0-454DB8C27F96}" destId="{68606DEB-714A-4F49-8C47-60C8E36166EC}" srcOrd="0" destOrd="0" presId="urn:microsoft.com/office/officeart/2008/layout/LinedList"/>
    <dgm:cxn modelId="{8F563CEE-2657-42AA-A3EE-203022038746}" srcId="{6C08563F-65CB-4DAD-971A-23295D309FD7}" destId="{A4A100D5-540F-4F84-AA5F-22F0BFBE644C}" srcOrd="0" destOrd="0" parTransId="{7CDF8004-2611-41A2-8053-663068E170F5}" sibTransId="{ECC9C84C-6BBA-480D-B6C5-2433C4833144}"/>
    <dgm:cxn modelId="{3B6D98EF-8CAD-438D-A726-D56923FDDC7E}" srcId="{6C08563F-65CB-4DAD-971A-23295D309FD7}" destId="{90786A23-F76B-47D2-9784-C563F3039E16}" srcOrd="6" destOrd="0" parTransId="{B26375A3-745C-48F3-A22C-CFFC69620D23}" sibTransId="{DA9349AC-24FF-478C-82B3-3E11BB23B57B}"/>
    <dgm:cxn modelId="{2A5674F3-64D9-41F5-AC7B-B595FAC687F5}" srcId="{6C08563F-65CB-4DAD-971A-23295D309FD7}" destId="{143572FD-4D5C-47D3-B420-C08C13495B41}" srcOrd="5" destOrd="0" parTransId="{86420F5E-E1B7-458A-A9FD-33BF809E220C}" sibTransId="{28DD2EBF-5566-4A3B-9543-2848672BC1D4}"/>
    <dgm:cxn modelId="{02911479-24AF-4945-8C3A-97512393BB7D}" type="presParOf" srcId="{CAE8EF67-D399-4072-8879-5D9DB401A8ED}" destId="{5CB2A7E7-EC60-4809-9DED-CB731257C6E0}" srcOrd="0" destOrd="0" presId="urn:microsoft.com/office/officeart/2008/layout/LinedList"/>
    <dgm:cxn modelId="{12BF69B4-803A-40B2-8CDD-2C54C24A2443}" type="presParOf" srcId="{CAE8EF67-D399-4072-8879-5D9DB401A8ED}" destId="{8C672D27-9C89-4BCD-9924-DD8AC2C2361C}" srcOrd="1" destOrd="0" presId="urn:microsoft.com/office/officeart/2008/layout/LinedList"/>
    <dgm:cxn modelId="{D8399B6E-D580-4DA8-9863-584FFFE19CAC}" type="presParOf" srcId="{8C672D27-9C89-4BCD-9924-DD8AC2C2361C}" destId="{F6EAB33C-6709-468E-A1B8-14CE0F156405}" srcOrd="0" destOrd="0" presId="urn:microsoft.com/office/officeart/2008/layout/LinedList"/>
    <dgm:cxn modelId="{FAA0CA6C-CAF2-44E3-B6D3-E9B1D124C92D}" type="presParOf" srcId="{8C672D27-9C89-4BCD-9924-DD8AC2C2361C}" destId="{CA545CBB-C4B0-4639-BD2E-A739A59B726A}" srcOrd="1" destOrd="0" presId="urn:microsoft.com/office/officeart/2008/layout/LinedList"/>
    <dgm:cxn modelId="{2B830549-41CF-4FF0-920D-5D6374F573A6}" type="presParOf" srcId="{CAE8EF67-D399-4072-8879-5D9DB401A8ED}" destId="{075C66DC-FF23-41C1-9056-7A9625094E0E}" srcOrd="2" destOrd="0" presId="urn:microsoft.com/office/officeart/2008/layout/LinedList"/>
    <dgm:cxn modelId="{D09D9B06-938D-4171-9B0E-3F2F3F62ACDA}" type="presParOf" srcId="{CAE8EF67-D399-4072-8879-5D9DB401A8ED}" destId="{67296EFE-9445-4E43-8B18-A9015596F254}" srcOrd="3" destOrd="0" presId="urn:microsoft.com/office/officeart/2008/layout/LinedList"/>
    <dgm:cxn modelId="{836DCC99-8A85-47DB-874C-8271E40C40D4}" type="presParOf" srcId="{67296EFE-9445-4E43-8B18-A9015596F254}" destId="{92F2939F-539D-4767-ACD7-982B91A07675}" srcOrd="0" destOrd="0" presId="urn:microsoft.com/office/officeart/2008/layout/LinedList"/>
    <dgm:cxn modelId="{1D4E5900-0B68-4CB8-B6E0-EDBB64FBF655}" type="presParOf" srcId="{67296EFE-9445-4E43-8B18-A9015596F254}" destId="{A819AECC-C93F-4607-A0E4-5264E55F43CF}" srcOrd="1" destOrd="0" presId="urn:microsoft.com/office/officeart/2008/layout/LinedList"/>
    <dgm:cxn modelId="{F9FDBEA5-0310-4CB5-AC73-4CF9170DB279}" type="presParOf" srcId="{CAE8EF67-D399-4072-8879-5D9DB401A8ED}" destId="{B9EF6B76-75DD-4F2A-9690-8F296AE6C2EF}" srcOrd="4" destOrd="0" presId="urn:microsoft.com/office/officeart/2008/layout/LinedList"/>
    <dgm:cxn modelId="{59DB21B1-5C33-4953-8F84-C9AD406392D2}" type="presParOf" srcId="{CAE8EF67-D399-4072-8879-5D9DB401A8ED}" destId="{520C8D01-0B1B-462E-BB31-F13BED7B13BE}" srcOrd="5" destOrd="0" presId="urn:microsoft.com/office/officeart/2008/layout/LinedList"/>
    <dgm:cxn modelId="{AE97C3A1-6742-41E5-983C-B7C935FA273C}" type="presParOf" srcId="{520C8D01-0B1B-462E-BB31-F13BED7B13BE}" destId="{EA5C8D92-7A0B-45E2-BC9B-6AA4E2280DE4}" srcOrd="0" destOrd="0" presId="urn:microsoft.com/office/officeart/2008/layout/LinedList"/>
    <dgm:cxn modelId="{33ADD6DF-38BC-4D4D-9C1B-87CDAC9CF1A5}" type="presParOf" srcId="{520C8D01-0B1B-462E-BB31-F13BED7B13BE}" destId="{E1A89A83-A14A-4AC2-A44C-F3E29D6B57AE}" srcOrd="1" destOrd="0" presId="urn:microsoft.com/office/officeart/2008/layout/LinedList"/>
    <dgm:cxn modelId="{412CFDBB-2DEB-48D4-A987-59B3C8199245}" type="presParOf" srcId="{CAE8EF67-D399-4072-8879-5D9DB401A8ED}" destId="{43B6F9B7-584E-45F0-BC7D-4585FBC75F03}" srcOrd="6" destOrd="0" presId="urn:microsoft.com/office/officeart/2008/layout/LinedList"/>
    <dgm:cxn modelId="{76D43174-16F3-4333-973E-38565D0ED802}" type="presParOf" srcId="{CAE8EF67-D399-4072-8879-5D9DB401A8ED}" destId="{6510D4E8-ACF1-4A7E-955C-1A555BDC253D}" srcOrd="7" destOrd="0" presId="urn:microsoft.com/office/officeart/2008/layout/LinedList"/>
    <dgm:cxn modelId="{4BF53EEB-E637-48C2-8F1A-579EEEAEB726}" type="presParOf" srcId="{6510D4E8-ACF1-4A7E-955C-1A555BDC253D}" destId="{68606DEB-714A-4F49-8C47-60C8E36166EC}" srcOrd="0" destOrd="0" presId="urn:microsoft.com/office/officeart/2008/layout/LinedList"/>
    <dgm:cxn modelId="{6A27B73A-207F-41D3-B3B1-D90D56394294}" type="presParOf" srcId="{6510D4E8-ACF1-4A7E-955C-1A555BDC253D}" destId="{57A9C3C0-2E29-46F1-A669-E911EC8E3759}" srcOrd="1" destOrd="0" presId="urn:microsoft.com/office/officeart/2008/layout/LinedList"/>
    <dgm:cxn modelId="{575EE789-0501-490D-91F0-4D9D85112199}" type="presParOf" srcId="{CAE8EF67-D399-4072-8879-5D9DB401A8ED}" destId="{68668637-F759-4288-A695-5577E426EFA8}" srcOrd="8" destOrd="0" presId="urn:microsoft.com/office/officeart/2008/layout/LinedList"/>
    <dgm:cxn modelId="{2F255D5C-41CD-4141-A87D-14191349AD6B}" type="presParOf" srcId="{CAE8EF67-D399-4072-8879-5D9DB401A8ED}" destId="{BEE407B5-933D-48B6-BEFE-421180BF8A63}" srcOrd="9" destOrd="0" presId="urn:microsoft.com/office/officeart/2008/layout/LinedList"/>
    <dgm:cxn modelId="{BA7A1E26-4BB4-49D3-ACFA-98590DA5BC53}" type="presParOf" srcId="{BEE407B5-933D-48B6-BEFE-421180BF8A63}" destId="{C1795191-5256-4BD2-B0A5-6F670A1D0F79}" srcOrd="0" destOrd="0" presId="urn:microsoft.com/office/officeart/2008/layout/LinedList"/>
    <dgm:cxn modelId="{ACC0D5EC-F99E-496E-8BC3-1DD58473AC7C}" type="presParOf" srcId="{BEE407B5-933D-48B6-BEFE-421180BF8A63}" destId="{11B0D8E6-39D3-4930-92D5-E7351AE454DF}" srcOrd="1" destOrd="0" presId="urn:microsoft.com/office/officeart/2008/layout/LinedList"/>
    <dgm:cxn modelId="{620651FF-E656-41CE-A5A5-5C2B9CA86C93}" type="presParOf" srcId="{CAE8EF67-D399-4072-8879-5D9DB401A8ED}" destId="{CBB6D2DA-36AC-45DC-BA08-08EAB391646B}" srcOrd="10" destOrd="0" presId="urn:microsoft.com/office/officeart/2008/layout/LinedList"/>
    <dgm:cxn modelId="{D75D7873-D3C9-453B-B864-0265965F02E0}" type="presParOf" srcId="{CAE8EF67-D399-4072-8879-5D9DB401A8ED}" destId="{376FA9DD-60FB-4C8E-B6DB-C70A976848D9}" srcOrd="11" destOrd="0" presId="urn:microsoft.com/office/officeart/2008/layout/LinedList"/>
    <dgm:cxn modelId="{5416F49C-966E-4167-B0DA-AD8D3D1B9171}" type="presParOf" srcId="{376FA9DD-60FB-4C8E-B6DB-C70A976848D9}" destId="{048F1DCD-8B0C-4B0D-9F22-E6E4E408E6EF}" srcOrd="0" destOrd="0" presId="urn:microsoft.com/office/officeart/2008/layout/LinedList"/>
    <dgm:cxn modelId="{78492261-6A87-41A2-BECB-C9C9CEE43C50}" type="presParOf" srcId="{376FA9DD-60FB-4C8E-B6DB-C70A976848D9}" destId="{D760929E-307C-4977-9D53-52CE978A4B26}" srcOrd="1" destOrd="0" presId="urn:microsoft.com/office/officeart/2008/layout/LinedList"/>
    <dgm:cxn modelId="{68380ED8-E6C5-4486-B6F8-500FB45168D1}" type="presParOf" srcId="{CAE8EF67-D399-4072-8879-5D9DB401A8ED}" destId="{27316DD5-CB7C-4802-9BCF-AF90EC19270E}" srcOrd="12" destOrd="0" presId="urn:microsoft.com/office/officeart/2008/layout/LinedList"/>
    <dgm:cxn modelId="{78D3ABC7-5BC3-463B-BB2C-CB3F3450CBAF}" type="presParOf" srcId="{CAE8EF67-D399-4072-8879-5D9DB401A8ED}" destId="{6E5B674E-CEB7-4BE5-9456-FB47012DA744}" srcOrd="13" destOrd="0" presId="urn:microsoft.com/office/officeart/2008/layout/LinedList"/>
    <dgm:cxn modelId="{D10CE503-031A-4BEE-AC2A-AEB90B5ED52A}" type="presParOf" srcId="{6E5B674E-CEB7-4BE5-9456-FB47012DA744}" destId="{97FF3391-7059-416F-8D3E-3009BC8C7F39}" srcOrd="0" destOrd="0" presId="urn:microsoft.com/office/officeart/2008/layout/LinedList"/>
    <dgm:cxn modelId="{DB0FA6F5-67D0-4637-B735-10FDE5B242B3}" type="presParOf" srcId="{6E5B674E-CEB7-4BE5-9456-FB47012DA744}" destId="{C959A6A8-9797-44A3-AF16-CD13F725B6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A031F-D631-469D-827B-3179148A2D69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926D50-9D4D-4CD2-BE14-E2AE89259FED}">
      <dgm:prSet/>
      <dgm:spPr/>
      <dgm:t>
        <a:bodyPr/>
        <a:lstStyle/>
        <a:p>
          <a:r>
            <a:rPr lang="en-US" b="1"/>
            <a:t>Development of public facing website</a:t>
          </a:r>
          <a:endParaRPr lang="en-US"/>
        </a:p>
      </dgm:t>
    </dgm:pt>
    <dgm:pt modelId="{863A039F-BF2A-4580-9CE1-21A8BA7ED60C}" type="parTrans" cxnId="{72D728F5-CAC5-4AEA-BCA0-A9EC02F761A8}">
      <dgm:prSet/>
      <dgm:spPr/>
      <dgm:t>
        <a:bodyPr/>
        <a:lstStyle/>
        <a:p>
          <a:endParaRPr lang="en-US"/>
        </a:p>
      </dgm:t>
    </dgm:pt>
    <dgm:pt modelId="{912FBAE8-974B-4816-8BFA-F260EF44FFDE}" type="sibTrans" cxnId="{72D728F5-CAC5-4AEA-BCA0-A9EC02F761A8}">
      <dgm:prSet/>
      <dgm:spPr/>
      <dgm:t>
        <a:bodyPr/>
        <a:lstStyle/>
        <a:p>
          <a:endParaRPr lang="en-US"/>
        </a:p>
      </dgm:t>
    </dgm:pt>
    <dgm:pt modelId="{563AEB5C-6C38-4C26-BE9D-C819AB8115A7}">
      <dgm:prSet/>
      <dgm:spPr/>
      <dgm:t>
        <a:bodyPr/>
        <a:lstStyle/>
        <a:p>
          <a:r>
            <a:rPr lang="en-GB" b="1"/>
            <a:t>www.lhara.org</a:t>
          </a:r>
          <a:endParaRPr lang="en-US"/>
        </a:p>
      </dgm:t>
    </dgm:pt>
    <dgm:pt modelId="{7562A4E6-2C6B-4D23-A61B-C63F9779FA93}" type="parTrans" cxnId="{A610DE4D-2031-438C-BBB2-579D87457B2E}">
      <dgm:prSet/>
      <dgm:spPr/>
      <dgm:t>
        <a:bodyPr/>
        <a:lstStyle/>
        <a:p>
          <a:endParaRPr lang="en-US"/>
        </a:p>
      </dgm:t>
    </dgm:pt>
    <dgm:pt modelId="{471CFCDA-1ADF-4486-B809-AF378A365E40}" type="sibTrans" cxnId="{A610DE4D-2031-438C-BBB2-579D87457B2E}">
      <dgm:prSet/>
      <dgm:spPr/>
      <dgm:t>
        <a:bodyPr/>
        <a:lstStyle/>
        <a:p>
          <a:endParaRPr lang="en-US"/>
        </a:p>
      </dgm:t>
    </dgm:pt>
    <dgm:pt modelId="{7750647F-49DB-41AE-A3B2-692548A8F2AF}">
      <dgm:prSet/>
      <dgm:spPr/>
      <dgm:t>
        <a:bodyPr/>
        <a:lstStyle/>
        <a:p>
          <a:r>
            <a:rPr lang="en-US" b="1" dirty="0"/>
            <a:t>Ley explanation</a:t>
          </a:r>
          <a:endParaRPr lang="en-US" dirty="0"/>
        </a:p>
      </dgm:t>
    </dgm:pt>
    <dgm:pt modelId="{7AB756E5-A056-4CA4-B118-33973485C982}" type="parTrans" cxnId="{66E59F4E-69A4-4B48-BD74-C6C51A99CDE2}">
      <dgm:prSet/>
      <dgm:spPr/>
      <dgm:t>
        <a:bodyPr/>
        <a:lstStyle/>
        <a:p>
          <a:endParaRPr lang="en-US"/>
        </a:p>
      </dgm:t>
    </dgm:pt>
    <dgm:pt modelId="{96921FAE-0F3D-40D8-9F2D-61FD61E68FB5}" type="sibTrans" cxnId="{66E59F4E-69A4-4B48-BD74-C6C51A99CDE2}">
      <dgm:prSet/>
      <dgm:spPr/>
      <dgm:t>
        <a:bodyPr/>
        <a:lstStyle/>
        <a:p>
          <a:endParaRPr lang="en-US"/>
        </a:p>
      </dgm:t>
    </dgm:pt>
    <dgm:pt modelId="{415329D6-9B78-4776-8EDB-67BD74387BFF}">
      <dgm:prSet/>
      <dgm:spPr/>
      <dgm:t>
        <a:bodyPr/>
        <a:lstStyle/>
        <a:p>
          <a:r>
            <a:rPr lang="en-US" b="1" dirty="0"/>
            <a:t>Future events and news and interesting publications</a:t>
          </a:r>
          <a:endParaRPr lang="en-US" dirty="0"/>
        </a:p>
      </dgm:t>
    </dgm:pt>
    <dgm:pt modelId="{F765E9B6-453D-456C-BF8F-686C896CCF62}" type="parTrans" cxnId="{47951AF5-61DD-4883-AA28-8630658AE9A6}">
      <dgm:prSet/>
      <dgm:spPr/>
      <dgm:t>
        <a:bodyPr/>
        <a:lstStyle/>
        <a:p>
          <a:endParaRPr lang="en-US"/>
        </a:p>
      </dgm:t>
    </dgm:pt>
    <dgm:pt modelId="{6389ECCF-F3B5-4062-834D-3C7F356B7A6E}" type="sibTrans" cxnId="{47951AF5-61DD-4883-AA28-8630658AE9A6}">
      <dgm:prSet/>
      <dgm:spPr/>
      <dgm:t>
        <a:bodyPr/>
        <a:lstStyle/>
        <a:p>
          <a:endParaRPr lang="en-US"/>
        </a:p>
      </dgm:t>
    </dgm:pt>
    <dgm:pt modelId="{F8786540-A299-478D-A942-34820518E9F4}">
      <dgm:prSet/>
      <dgm:spPr/>
      <dgm:t>
        <a:bodyPr/>
        <a:lstStyle/>
        <a:p>
          <a:r>
            <a:rPr lang="en-US" b="1"/>
            <a:t>Links LhARA research/Logos of collaborators and supporters</a:t>
          </a:r>
          <a:endParaRPr lang="en-US"/>
        </a:p>
      </dgm:t>
    </dgm:pt>
    <dgm:pt modelId="{3BB141C9-5046-4920-B087-C99725420044}" type="parTrans" cxnId="{D27E6366-92B7-4E25-B311-FF545D01537F}">
      <dgm:prSet/>
      <dgm:spPr/>
      <dgm:t>
        <a:bodyPr/>
        <a:lstStyle/>
        <a:p>
          <a:endParaRPr lang="en-US"/>
        </a:p>
      </dgm:t>
    </dgm:pt>
    <dgm:pt modelId="{81B997CB-76E4-4C10-9FA8-A51DF717218F}" type="sibTrans" cxnId="{D27E6366-92B7-4E25-B311-FF545D01537F}">
      <dgm:prSet/>
      <dgm:spPr/>
      <dgm:t>
        <a:bodyPr/>
        <a:lstStyle/>
        <a:p>
          <a:endParaRPr lang="en-US"/>
        </a:p>
      </dgm:t>
    </dgm:pt>
    <dgm:pt modelId="{787BE71F-499B-435F-8B4C-DBDDB92C3E0A}">
      <dgm:prSet/>
      <dgm:spPr/>
      <dgm:t>
        <a:bodyPr/>
        <a:lstStyle/>
        <a:p>
          <a:r>
            <a:rPr lang="en-US" b="1"/>
            <a:t>Link to Donate Button via CP4CT foundation </a:t>
          </a:r>
          <a:endParaRPr lang="en-US"/>
        </a:p>
      </dgm:t>
    </dgm:pt>
    <dgm:pt modelId="{EF274617-121C-4505-BD4C-3096293E9F42}" type="parTrans" cxnId="{8DCA50F9-7043-4D3E-B04C-E9D0FF18A025}">
      <dgm:prSet/>
      <dgm:spPr/>
      <dgm:t>
        <a:bodyPr/>
        <a:lstStyle/>
        <a:p>
          <a:endParaRPr lang="en-US"/>
        </a:p>
      </dgm:t>
    </dgm:pt>
    <dgm:pt modelId="{08C78EEC-83D3-4CE6-B235-8134C97B627C}" type="sibTrans" cxnId="{8DCA50F9-7043-4D3E-B04C-E9D0FF18A025}">
      <dgm:prSet/>
      <dgm:spPr/>
      <dgm:t>
        <a:bodyPr/>
        <a:lstStyle/>
        <a:p>
          <a:endParaRPr lang="en-US"/>
        </a:p>
      </dgm:t>
    </dgm:pt>
    <dgm:pt modelId="{A302CDE3-76BE-4052-AB90-5A86C96ED96D}">
      <dgm:prSet/>
      <dgm:spPr/>
      <dgm:t>
        <a:bodyPr/>
        <a:lstStyle/>
        <a:p>
          <a:r>
            <a:rPr lang="en-US" b="1"/>
            <a:t>Challenges:</a:t>
          </a:r>
          <a:endParaRPr lang="en-US"/>
        </a:p>
      </dgm:t>
    </dgm:pt>
    <dgm:pt modelId="{359EC47E-BE11-40CC-95F2-706831F6C1FC}" type="parTrans" cxnId="{7A4120AD-3B2C-495E-B549-C33AFA1AB505}">
      <dgm:prSet/>
      <dgm:spPr/>
      <dgm:t>
        <a:bodyPr/>
        <a:lstStyle/>
        <a:p>
          <a:endParaRPr lang="en-US"/>
        </a:p>
      </dgm:t>
    </dgm:pt>
    <dgm:pt modelId="{4D876BA7-1C1B-4444-9F9B-41E54BC8EFEC}" type="sibTrans" cxnId="{7A4120AD-3B2C-495E-B549-C33AFA1AB505}">
      <dgm:prSet/>
      <dgm:spPr/>
      <dgm:t>
        <a:bodyPr/>
        <a:lstStyle/>
        <a:p>
          <a:endParaRPr lang="en-US"/>
        </a:p>
      </dgm:t>
    </dgm:pt>
    <dgm:pt modelId="{C383EE54-139D-4E41-AABE-FDCE11073457}">
      <dgm:prSet/>
      <dgm:spPr/>
      <dgm:t>
        <a:bodyPr/>
        <a:lstStyle/>
        <a:p>
          <a:r>
            <a:rPr lang="en-US" b="1"/>
            <a:t>Content; explanatory videos etc</a:t>
          </a:r>
          <a:endParaRPr lang="en-US"/>
        </a:p>
      </dgm:t>
    </dgm:pt>
    <dgm:pt modelId="{91B8DEDC-E7A0-4BA3-9BAD-0F9C307F474A}" type="parTrans" cxnId="{0B19730A-5B97-49DE-80FE-B86900414B73}">
      <dgm:prSet/>
      <dgm:spPr/>
      <dgm:t>
        <a:bodyPr/>
        <a:lstStyle/>
        <a:p>
          <a:endParaRPr lang="en-US"/>
        </a:p>
      </dgm:t>
    </dgm:pt>
    <dgm:pt modelId="{D4DB7E29-2090-4FAF-805F-2B2689A899B9}" type="sibTrans" cxnId="{0B19730A-5B97-49DE-80FE-B86900414B73}">
      <dgm:prSet/>
      <dgm:spPr/>
      <dgm:t>
        <a:bodyPr/>
        <a:lstStyle/>
        <a:p>
          <a:endParaRPr lang="en-US"/>
        </a:p>
      </dgm:t>
    </dgm:pt>
    <dgm:pt modelId="{0E264BA9-AAA1-4270-A483-888EA02C8E8D}">
      <dgm:prSet/>
      <dgm:spPr/>
      <dgm:t>
        <a:bodyPr/>
        <a:lstStyle/>
        <a:p>
          <a:r>
            <a:rPr lang="en-US" b="1" dirty="0"/>
            <a:t>Accessibility</a:t>
          </a:r>
          <a:endParaRPr lang="en-US" dirty="0"/>
        </a:p>
      </dgm:t>
    </dgm:pt>
    <dgm:pt modelId="{933BBA50-1B4A-4E58-93FC-1E0226EC1A56}" type="parTrans" cxnId="{A7121768-D9CF-4FC8-8B12-0638FFA04169}">
      <dgm:prSet/>
      <dgm:spPr/>
      <dgm:t>
        <a:bodyPr/>
        <a:lstStyle/>
        <a:p>
          <a:endParaRPr lang="en-US"/>
        </a:p>
      </dgm:t>
    </dgm:pt>
    <dgm:pt modelId="{52091BD9-CAAD-4868-95CA-8A50C772B9D9}" type="sibTrans" cxnId="{A7121768-D9CF-4FC8-8B12-0638FFA04169}">
      <dgm:prSet/>
      <dgm:spPr/>
      <dgm:t>
        <a:bodyPr/>
        <a:lstStyle/>
        <a:p>
          <a:endParaRPr lang="en-US"/>
        </a:p>
      </dgm:t>
    </dgm:pt>
    <dgm:pt modelId="{DAF3F072-4F74-42F7-B4E0-D7A0C66534BC}">
      <dgm:prSet/>
      <dgm:spPr/>
      <dgm:t>
        <a:bodyPr/>
        <a:lstStyle/>
        <a:p>
          <a:r>
            <a:rPr lang="en-US" b="1" dirty="0"/>
            <a:t>Correct messaging</a:t>
          </a:r>
        </a:p>
      </dgm:t>
    </dgm:pt>
    <dgm:pt modelId="{BBE866A3-9B69-4114-BD12-D6939CA6BCDB}" type="parTrans" cxnId="{BBD4DCAE-F123-4C4E-9F5A-B48F3931ADC0}">
      <dgm:prSet/>
      <dgm:spPr/>
    </dgm:pt>
    <dgm:pt modelId="{5FB3AE09-A799-4316-B17E-647F0CA9B184}" type="sibTrans" cxnId="{BBD4DCAE-F123-4C4E-9F5A-B48F3931ADC0}">
      <dgm:prSet/>
      <dgm:spPr/>
    </dgm:pt>
    <dgm:pt modelId="{3B868FE2-4D58-4B12-BA89-64412C0C64AC}" type="pres">
      <dgm:prSet presAssocID="{D50A031F-D631-469D-827B-3179148A2D69}" presName="linear" presStyleCnt="0">
        <dgm:presLayoutVars>
          <dgm:dir/>
          <dgm:animLvl val="lvl"/>
          <dgm:resizeHandles val="exact"/>
        </dgm:presLayoutVars>
      </dgm:prSet>
      <dgm:spPr/>
    </dgm:pt>
    <dgm:pt modelId="{B521787E-6E15-4DE6-9D47-BD043DE6D2A2}" type="pres">
      <dgm:prSet presAssocID="{EF926D50-9D4D-4CD2-BE14-E2AE89259FED}" presName="parentLin" presStyleCnt="0"/>
      <dgm:spPr/>
    </dgm:pt>
    <dgm:pt modelId="{3D98A0BF-D68E-4BF5-BD96-E4BBE35D70C4}" type="pres">
      <dgm:prSet presAssocID="{EF926D50-9D4D-4CD2-BE14-E2AE89259FED}" presName="parentLeftMargin" presStyleLbl="node1" presStyleIdx="0" presStyleCnt="2"/>
      <dgm:spPr/>
    </dgm:pt>
    <dgm:pt modelId="{DEA0D4BF-4E6F-4A45-BD08-6C5F8E48C54B}" type="pres">
      <dgm:prSet presAssocID="{EF926D50-9D4D-4CD2-BE14-E2AE89259FE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2299E67-7145-412A-A8F7-A05AA988CDA1}" type="pres">
      <dgm:prSet presAssocID="{EF926D50-9D4D-4CD2-BE14-E2AE89259FED}" presName="negativeSpace" presStyleCnt="0"/>
      <dgm:spPr/>
    </dgm:pt>
    <dgm:pt modelId="{EF0BE77E-F779-4520-8D04-A44BB6DB3DA5}" type="pres">
      <dgm:prSet presAssocID="{EF926D50-9D4D-4CD2-BE14-E2AE89259FED}" presName="childText" presStyleLbl="conFgAcc1" presStyleIdx="0" presStyleCnt="2">
        <dgm:presLayoutVars>
          <dgm:bulletEnabled val="1"/>
        </dgm:presLayoutVars>
      </dgm:prSet>
      <dgm:spPr/>
    </dgm:pt>
    <dgm:pt modelId="{6793FAC4-E6A0-493A-AF78-42D2C35F7184}" type="pres">
      <dgm:prSet presAssocID="{912FBAE8-974B-4816-8BFA-F260EF44FFDE}" presName="spaceBetweenRectangles" presStyleCnt="0"/>
      <dgm:spPr/>
    </dgm:pt>
    <dgm:pt modelId="{F0F71351-0A7A-4188-89AF-D297F81F17A0}" type="pres">
      <dgm:prSet presAssocID="{A302CDE3-76BE-4052-AB90-5A86C96ED96D}" presName="parentLin" presStyleCnt="0"/>
      <dgm:spPr/>
    </dgm:pt>
    <dgm:pt modelId="{0A961753-A02C-4AC0-88D5-E147B63DA3BC}" type="pres">
      <dgm:prSet presAssocID="{A302CDE3-76BE-4052-AB90-5A86C96ED96D}" presName="parentLeftMargin" presStyleLbl="node1" presStyleIdx="0" presStyleCnt="2"/>
      <dgm:spPr/>
    </dgm:pt>
    <dgm:pt modelId="{8ECEB6AA-E22F-4760-96A0-568BAC9B45C8}" type="pres">
      <dgm:prSet presAssocID="{A302CDE3-76BE-4052-AB90-5A86C96ED96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52E535B-B6E3-4CE8-A715-EDEED834B901}" type="pres">
      <dgm:prSet presAssocID="{A302CDE3-76BE-4052-AB90-5A86C96ED96D}" presName="negativeSpace" presStyleCnt="0"/>
      <dgm:spPr/>
    </dgm:pt>
    <dgm:pt modelId="{64A8CFF3-4832-41B4-8A34-6670C7200388}" type="pres">
      <dgm:prSet presAssocID="{A302CDE3-76BE-4052-AB90-5A86C96ED96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B19730A-5B97-49DE-80FE-B86900414B73}" srcId="{A302CDE3-76BE-4052-AB90-5A86C96ED96D}" destId="{C383EE54-139D-4E41-AABE-FDCE11073457}" srcOrd="0" destOrd="0" parTransId="{91B8DEDC-E7A0-4BA3-9BAD-0F9C307F474A}" sibTransId="{D4DB7E29-2090-4FAF-805F-2B2689A899B9}"/>
    <dgm:cxn modelId="{6054361C-DA6E-4DC6-AADA-7052B30EFA59}" type="presOf" srcId="{A302CDE3-76BE-4052-AB90-5A86C96ED96D}" destId="{0A961753-A02C-4AC0-88D5-E147B63DA3BC}" srcOrd="0" destOrd="0" presId="urn:microsoft.com/office/officeart/2005/8/layout/list1"/>
    <dgm:cxn modelId="{922BC438-4F9E-413F-BC7D-2F44927DDE6E}" type="presOf" srcId="{787BE71F-499B-435F-8B4C-DBDDB92C3E0A}" destId="{EF0BE77E-F779-4520-8D04-A44BB6DB3DA5}" srcOrd="0" destOrd="4" presId="urn:microsoft.com/office/officeart/2005/8/layout/list1"/>
    <dgm:cxn modelId="{CF20963C-F294-4E6F-85F4-6E164D1273EA}" type="presOf" srcId="{D50A031F-D631-469D-827B-3179148A2D69}" destId="{3B868FE2-4D58-4B12-BA89-64412C0C64AC}" srcOrd="0" destOrd="0" presId="urn:microsoft.com/office/officeart/2005/8/layout/list1"/>
    <dgm:cxn modelId="{D27E6366-92B7-4E25-B311-FF545D01537F}" srcId="{EF926D50-9D4D-4CD2-BE14-E2AE89259FED}" destId="{F8786540-A299-478D-A942-34820518E9F4}" srcOrd="3" destOrd="0" parTransId="{3BB141C9-5046-4920-B087-C99725420044}" sibTransId="{81B997CB-76E4-4C10-9FA8-A51DF717218F}"/>
    <dgm:cxn modelId="{A7121768-D9CF-4FC8-8B12-0638FFA04169}" srcId="{A302CDE3-76BE-4052-AB90-5A86C96ED96D}" destId="{0E264BA9-AAA1-4270-A483-888EA02C8E8D}" srcOrd="1" destOrd="0" parTransId="{933BBA50-1B4A-4E58-93FC-1E0226EC1A56}" sibTransId="{52091BD9-CAAD-4868-95CA-8A50C772B9D9}"/>
    <dgm:cxn modelId="{A610DE4D-2031-438C-BBB2-579D87457B2E}" srcId="{EF926D50-9D4D-4CD2-BE14-E2AE89259FED}" destId="{563AEB5C-6C38-4C26-BE9D-C819AB8115A7}" srcOrd="0" destOrd="0" parTransId="{7562A4E6-2C6B-4D23-A61B-C63F9779FA93}" sibTransId="{471CFCDA-1ADF-4486-B809-AF378A365E40}"/>
    <dgm:cxn modelId="{66E59F4E-69A4-4B48-BD74-C6C51A99CDE2}" srcId="{EF926D50-9D4D-4CD2-BE14-E2AE89259FED}" destId="{7750647F-49DB-41AE-A3B2-692548A8F2AF}" srcOrd="1" destOrd="0" parTransId="{7AB756E5-A056-4CA4-B118-33973485C982}" sibTransId="{96921FAE-0F3D-40D8-9F2D-61FD61E68FB5}"/>
    <dgm:cxn modelId="{15C05653-0EE0-4E81-9880-61D567C6A916}" type="presOf" srcId="{0E264BA9-AAA1-4270-A483-888EA02C8E8D}" destId="{64A8CFF3-4832-41B4-8A34-6670C7200388}" srcOrd="0" destOrd="1" presId="urn:microsoft.com/office/officeart/2005/8/layout/list1"/>
    <dgm:cxn modelId="{5D2FA178-B1B4-43C9-9087-0533DAC28A5C}" type="presOf" srcId="{EF926D50-9D4D-4CD2-BE14-E2AE89259FED}" destId="{DEA0D4BF-4E6F-4A45-BD08-6C5F8E48C54B}" srcOrd="1" destOrd="0" presId="urn:microsoft.com/office/officeart/2005/8/layout/list1"/>
    <dgm:cxn modelId="{6C5D9881-D9BF-4420-86CD-BCA6E38F83A3}" type="presOf" srcId="{563AEB5C-6C38-4C26-BE9D-C819AB8115A7}" destId="{EF0BE77E-F779-4520-8D04-A44BB6DB3DA5}" srcOrd="0" destOrd="0" presId="urn:microsoft.com/office/officeart/2005/8/layout/list1"/>
    <dgm:cxn modelId="{07AF078E-6539-41B6-9E1D-087E1C7BB160}" type="presOf" srcId="{EF926D50-9D4D-4CD2-BE14-E2AE89259FED}" destId="{3D98A0BF-D68E-4BF5-BD96-E4BBE35D70C4}" srcOrd="0" destOrd="0" presId="urn:microsoft.com/office/officeart/2005/8/layout/list1"/>
    <dgm:cxn modelId="{23982D92-9B26-4CDB-A82F-0B6EF3752A5E}" type="presOf" srcId="{F8786540-A299-478D-A942-34820518E9F4}" destId="{EF0BE77E-F779-4520-8D04-A44BB6DB3DA5}" srcOrd="0" destOrd="3" presId="urn:microsoft.com/office/officeart/2005/8/layout/list1"/>
    <dgm:cxn modelId="{E45A39AC-4CC8-4153-9B41-93A434B7D682}" type="presOf" srcId="{DAF3F072-4F74-42F7-B4E0-D7A0C66534BC}" destId="{64A8CFF3-4832-41B4-8A34-6670C7200388}" srcOrd="0" destOrd="2" presId="urn:microsoft.com/office/officeart/2005/8/layout/list1"/>
    <dgm:cxn modelId="{7A4120AD-3B2C-495E-B549-C33AFA1AB505}" srcId="{D50A031F-D631-469D-827B-3179148A2D69}" destId="{A302CDE3-76BE-4052-AB90-5A86C96ED96D}" srcOrd="1" destOrd="0" parTransId="{359EC47E-BE11-40CC-95F2-706831F6C1FC}" sibTransId="{4D876BA7-1C1B-4444-9F9B-41E54BC8EFEC}"/>
    <dgm:cxn modelId="{BBD4DCAE-F123-4C4E-9F5A-B48F3931ADC0}" srcId="{A302CDE3-76BE-4052-AB90-5A86C96ED96D}" destId="{DAF3F072-4F74-42F7-B4E0-D7A0C66534BC}" srcOrd="2" destOrd="0" parTransId="{BBE866A3-9B69-4114-BD12-D6939CA6BCDB}" sibTransId="{5FB3AE09-A799-4316-B17E-647F0CA9B184}"/>
    <dgm:cxn modelId="{439A1BC0-540B-4743-91D3-BF09BC821721}" type="presOf" srcId="{7750647F-49DB-41AE-A3B2-692548A8F2AF}" destId="{EF0BE77E-F779-4520-8D04-A44BB6DB3DA5}" srcOrd="0" destOrd="1" presId="urn:microsoft.com/office/officeart/2005/8/layout/list1"/>
    <dgm:cxn modelId="{516C57DF-0D62-4137-B81C-9D10892ACAD4}" type="presOf" srcId="{C383EE54-139D-4E41-AABE-FDCE11073457}" destId="{64A8CFF3-4832-41B4-8A34-6670C7200388}" srcOrd="0" destOrd="0" presId="urn:microsoft.com/office/officeart/2005/8/layout/list1"/>
    <dgm:cxn modelId="{E2FD84F4-8364-46D1-BDBD-EB11DF84890C}" type="presOf" srcId="{415329D6-9B78-4776-8EDB-67BD74387BFF}" destId="{EF0BE77E-F779-4520-8D04-A44BB6DB3DA5}" srcOrd="0" destOrd="2" presId="urn:microsoft.com/office/officeart/2005/8/layout/list1"/>
    <dgm:cxn modelId="{47951AF5-61DD-4883-AA28-8630658AE9A6}" srcId="{EF926D50-9D4D-4CD2-BE14-E2AE89259FED}" destId="{415329D6-9B78-4776-8EDB-67BD74387BFF}" srcOrd="2" destOrd="0" parTransId="{F765E9B6-453D-456C-BF8F-686C896CCF62}" sibTransId="{6389ECCF-F3B5-4062-834D-3C7F356B7A6E}"/>
    <dgm:cxn modelId="{72D728F5-CAC5-4AEA-BCA0-A9EC02F761A8}" srcId="{D50A031F-D631-469D-827B-3179148A2D69}" destId="{EF926D50-9D4D-4CD2-BE14-E2AE89259FED}" srcOrd="0" destOrd="0" parTransId="{863A039F-BF2A-4580-9CE1-21A8BA7ED60C}" sibTransId="{912FBAE8-974B-4816-8BFA-F260EF44FFDE}"/>
    <dgm:cxn modelId="{8DCA50F9-7043-4D3E-B04C-E9D0FF18A025}" srcId="{EF926D50-9D4D-4CD2-BE14-E2AE89259FED}" destId="{787BE71F-499B-435F-8B4C-DBDDB92C3E0A}" srcOrd="4" destOrd="0" parTransId="{EF274617-121C-4505-BD4C-3096293E9F42}" sibTransId="{08C78EEC-83D3-4CE6-B235-8134C97B627C}"/>
    <dgm:cxn modelId="{16D52EFF-8603-4C6E-A3E8-06632912E8F2}" type="presOf" srcId="{A302CDE3-76BE-4052-AB90-5A86C96ED96D}" destId="{8ECEB6AA-E22F-4760-96A0-568BAC9B45C8}" srcOrd="1" destOrd="0" presId="urn:microsoft.com/office/officeart/2005/8/layout/list1"/>
    <dgm:cxn modelId="{869529D7-1277-4AAF-8B83-47E3EFD8FE44}" type="presParOf" srcId="{3B868FE2-4D58-4B12-BA89-64412C0C64AC}" destId="{B521787E-6E15-4DE6-9D47-BD043DE6D2A2}" srcOrd="0" destOrd="0" presId="urn:microsoft.com/office/officeart/2005/8/layout/list1"/>
    <dgm:cxn modelId="{1889DD39-9096-4595-A1E5-E4BE5D43BF17}" type="presParOf" srcId="{B521787E-6E15-4DE6-9D47-BD043DE6D2A2}" destId="{3D98A0BF-D68E-4BF5-BD96-E4BBE35D70C4}" srcOrd="0" destOrd="0" presId="urn:microsoft.com/office/officeart/2005/8/layout/list1"/>
    <dgm:cxn modelId="{531C0607-CD6F-45A7-8614-6D3448231A22}" type="presParOf" srcId="{B521787E-6E15-4DE6-9D47-BD043DE6D2A2}" destId="{DEA0D4BF-4E6F-4A45-BD08-6C5F8E48C54B}" srcOrd="1" destOrd="0" presId="urn:microsoft.com/office/officeart/2005/8/layout/list1"/>
    <dgm:cxn modelId="{992B3375-52FE-487E-B8DB-60424EF14891}" type="presParOf" srcId="{3B868FE2-4D58-4B12-BA89-64412C0C64AC}" destId="{72299E67-7145-412A-A8F7-A05AA988CDA1}" srcOrd="1" destOrd="0" presId="urn:microsoft.com/office/officeart/2005/8/layout/list1"/>
    <dgm:cxn modelId="{41888D4D-964A-4C22-8B4B-47278E489259}" type="presParOf" srcId="{3B868FE2-4D58-4B12-BA89-64412C0C64AC}" destId="{EF0BE77E-F779-4520-8D04-A44BB6DB3DA5}" srcOrd="2" destOrd="0" presId="urn:microsoft.com/office/officeart/2005/8/layout/list1"/>
    <dgm:cxn modelId="{31C3C0CC-8AD5-4FF4-A9AA-022F4DA6F265}" type="presParOf" srcId="{3B868FE2-4D58-4B12-BA89-64412C0C64AC}" destId="{6793FAC4-E6A0-493A-AF78-42D2C35F7184}" srcOrd="3" destOrd="0" presId="urn:microsoft.com/office/officeart/2005/8/layout/list1"/>
    <dgm:cxn modelId="{85053677-96FF-4818-9C90-D17B58A9FBE6}" type="presParOf" srcId="{3B868FE2-4D58-4B12-BA89-64412C0C64AC}" destId="{F0F71351-0A7A-4188-89AF-D297F81F17A0}" srcOrd="4" destOrd="0" presId="urn:microsoft.com/office/officeart/2005/8/layout/list1"/>
    <dgm:cxn modelId="{29DF22E0-408F-4B51-8B44-E021B1A76ED0}" type="presParOf" srcId="{F0F71351-0A7A-4188-89AF-D297F81F17A0}" destId="{0A961753-A02C-4AC0-88D5-E147B63DA3BC}" srcOrd="0" destOrd="0" presId="urn:microsoft.com/office/officeart/2005/8/layout/list1"/>
    <dgm:cxn modelId="{7E54645E-49E2-4856-839D-C89485495208}" type="presParOf" srcId="{F0F71351-0A7A-4188-89AF-D297F81F17A0}" destId="{8ECEB6AA-E22F-4760-96A0-568BAC9B45C8}" srcOrd="1" destOrd="0" presId="urn:microsoft.com/office/officeart/2005/8/layout/list1"/>
    <dgm:cxn modelId="{C3D42B53-FB22-494C-BB30-E02D51229DF5}" type="presParOf" srcId="{3B868FE2-4D58-4B12-BA89-64412C0C64AC}" destId="{552E535B-B6E3-4CE8-A715-EDEED834B901}" srcOrd="5" destOrd="0" presId="urn:microsoft.com/office/officeart/2005/8/layout/list1"/>
    <dgm:cxn modelId="{5792E3F0-1431-43BB-9917-3640D10EEACB}" type="presParOf" srcId="{3B868FE2-4D58-4B12-BA89-64412C0C64AC}" destId="{64A8CFF3-4832-41B4-8A34-6670C72003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E8CC7-6860-4FFA-A469-59C548B427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F92D4E-A2B7-4F0B-8111-14EA1D26D13A}">
      <dgm:prSet/>
      <dgm:spPr/>
      <dgm:t>
        <a:bodyPr/>
        <a:lstStyle/>
        <a:p>
          <a:r>
            <a:rPr lang="en-US"/>
            <a:t>CP4CT Foundation</a:t>
          </a:r>
        </a:p>
      </dgm:t>
    </dgm:pt>
    <dgm:pt modelId="{3CF21653-779B-4008-BC2A-3C78B8B85B56}" type="parTrans" cxnId="{3D0D9D6A-1863-4168-B710-D61C57A9E115}">
      <dgm:prSet/>
      <dgm:spPr/>
      <dgm:t>
        <a:bodyPr/>
        <a:lstStyle/>
        <a:p>
          <a:endParaRPr lang="en-US"/>
        </a:p>
      </dgm:t>
    </dgm:pt>
    <dgm:pt modelId="{592D65BD-A911-4490-9353-7728FB4CB733}" type="sibTrans" cxnId="{3D0D9D6A-1863-4168-B710-D61C57A9E115}">
      <dgm:prSet/>
      <dgm:spPr/>
      <dgm:t>
        <a:bodyPr/>
        <a:lstStyle/>
        <a:p>
          <a:endParaRPr lang="en-US"/>
        </a:p>
      </dgm:t>
    </dgm:pt>
    <dgm:pt modelId="{971E25EF-5D07-4291-9869-66A41131A02A}">
      <dgm:prSet/>
      <dgm:spPr/>
      <dgm:t>
        <a:bodyPr/>
        <a:lstStyle/>
        <a:p>
          <a:r>
            <a:rPr lang="en-US"/>
            <a:t>Individuals/foundations</a:t>
          </a:r>
        </a:p>
      </dgm:t>
    </dgm:pt>
    <dgm:pt modelId="{4156C0C4-2FA9-4538-8F5D-F758CF12AC1E}" type="parTrans" cxnId="{C8616C72-F380-4A69-B6A4-4F108D158C32}">
      <dgm:prSet/>
      <dgm:spPr/>
      <dgm:t>
        <a:bodyPr/>
        <a:lstStyle/>
        <a:p>
          <a:endParaRPr lang="en-US"/>
        </a:p>
      </dgm:t>
    </dgm:pt>
    <dgm:pt modelId="{700A29E3-2AF1-47CB-B165-CD44CB6F59A6}" type="sibTrans" cxnId="{C8616C72-F380-4A69-B6A4-4F108D158C32}">
      <dgm:prSet/>
      <dgm:spPr/>
      <dgm:t>
        <a:bodyPr/>
        <a:lstStyle/>
        <a:p>
          <a:endParaRPr lang="en-US"/>
        </a:p>
      </dgm:t>
    </dgm:pt>
    <dgm:pt modelId="{AFE363B7-15CF-42AE-9E5A-00D2FD304F24}">
      <dgm:prSet/>
      <dgm:spPr/>
      <dgm:t>
        <a:bodyPr/>
        <a:lstStyle/>
        <a:p>
          <a:r>
            <a:rPr lang="en-US"/>
            <a:t>Messaging</a:t>
          </a:r>
        </a:p>
      </dgm:t>
    </dgm:pt>
    <dgm:pt modelId="{3A24D9C0-728E-442D-BDAC-6B7E3AED7456}" type="parTrans" cxnId="{07C0F6D0-74B2-4BE7-838A-41D9FA210FE4}">
      <dgm:prSet/>
      <dgm:spPr/>
      <dgm:t>
        <a:bodyPr/>
        <a:lstStyle/>
        <a:p>
          <a:endParaRPr lang="en-US"/>
        </a:p>
      </dgm:t>
    </dgm:pt>
    <dgm:pt modelId="{7B9A0C71-B0B7-432C-BFD7-CC3BC7C02DF9}" type="sibTrans" cxnId="{07C0F6D0-74B2-4BE7-838A-41D9FA210FE4}">
      <dgm:prSet/>
      <dgm:spPr/>
      <dgm:t>
        <a:bodyPr/>
        <a:lstStyle/>
        <a:p>
          <a:endParaRPr lang="en-US"/>
        </a:p>
      </dgm:t>
    </dgm:pt>
    <dgm:pt modelId="{C1649253-BD37-41FB-917B-C417F6E4394A}">
      <dgm:prSet/>
      <dgm:spPr/>
      <dgm:t>
        <a:bodyPr/>
        <a:lstStyle/>
        <a:p>
          <a:r>
            <a:rPr lang="en-US" dirty="0"/>
            <a:t>Fundraising campaigns</a:t>
          </a:r>
          <a:endParaRPr lang="en-GB" dirty="0"/>
        </a:p>
      </dgm:t>
    </dgm:pt>
    <dgm:pt modelId="{544BE609-6613-4D58-9B6D-22DC18905301}" type="parTrans" cxnId="{68D003A3-B6A9-4DB7-9C23-40B4D4E4C12F}">
      <dgm:prSet/>
      <dgm:spPr/>
    </dgm:pt>
    <dgm:pt modelId="{E339AA7B-D237-4E92-A6D0-1263873AB030}" type="sibTrans" cxnId="{68D003A3-B6A9-4DB7-9C23-40B4D4E4C12F}">
      <dgm:prSet/>
      <dgm:spPr/>
    </dgm:pt>
    <dgm:pt modelId="{8BC7CBB5-B3D4-4FF5-A65B-DDC568C22657}" type="pres">
      <dgm:prSet presAssocID="{C7AE8CC7-6860-4FFA-A469-59C548B427D8}" presName="linear" presStyleCnt="0">
        <dgm:presLayoutVars>
          <dgm:animLvl val="lvl"/>
          <dgm:resizeHandles val="exact"/>
        </dgm:presLayoutVars>
      </dgm:prSet>
      <dgm:spPr/>
    </dgm:pt>
    <dgm:pt modelId="{5B2B0A2D-B2F9-48A5-AF2F-35DFE0AB1552}" type="pres">
      <dgm:prSet presAssocID="{87F92D4E-A2B7-4F0B-8111-14EA1D26D13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4BAC94-0077-4877-8DB9-8AFD70ED7A1F}" type="pres">
      <dgm:prSet presAssocID="{592D65BD-A911-4490-9353-7728FB4CB733}" presName="spacer" presStyleCnt="0"/>
      <dgm:spPr/>
    </dgm:pt>
    <dgm:pt modelId="{C9E49BBA-D4B7-49F9-A97C-E81435714E29}" type="pres">
      <dgm:prSet presAssocID="{971E25EF-5D07-4291-9869-66A41131A0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3FC7F88-3DEB-443B-8A5C-37CAA0F3E67C}" type="pres">
      <dgm:prSet presAssocID="{700A29E3-2AF1-47CB-B165-CD44CB6F59A6}" presName="spacer" presStyleCnt="0"/>
      <dgm:spPr/>
    </dgm:pt>
    <dgm:pt modelId="{23C871F1-75B1-4F8D-A919-6E30EA773F5D}" type="pres">
      <dgm:prSet presAssocID="{AFE363B7-15CF-42AE-9E5A-00D2FD304F2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50FEBB3-2DD0-4E20-84E3-1C90AB5D3131}" type="pres">
      <dgm:prSet presAssocID="{7B9A0C71-B0B7-432C-BFD7-CC3BC7C02DF9}" presName="spacer" presStyleCnt="0"/>
      <dgm:spPr/>
    </dgm:pt>
    <dgm:pt modelId="{D1DAF410-50B8-4056-88BE-63D44D460964}" type="pres">
      <dgm:prSet presAssocID="{C1649253-BD37-41FB-917B-C417F6E4394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4054B3D-5E33-42D3-89C0-5DE55783CAC8}" type="presOf" srcId="{971E25EF-5D07-4291-9869-66A41131A02A}" destId="{C9E49BBA-D4B7-49F9-A97C-E81435714E29}" srcOrd="0" destOrd="0" presId="urn:microsoft.com/office/officeart/2005/8/layout/vList2"/>
    <dgm:cxn modelId="{A9678C5D-8E75-4009-A676-E48406299B40}" type="presOf" srcId="{87F92D4E-A2B7-4F0B-8111-14EA1D26D13A}" destId="{5B2B0A2D-B2F9-48A5-AF2F-35DFE0AB1552}" srcOrd="0" destOrd="0" presId="urn:microsoft.com/office/officeart/2005/8/layout/vList2"/>
    <dgm:cxn modelId="{3D0D9D6A-1863-4168-B710-D61C57A9E115}" srcId="{C7AE8CC7-6860-4FFA-A469-59C548B427D8}" destId="{87F92D4E-A2B7-4F0B-8111-14EA1D26D13A}" srcOrd="0" destOrd="0" parTransId="{3CF21653-779B-4008-BC2A-3C78B8B85B56}" sibTransId="{592D65BD-A911-4490-9353-7728FB4CB733}"/>
    <dgm:cxn modelId="{C8616C72-F380-4A69-B6A4-4F108D158C32}" srcId="{C7AE8CC7-6860-4FFA-A469-59C548B427D8}" destId="{971E25EF-5D07-4291-9869-66A41131A02A}" srcOrd="1" destOrd="0" parTransId="{4156C0C4-2FA9-4538-8F5D-F758CF12AC1E}" sibTransId="{700A29E3-2AF1-47CB-B165-CD44CB6F59A6}"/>
    <dgm:cxn modelId="{68D003A3-B6A9-4DB7-9C23-40B4D4E4C12F}" srcId="{C7AE8CC7-6860-4FFA-A469-59C548B427D8}" destId="{C1649253-BD37-41FB-917B-C417F6E4394A}" srcOrd="3" destOrd="0" parTransId="{544BE609-6613-4D58-9B6D-22DC18905301}" sibTransId="{E339AA7B-D237-4E92-A6D0-1263873AB030}"/>
    <dgm:cxn modelId="{75011AB5-1238-46FD-B079-53198CBF36AC}" type="presOf" srcId="{AFE363B7-15CF-42AE-9E5A-00D2FD304F24}" destId="{23C871F1-75B1-4F8D-A919-6E30EA773F5D}" srcOrd="0" destOrd="0" presId="urn:microsoft.com/office/officeart/2005/8/layout/vList2"/>
    <dgm:cxn modelId="{07C0F6D0-74B2-4BE7-838A-41D9FA210FE4}" srcId="{C7AE8CC7-6860-4FFA-A469-59C548B427D8}" destId="{AFE363B7-15CF-42AE-9E5A-00D2FD304F24}" srcOrd="2" destOrd="0" parTransId="{3A24D9C0-728E-442D-BDAC-6B7E3AED7456}" sibTransId="{7B9A0C71-B0B7-432C-BFD7-CC3BC7C02DF9}"/>
    <dgm:cxn modelId="{6E8888E1-2B9F-45F6-AC3F-0AC41DAD9634}" type="presOf" srcId="{C7AE8CC7-6860-4FFA-A469-59C548B427D8}" destId="{8BC7CBB5-B3D4-4FF5-A65B-DDC568C22657}" srcOrd="0" destOrd="0" presId="urn:microsoft.com/office/officeart/2005/8/layout/vList2"/>
    <dgm:cxn modelId="{AB1642F3-5DF6-4459-90CE-4EEF76891A98}" type="presOf" srcId="{C1649253-BD37-41FB-917B-C417F6E4394A}" destId="{D1DAF410-50B8-4056-88BE-63D44D460964}" srcOrd="0" destOrd="0" presId="urn:microsoft.com/office/officeart/2005/8/layout/vList2"/>
    <dgm:cxn modelId="{52FFDB21-0FAF-4E12-A717-63164157EF7E}" type="presParOf" srcId="{8BC7CBB5-B3D4-4FF5-A65B-DDC568C22657}" destId="{5B2B0A2D-B2F9-48A5-AF2F-35DFE0AB1552}" srcOrd="0" destOrd="0" presId="urn:microsoft.com/office/officeart/2005/8/layout/vList2"/>
    <dgm:cxn modelId="{6BABD0E8-295F-417A-AF3B-98B413DBB9C4}" type="presParOf" srcId="{8BC7CBB5-B3D4-4FF5-A65B-DDC568C22657}" destId="{FD4BAC94-0077-4877-8DB9-8AFD70ED7A1F}" srcOrd="1" destOrd="0" presId="urn:microsoft.com/office/officeart/2005/8/layout/vList2"/>
    <dgm:cxn modelId="{D2172E2A-8FA4-465F-8628-7E7B32BC2581}" type="presParOf" srcId="{8BC7CBB5-B3D4-4FF5-A65B-DDC568C22657}" destId="{C9E49BBA-D4B7-49F9-A97C-E81435714E29}" srcOrd="2" destOrd="0" presId="urn:microsoft.com/office/officeart/2005/8/layout/vList2"/>
    <dgm:cxn modelId="{F834BBF0-9819-4CF0-B8BD-1EBF13CDEC76}" type="presParOf" srcId="{8BC7CBB5-B3D4-4FF5-A65B-DDC568C22657}" destId="{13FC7F88-3DEB-443B-8A5C-37CAA0F3E67C}" srcOrd="3" destOrd="0" presId="urn:microsoft.com/office/officeart/2005/8/layout/vList2"/>
    <dgm:cxn modelId="{D5438B0B-70AB-46A6-A7B3-33A16AADCEDC}" type="presParOf" srcId="{8BC7CBB5-B3D4-4FF5-A65B-DDC568C22657}" destId="{23C871F1-75B1-4F8D-A919-6E30EA773F5D}" srcOrd="4" destOrd="0" presId="urn:microsoft.com/office/officeart/2005/8/layout/vList2"/>
    <dgm:cxn modelId="{FAE44709-2BD4-4F09-8F94-4A1B4DD0384E}" type="presParOf" srcId="{8BC7CBB5-B3D4-4FF5-A65B-DDC568C22657}" destId="{450FEBB3-2DD0-4E20-84E3-1C90AB5D3131}" srcOrd="5" destOrd="0" presId="urn:microsoft.com/office/officeart/2005/8/layout/vList2"/>
    <dgm:cxn modelId="{C5FFF6F0-4F96-4AA0-9182-83BCA51FEEF6}" type="presParOf" srcId="{8BC7CBB5-B3D4-4FF5-A65B-DDC568C22657}" destId="{D1DAF410-50B8-4056-88BE-63D44D4609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2A7E7-EC60-4809-9DED-CB731257C6E0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AB33C-6709-468E-A1B8-14CE0F156405}">
      <dsp:nvSpPr>
        <dsp:cNvPr id="0" name=""/>
        <dsp:cNvSpPr/>
      </dsp:nvSpPr>
      <dsp:spPr>
        <a:xfrm>
          <a:off x="0" y="671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Public Engagement </a:t>
          </a:r>
        </a:p>
      </dsp:txBody>
      <dsp:txXfrm>
        <a:off x="0" y="671"/>
        <a:ext cx="6263640" cy="786192"/>
      </dsp:txXfrm>
    </dsp:sp>
    <dsp:sp modelId="{075C66DC-FF23-41C1-9056-7A9625094E0E}">
      <dsp:nvSpPr>
        <dsp:cNvPr id="0" name=""/>
        <dsp:cNvSpPr/>
      </dsp:nvSpPr>
      <dsp:spPr>
        <a:xfrm>
          <a:off x="0" y="786863"/>
          <a:ext cx="6263640" cy="0"/>
        </a:xfrm>
        <a:prstGeom prst="line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2939F-539D-4767-ACD7-982B91A07675}">
      <dsp:nvSpPr>
        <dsp:cNvPr id="0" name=""/>
        <dsp:cNvSpPr/>
      </dsp:nvSpPr>
      <dsp:spPr>
        <a:xfrm>
          <a:off x="0" y="786863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Political Engagement </a:t>
          </a:r>
        </a:p>
      </dsp:txBody>
      <dsp:txXfrm>
        <a:off x="0" y="786863"/>
        <a:ext cx="6263640" cy="786192"/>
      </dsp:txXfrm>
    </dsp:sp>
    <dsp:sp modelId="{B9EF6B76-75DD-4F2A-9690-8F296AE6C2EF}">
      <dsp:nvSpPr>
        <dsp:cNvPr id="0" name=""/>
        <dsp:cNvSpPr/>
      </dsp:nvSpPr>
      <dsp:spPr>
        <a:xfrm>
          <a:off x="0" y="1573055"/>
          <a:ext cx="6263640" cy="0"/>
        </a:xfrm>
        <a:prstGeom prst="line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C8D92-7A0B-45E2-BC9B-6AA4E2280DE4}">
      <dsp:nvSpPr>
        <dsp:cNvPr id="0" name=""/>
        <dsp:cNvSpPr/>
      </dsp:nvSpPr>
      <dsp:spPr>
        <a:xfrm>
          <a:off x="0" y="1573055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Scientific Engagement</a:t>
          </a:r>
        </a:p>
      </dsp:txBody>
      <dsp:txXfrm>
        <a:off x="0" y="1573055"/>
        <a:ext cx="6263640" cy="786192"/>
      </dsp:txXfrm>
    </dsp:sp>
    <dsp:sp modelId="{43B6F9B7-584E-45F0-BC7D-4585FBC75F03}">
      <dsp:nvSpPr>
        <dsp:cNvPr id="0" name=""/>
        <dsp:cNvSpPr/>
      </dsp:nvSpPr>
      <dsp:spPr>
        <a:xfrm>
          <a:off x="0" y="2359247"/>
          <a:ext cx="6263640" cy="0"/>
        </a:xfrm>
        <a:prstGeom prst="lin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06DEB-714A-4F49-8C47-60C8E36166EC}">
      <dsp:nvSpPr>
        <dsp:cNvPr id="0" name=""/>
        <dsp:cNvSpPr/>
      </dsp:nvSpPr>
      <dsp:spPr>
        <a:xfrm>
          <a:off x="0" y="2359247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Multidisciplinary &amp; multinational </a:t>
          </a:r>
          <a:r>
            <a:rPr lang="en-US" sz="2300" b="1" kern="1200" dirty="0" err="1"/>
            <a:t>engagament</a:t>
          </a:r>
          <a:endParaRPr lang="en-US" sz="2300" b="1" kern="1200" dirty="0"/>
        </a:p>
      </dsp:txBody>
      <dsp:txXfrm>
        <a:off x="0" y="2359247"/>
        <a:ext cx="6263640" cy="786192"/>
      </dsp:txXfrm>
    </dsp:sp>
    <dsp:sp modelId="{68668637-F759-4288-A695-5577E426EFA8}">
      <dsp:nvSpPr>
        <dsp:cNvPr id="0" name=""/>
        <dsp:cNvSpPr/>
      </dsp:nvSpPr>
      <dsp:spPr>
        <a:xfrm>
          <a:off x="0" y="3145440"/>
          <a:ext cx="6263640" cy="0"/>
        </a:xfrm>
        <a:prstGeom prst="line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95191-5256-4BD2-B0A5-6F670A1D0F79}">
      <dsp:nvSpPr>
        <dsp:cNvPr id="0" name=""/>
        <dsp:cNvSpPr/>
      </dsp:nvSpPr>
      <dsp:spPr>
        <a:xfrm>
          <a:off x="0" y="3145440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Industry engagement</a:t>
          </a:r>
        </a:p>
      </dsp:txBody>
      <dsp:txXfrm>
        <a:off x="0" y="3145440"/>
        <a:ext cx="6263640" cy="786192"/>
      </dsp:txXfrm>
    </dsp:sp>
    <dsp:sp modelId="{CBB6D2DA-36AC-45DC-BA08-08EAB391646B}">
      <dsp:nvSpPr>
        <dsp:cNvPr id="0" name=""/>
        <dsp:cNvSpPr/>
      </dsp:nvSpPr>
      <dsp:spPr>
        <a:xfrm>
          <a:off x="0" y="3931632"/>
          <a:ext cx="6263640" cy="0"/>
        </a:xfrm>
        <a:prstGeom prst="line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F1DCD-8B0C-4B0D-9F22-E6E4E408E6EF}">
      <dsp:nvSpPr>
        <dsp:cNvPr id="0" name=""/>
        <dsp:cNvSpPr/>
      </dsp:nvSpPr>
      <dsp:spPr>
        <a:xfrm>
          <a:off x="0" y="3931632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Individual project groups </a:t>
          </a:r>
        </a:p>
      </dsp:txBody>
      <dsp:txXfrm>
        <a:off x="0" y="3931632"/>
        <a:ext cx="6263640" cy="786192"/>
      </dsp:txXfrm>
    </dsp:sp>
    <dsp:sp modelId="{27316DD5-CB7C-4802-9BCF-AF90EC19270E}">
      <dsp:nvSpPr>
        <dsp:cNvPr id="0" name=""/>
        <dsp:cNvSpPr/>
      </dsp:nvSpPr>
      <dsp:spPr>
        <a:xfrm>
          <a:off x="0" y="4717824"/>
          <a:ext cx="6263640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F3391-7059-416F-8D3E-3009BC8C7F39}">
      <dsp:nvSpPr>
        <dsp:cNvPr id="0" name=""/>
        <dsp:cNvSpPr/>
      </dsp:nvSpPr>
      <dsp:spPr>
        <a:xfrm>
          <a:off x="0" y="4717824"/>
          <a:ext cx="6263640" cy="78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CP4CT Foundation</a:t>
          </a:r>
        </a:p>
      </dsp:txBody>
      <dsp:txXfrm>
        <a:off x="0" y="4717824"/>
        <a:ext cx="6263640" cy="786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BE77E-F779-4520-8D04-A44BB6DB3DA5}">
      <dsp:nvSpPr>
        <dsp:cNvPr id="0" name=""/>
        <dsp:cNvSpPr/>
      </dsp:nvSpPr>
      <dsp:spPr>
        <a:xfrm>
          <a:off x="0" y="837899"/>
          <a:ext cx="6167245" cy="243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8647" tIns="374904" rIns="47864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b="1" kern="1200"/>
            <a:t>www.lhara.org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Ley explanation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Future events and news and interesting publications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Links LhARA research/Logos of collaborators and supporters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Link to Donate Button via CP4CT foundation </a:t>
          </a:r>
          <a:endParaRPr lang="en-US" sz="1800" kern="1200"/>
        </a:p>
      </dsp:txBody>
      <dsp:txXfrm>
        <a:off x="0" y="837899"/>
        <a:ext cx="6167245" cy="2438100"/>
      </dsp:txXfrm>
    </dsp:sp>
    <dsp:sp modelId="{DEA0D4BF-4E6F-4A45-BD08-6C5F8E48C54B}">
      <dsp:nvSpPr>
        <dsp:cNvPr id="0" name=""/>
        <dsp:cNvSpPr/>
      </dsp:nvSpPr>
      <dsp:spPr>
        <a:xfrm>
          <a:off x="308362" y="572219"/>
          <a:ext cx="4317072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175" tIns="0" rIns="16317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Development of public facing website</a:t>
          </a:r>
          <a:endParaRPr lang="en-US" sz="1800" kern="1200"/>
        </a:p>
      </dsp:txBody>
      <dsp:txXfrm>
        <a:off x="334301" y="598158"/>
        <a:ext cx="4265194" cy="479482"/>
      </dsp:txXfrm>
    </dsp:sp>
    <dsp:sp modelId="{64A8CFF3-4832-41B4-8A34-6670C7200388}">
      <dsp:nvSpPr>
        <dsp:cNvPr id="0" name=""/>
        <dsp:cNvSpPr/>
      </dsp:nvSpPr>
      <dsp:spPr>
        <a:xfrm>
          <a:off x="0" y="3638879"/>
          <a:ext cx="6167245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8647" tIns="374904" rIns="47864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Content; explanatory videos etc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Accessibility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Correct messaging</a:t>
          </a:r>
        </a:p>
      </dsp:txBody>
      <dsp:txXfrm>
        <a:off x="0" y="3638879"/>
        <a:ext cx="6167245" cy="1360800"/>
      </dsp:txXfrm>
    </dsp:sp>
    <dsp:sp modelId="{8ECEB6AA-E22F-4760-96A0-568BAC9B45C8}">
      <dsp:nvSpPr>
        <dsp:cNvPr id="0" name=""/>
        <dsp:cNvSpPr/>
      </dsp:nvSpPr>
      <dsp:spPr>
        <a:xfrm>
          <a:off x="308362" y="3373199"/>
          <a:ext cx="4317072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175" tIns="0" rIns="16317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Challenges:</a:t>
          </a:r>
          <a:endParaRPr lang="en-US" sz="1800" kern="1200"/>
        </a:p>
      </dsp:txBody>
      <dsp:txXfrm>
        <a:off x="334301" y="3399138"/>
        <a:ext cx="4265194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B0A2D-B2F9-48A5-AF2F-35DFE0AB1552}">
      <dsp:nvSpPr>
        <dsp:cNvPr id="0" name=""/>
        <dsp:cNvSpPr/>
      </dsp:nvSpPr>
      <dsp:spPr>
        <a:xfrm>
          <a:off x="0" y="549349"/>
          <a:ext cx="5029199" cy="884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CP4CT Foundation</a:t>
          </a:r>
        </a:p>
      </dsp:txBody>
      <dsp:txXfrm>
        <a:off x="43179" y="592528"/>
        <a:ext cx="4942841" cy="798162"/>
      </dsp:txXfrm>
    </dsp:sp>
    <dsp:sp modelId="{C9E49BBA-D4B7-49F9-A97C-E81435714E29}">
      <dsp:nvSpPr>
        <dsp:cNvPr id="0" name=""/>
        <dsp:cNvSpPr/>
      </dsp:nvSpPr>
      <dsp:spPr>
        <a:xfrm>
          <a:off x="0" y="1537549"/>
          <a:ext cx="5029199" cy="88452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Individuals/foundations</a:t>
          </a:r>
        </a:p>
      </dsp:txBody>
      <dsp:txXfrm>
        <a:off x="43179" y="1580728"/>
        <a:ext cx="4942841" cy="798162"/>
      </dsp:txXfrm>
    </dsp:sp>
    <dsp:sp modelId="{23C871F1-75B1-4F8D-A919-6E30EA773F5D}">
      <dsp:nvSpPr>
        <dsp:cNvPr id="0" name=""/>
        <dsp:cNvSpPr/>
      </dsp:nvSpPr>
      <dsp:spPr>
        <a:xfrm>
          <a:off x="0" y="2525749"/>
          <a:ext cx="5029199" cy="88452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Messaging</a:t>
          </a:r>
        </a:p>
      </dsp:txBody>
      <dsp:txXfrm>
        <a:off x="43179" y="2568928"/>
        <a:ext cx="4942841" cy="798162"/>
      </dsp:txXfrm>
    </dsp:sp>
    <dsp:sp modelId="{D1DAF410-50B8-4056-88BE-63D44D460964}">
      <dsp:nvSpPr>
        <dsp:cNvPr id="0" name=""/>
        <dsp:cNvSpPr/>
      </dsp:nvSpPr>
      <dsp:spPr>
        <a:xfrm>
          <a:off x="0" y="3513949"/>
          <a:ext cx="5029199" cy="88452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Fundraising campaigns</a:t>
          </a:r>
          <a:endParaRPr lang="en-GB" sz="3600" kern="1200" dirty="0"/>
        </a:p>
      </dsp:txBody>
      <dsp:txXfrm>
        <a:off x="43179" y="3557128"/>
        <a:ext cx="4942841" cy="798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45BA-5B0C-7E94-6031-2FD23AE13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0B49C-4CE0-E7FB-223C-DAAB3845C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99F3E-65DE-DF61-24E6-5BD3FA29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8E006-292C-6FA2-E04F-9882E241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62B86-32AC-4A90-C2B2-A4A154EB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D1ED-8933-7841-6532-9947800E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FF7CE-E555-45AF-879B-FFE60C304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DD32E-E6BE-282F-60F0-B1C96E00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8E56D-CB96-381C-CE5D-C15D971C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33A9E-3AD7-9E8B-0793-9AD5031D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9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DCCAF-69C2-B1CE-1B9F-318325286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F289B-0746-DE8E-D8AB-259379FBE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91D4-A041-3E1D-C37A-02CFDB59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E6FF-4088-A0CA-7665-2268B4A8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2272D-6BE6-1151-BD49-3AAB65E4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3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54EE-BA7D-3E8F-8DC9-A87AB4E4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FF4A-7CC1-90A1-56BB-855923063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2A188-487D-F70C-3F74-21A3650E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71728-F385-DC81-7FA6-AA00E9BE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763CD-BE7A-8014-6FF4-0DFD1FA6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7028-8BE3-BC99-34AE-F262BC0D7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033DA-38A0-561F-3374-906D747F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C77C-DA3B-8656-335C-40610A70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945CE-D59C-B613-35F2-433F8D0B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46C1A-2FC7-5FB2-63A9-0FC23177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8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66E7-8434-2771-2588-3DBFE010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AD2C-07FE-C716-AC2A-C337A103C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A0D06-B099-7400-CBDD-6BD87C067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6C7A3-658F-CA1A-1B4C-5189A80B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0F029-8E8E-CBE5-6765-1DCF2181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36C5F-C639-25EE-4ECB-15A2AD4D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6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75A7-F3AA-40C2-A914-CCE7063F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6B50F-4450-466C-9D35-54E85263E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2CE08-488B-93BE-D55E-315E00F40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176CC-8B03-5EF4-5915-DE60C8D80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61555-EADB-31D8-E9FB-23D14A5D48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35C0-A41B-ACFF-5B37-A0D7D29A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0EDCD-EFB9-18DA-81CB-DF4BD22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33FC5-E75C-5D7F-CE1F-58627E3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72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226E-AF35-D7FA-BD6C-1227FFD3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63B41-BFCE-D7F6-8C28-3E502C10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4F1F8-730F-E4BA-A3E5-09532D5F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15DFF-CB1E-FCF0-51CE-047BCC78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1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D12756-517C-3697-CDCC-31601F46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17C17-533D-7268-E020-BF667B71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0135F-6EE6-2D2B-740B-961CC508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B43C-A144-9A10-5B59-1733E8C3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45D16-EC75-E155-5E0E-2EE20292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170D7-420D-8267-5FA1-99CFCA5EE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CF3C8-8B57-16CC-DBE4-1B24546B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7CE85-28B3-2A3D-3FE3-6C8D060C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0ADCC-E66A-3F80-44B9-89FA0630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7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6820-B78A-1AF1-9D15-2A91A894C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A53B5-6376-9385-4C0A-92E776D93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80460-095C-1668-77B7-92CB56E78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0684B-4DCB-4D42-196A-40F9A55C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6B998-C846-9D0A-F74A-A76954B2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E371F-45EE-8583-CA16-34BCA33A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0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500F0-DC19-DCB3-7920-81CF7E10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F7DDE-8244-F824-D839-5E2EA1CF4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ADE2D-47B0-0AF3-3A52-67AF6B0A0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E53C1E-20BD-4041-8830-BE3B6FAD7E7A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B3DBD-ACA0-AB9C-CFB0-7C326DB88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38935-2B2E-E1EB-7DDD-D230156CD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14C8BD-0091-4683-B94C-67A48675D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3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024AE-4E92-13DE-13F4-0E8AC50F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Engagement </a:t>
            </a:r>
            <a:br>
              <a:rPr lang="en-US" b="1" dirty="0"/>
            </a:br>
            <a:r>
              <a:rPr lang="en-US" b="1" dirty="0"/>
              <a:t>&amp; </a:t>
            </a:r>
            <a:br>
              <a:rPr lang="en-US" b="1" dirty="0"/>
            </a:br>
            <a:r>
              <a:rPr lang="en-US" b="1" dirty="0"/>
              <a:t>Groundwork </a:t>
            </a:r>
            <a:br>
              <a:rPr lang="en-US" b="1" dirty="0"/>
            </a:br>
            <a:r>
              <a:rPr lang="en-US" b="1" dirty="0"/>
              <a:t>for securing resources </a:t>
            </a:r>
            <a:endParaRPr lang="en-GB" b="1" dirty="0"/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D50DE5C4-C6FC-D0E3-3A26-6F51ECEA0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65487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52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086AEC-04C2-4BC4-BFB8-0135965C7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3BE3F-B8A9-4DC9-A867-EC91736FA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A2F3D1-53F2-478B-949B-6D4EA2E4E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55386"/>
            <a:ext cx="5378624" cy="6402614"/>
            <a:chOff x="-19221" y="197691"/>
            <a:chExt cx="5378624" cy="64026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53A4EE-6F9B-4EC8-9840-708F509D9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8289AA-777C-4230-BABC-203458BF6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D76777-71BF-4FFF-B568-E58E46EB1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2CDCD53-6393-431A-9E75-109BC8362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62198F-7D76-4A2A-9669-40E5E8A3C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7B878B-BD3B-929E-51A2-BC762FE1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Philanthropic Giving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2C84C1-57C3-118D-0709-089F47683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802523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78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E521F-A157-3745-2205-040D186B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Core Messages and Goals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B9038-8247-E2D2-E3FD-B2A38555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054269"/>
            <a:ext cx="5612995" cy="4306860"/>
          </a:xfrm>
        </p:spPr>
        <p:txBody>
          <a:bodyPr anchor="ctr">
            <a:normAutofit fontScale="92500" lnSpcReduction="20000"/>
          </a:bodyPr>
          <a:lstStyle/>
          <a:p>
            <a:endParaRPr lang="en-US" sz="1300" dirty="0">
              <a:solidFill>
                <a:schemeClr val="tx2"/>
              </a:solidFill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GB" sz="26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Multidisciplinary multi-Institute internationally leading science collaboration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Ultimate goal</a:t>
            </a:r>
            <a:r>
              <a:rPr lang="en-GB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Cure more cancers. </a:t>
            </a:r>
          </a:p>
          <a:p>
            <a:pPr marL="800100" lvl="1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b="1" i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Why: </a:t>
            </a:r>
            <a:r>
              <a:rPr lang="en-GB" sz="1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LET /</a:t>
            </a:r>
            <a:r>
              <a:rPr lang="en-GB" sz="14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delivery/</a:t>
            </a:r>
            <a:r>
              <a:rPr lang="en-GB" sz="1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individualised. Not “son of protons” and better </a:t>
            </a:r>
            <a:r>
              <a:rPr lang="en-GB" sz="1400" kern="10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bragg</a:t>
            </a:r>
            <a:r>
              <a:rPr lang="en-GB" sz="1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peak.  </a:t>
            </a:r>
            <a:r>
              <a:rPr lang="en-GB" sz="14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4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mmune response, dose rate effects, and normal tissue sparing benefits. In vivo science</a:t>
            </a:r>
          </a:p>
          <a:p>
            <a:pPr marL="34290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 technical &amp; scientific strategy </a:t>
            </a:r>
            <a:r>
              <a:rPr lang="en-GB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spin offs along the way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p</a:t>
            </a:r>
            <a:r>
              <a:rPr lang="en-GB" sz="1800" b="1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rioritising</a:t>
            </a:r>
            <a:r>
              <a:rPr lang="en-GB" sz="1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radiobiology </a:t>
            </a:r>
            <a:r>
              <a:rPr lang="en-GB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essential for individualizing radiotherapy (RT).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Showcase emerging technologies </a:t>
            </a:r>
            <a:r>
              <a:rPr lang="en-GB" sz="1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(AI, radionuclide therapy) in RT advancements.</a:t>
            </a:r>
          </a:p>
          <a:p>
            <a:endParaRPr lang="en-GB" sz="13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55F23078-616D-9EF1-6851-1D6BF0554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0329" y="1629089"/>
            <a:ext cx="3161418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762473-6970-1728-1D1B-F4278D22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Communication Channels and Outreach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D8D9C-9249-442F-0C32-BD8FF1DF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561" y="804672"/>
            <a:ext cx="6325643" cy="5230368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chemeClr val="tx2"/>
              </a:solidFill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Publications &amp; Conferences</a:t>
            </a:r>
            <a:r>
              <a:rPr lang="en-GB" sz="2000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Scientific journals, clinical symposia, and peer-reviewed studies.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Media &amp; Public Engagement</a:t>
            </a:r>
            <a:r>
              <a:rPr lang="en-GB" sz="2000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Podcasts, BBC, Royal Society Exhibition (2026), opportunist.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Institutional &amp; Philanthropic Partnerships</a:t>
            </a:r>
            <a:r>
              <a:rPr lang="en-GB" sz="2000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Leverage academia, charities, and funding bodies for support. Spread to others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Career Development</a:t>
            </a:r>
            <a:r>
              <a:rPr lang="en-GB" sz="2000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Establish mentorship and growth paths for junior researchers.</a:t>
            </a:r>
          </a:p>
          <a:p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4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753A29-9569-2566-3ED3-3E30FC428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Some actions to </a:t>
            </a:r>
            <a:r>
              <a:rPr lang="en-US" sz="3600" b="1">
                <a:solidFill>
                  <a:schemeClr val="tx2"/>
                </a:solidFill>
              </a:rPr>
              <a:t>Secure Resource</a:t>
            </a:r>
            <a:br>
              <a:rPr lang="en-US" sz="3600" dirty="0">
                <a:solidFill>
                  <a:schemeClr val="tx2"/>
                </a:solidFill>
              </a:rPr>
            </a:b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Ken yesterday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42BB9-60D6-2D8C-0FC3-C522F7245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2" y="804672"/>
            <a:ext cx="6538586" cy="5857810"/>
          </a:xfrm>
        </p:spPr>
        <p:txBody>
          <a:bodyPr anchor="ctr">
            <a:normAutofit fontScale="62500" lnSpcReduction="20000"/>
          </a:bodyPr>
          <a:lstStyle/>
          <a:p>
            <a:r>
              <a:rPr lang="en-GB" sz="3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Align with government and strategic partners to push RT innovations forward.</a:t>
            </a:r>
          </a:p>
          <a:p>
            <a:pPr marL="0" indent="0">
              <a:buNone/>
            </a:pPr>
            <a:endParaRPr lang="en-GB" sz="3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fundraising campaigns and public engagement initiatives.</a:t>
            </a:r>
          </a:p>
          <a:p>
            <a:endParaRPr lang="en-GB" sz="3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AI-driven analysis tools for radiation effects.</a:t>
            </a:r>
          </a:p>
          <a:p>
            <a:pPr marL="0" indent="0">
              <a:buNone/>
            </a:pPr>
            <a:endParaRPr lang="en-GB" sz="3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 industrial collaborations despite funding constraints.</a:t>
            </a:r>
          </a:p>
          <a:p>
            <a:pPr marL="0" indent="0">
              <a:buNone/>
            </a:pPr>
            <a:endParaRPr lang="en-GB" sz="3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800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 stakeholder meetings (biologists, clinicians, industry, policymakers).</a:t>
            </a:r>
          </a:p>
          <a:p>
            <a:pPr marL="0" indent="0">
              <a:buNone/>
            </a:pPr>
            <a:endParaRPr lang="en-GB" sz="3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800" kern="1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 research projects</a:t>
            </a:r>
            <a:endParaRPr lang="en-GB" sz="3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4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45A39-5064-136C-86CA-F4FDA182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>
                <a:solidFill>
                  <a:schemeClr val="tx2"/>
                </a:solidFill>
              </a:rPr>
              <a:t>Strategy</a:t>
            </a:r>
            <a:endParaRPr lang="en-GB" sz="3300" dirty="0">
              <a:solidFill>
                <a:schemeClr val="tx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3ACBD95-9ABB-8504-0FC0-8ECBE48C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47925"/>
            <a:ext cx="5389298" cy="4237342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Develop communication/resources suitable for different groups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Messaging tailored for different and overlapping stakeholders</a:t>
            </a:r>
          </a:p>
          <a:p>
            <a:r>
              <a:rPr lang="en-US" sz="2400" dirty="0">
                <a:solidFill>
                  <a:schemeClr val="tx2"/>
                </a:solidFill>
              </a:rPr>
              <a:t>Work out who wants this and why</a:t>
            </a:r>
          </a:p>
          <a:p>
            <a:r>
              <a:rPr lang="en-US" sz="2400" dirty="0">
                <a:solidFill>
                  <a:schemeClr val="tx2"/>
                </a:solidFill>
              </a:rPr>
              <a:t>Build on support and differentiate types of support; in kind/financial/influence</a:t>
            </a:r>
          </a:p>
          <a:p>
            <a:r>
              <a:rPr lang="en-US" sz="2400" dirty="0">
                <a:solidFill>
                  <a:schemeClr val="tx2"/>
                </a:solidFill>
              </a:rPr>
              <a:t>Rutherford: 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tx2"/>
                </a:solidFill>
              </a:rPr>
              <a:t>“</a:t>
            </a:r>
            <a:r>
              <a:rPr lang="en-US" sz="2200" b="1" i="0" dirty="0">
                <a:solidFill>
                  <a:srgbClr val="111111"/>
                </a:solidFill>
                <a:effectLst/>
              </a:rPr>
              <a:t>‘We have not got any money, so we have got to think.’</a:t>
            </a:r>
            <a:endParaRPr lang="en-US" sz="22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00BDF29A-1A62-DD65-3CE7-0D48C2F7B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4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95556-C814-4F1F-B0E5-71812F38A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95434-C57F-B9B4-E57E-02AC4F8F07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20000" r="2000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2A99B-88E5-7C1B-1D1C-9EBDC8FE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Public Engagement</a:t>
            </a:r>
            <a:br>
              <a:rPr lang="en-US">
                <a:solidFill>
                  <a:srgbClr val="FFFFFF"/>
                </a:solidFill>
              </a:rPr>
            </a:b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8A5667B-3850-356B-FA73-3B4862F96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432792"/>
              </p:ext>
            </p:extLst>
          </p:nvPr>
        </p:nvGraphicFramePr>
        <p:xfrm>
          <a:off x="5186552" y="557189"/>
          <a:ext cx="6167246" cy="557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913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8612CE-DB18-5555-80DA-6340FE40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Public Engagement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86D2-EF79-C5A9-4020-478BE67F7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575" y="804672"/>
            <a:ext cx="6257849" cy="5498234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Great Exhibition Road Festival June 2025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Pop up/visual/educational resource</a:t>
            </a:r>
          </a:p>
          <a:p>
            <a:pPr lvl="1"/>
            <a:r>
              <a:rPr lang="en-US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Engagement &amp; collaboration with Leo Cancer Care 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Engagement with public - explain LhARA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Support from volunteers (students)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Development of Biology &amp; Science communication to the public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In European section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Media &amp; Social Media presence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Road show taken to other </a:t>
            </a:r>
            <a:r>
              <a:rPr lang="en-US" sz="2400" b="1" dirty="0" err="1">
                <a:solidFill>
                  <a:schemeClr val="tx2"/>
                </a:solidFill>
              </a:rPr>
              <a:t>centres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Royal Society Summer exhibition 2026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9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1EAAE-33D7-4E20-A8CA-7CDA7609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Political engagement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3C9BB-D559-1E3C-3572-CE9BEF842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343" y="247651"/>
            <a:ext cx="6466114" cy="6500848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en-US" sz="4900" dirty="0">
              <a:solidFill>
                <a:schemeClr val="tx2"/>
              </a:solidFill>
            </a:endParaRPr>
          </a:p>
          <a:p>
            <a:endParaRPr lang="en-US" sz="49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9600" b="1" dirty="0">
                <a:solidFill>
                  <a:schemeClr val="tx2"/>
                </a:solidFill>
              </a:rPr>
              <a:t>Ultimately need  political support</a:t>
            </a:r>
          </a:p>
          <a:p>
            <a:pPr marL="0" indent="0">
              <a:buNone/>
            </a:pPr>
            <a:endParaRPr lang="en-US" sz="7200" b="1" dirty="0">
              <a:solidFill>
                <a:schemeClr val="tx2"/>
              </a:solidFill>
            </a:endParaRPr>
          </a:p>
          <a:p>
            <a:r>
              <a:rPr lang="en-US" sz="7200" b="1" dirty="0">
                <a:solidFill>
                  <a:schemeClr val="tx2"/>
                </a:solidFill>
              </a:rPr>
              <a:t>Activities important -informing and generating enthusiasm</a:t>
            </a:r>
          </a:p>
          <a:p>
            <a:pPr marL="0" indent="0">
              <a:buNone/>
            </a:pPr>
            <a:endParaRPr lang="en-US" sz="7200" b="1" dirty="0">
              <a:solidFill>
                <a:schemeClr val="tx2"/>
              </a:solidFill>
            </a:endParaRPr>
          </a:p>
          <a:p>
            <a:r>
              <a:rPr lang="en-GB" sz="7200" b="1" dirty="0">
                <a:solidFill>
                  <a:schemeClr val="tx2"/>
                </a:solidFill>
              </a:rPr>
              <a:t>Crosses Health/Science/Industry/devolved nations </a:t>
            </a:r>
          </a:p>
          <a:p>
            <a:pPr marL="0" indent="0">
              <a:buNone/>
            </a:pPr>
            <a:endParaRPr lang="en-GB" sz="7200" dirty="0">
              <a:solidFill>
                <a:schemeClr val="tx2"/>
              </a:solidFill>
            </a:endParaRPr>
          </a:p>
          <a:p>
            <a:r>
              <a:rPr lang="en-GB" sz="7200" b="1" dirty="0">
                <a:solidFill>
                  <a:schemeClr val="tx2"/>
                </a:solidFill>
              </a:rPr>
              <a:t>Strategy: </a:t>
            </a:r>
          </a:p>
          <a:p>
            <a:pPr lvl="1"/>
            <a:r>
              <a:rPr lang="en-GB" sz="7200" dirty="0">
                <a:solidFill>
                  <a:schemeClr val="tx2"/>
                </a:solidFill>
              </a:rPr>
              <a:t>Science/industry base/lases/industrial strategy</a:t>
            </a:r>
          </a:p>
          <a:p>
            <a:pPr lvl="1"/>
            <a:r>
              <a:rPr lang="en-GB" sz="7200" dirty="0">
                <a:solidFill>
                  <a:schemeClr val="tx2"/>
                </a:solidFill>
              </a:rPr>
              <a:t>AI developments</a:t>
            </a:r>
          </a:p>
          <a:p>
            <a:pPr lvl="1"/>
            <a:r>
              <a:rPr lang="en-GB" sz="7200" dirty="0">
                <a:solidFill>
                  <a:schemeClr val="tx2"/>
                </a:solidFill>
              </a:rPr>
              <a:t>Biological science/immunotherapy/pharma/life </a:t>
            </a:r>
            <a:r>
              <a:rPr lang="en-GB" sz="7200" dirty="0" err="1">
                <a:solidFill>
                  <a:schemeClr val="tx2"/>
                </a:solidFill>
              </a:rPr>
              <a:t>sceinces</a:t>
            </a:r>
            <a:endParaRPr lang="en-GB" sz="7200" dirty="0">
              <a:solidFill>
                <a:schemeClr val="tx2"/>
              </a:solidFill>
            </a:endParaRPr>
          </a:p>
          <a:p>
            <a:pPr lvl="1"/>
            <a:r>
              <a:rPr lang="en-GB" sz="7200" dirty="0">
                <a:solidFill>
                  <a:schemeClr val="tx2"/>
                </a:solidFill>
              </a:rPr>
              <a:t>Health care</a:t>
            </a:r>
          </a:p>
          <a:p>
            <a:pPr lvl="1"/>
            <a:endParaRPr lang="en-GB" sz="7200" dirty="0">
              <a:solidFill>
                <a:schemeClr val="tx2"/>
              </a:solidFill>
            </a:endParaRPr>
          </a:p>
          <a:p>
            <a:r>
              <a:rPr lang="en-GB" sz="7200" b="1" dirty="0">
                <a:solidFill>
                  <a:schemeClr val="tx2"/>
                </a:solidFill>
              </a:rPr>
              <a:t>Health care: </a:t>
            </a:r>
          </a:p>
          <a:p>
            <a:pPr lvl="1"/>
            <a:r>
              <a:rPr lang="en-GB" sz="7200" dirty="0">
                <a:solidFill>
                  <a:schemeClr val="tx2"/>
                </a:solidFill>
              </a:rPr>
              <a:t>Sept 20024 RT UK 10-year strategy-the future. </a:t>
            </a:r>
          </a:p>
          <a:p>
            <a:pPr lvl="1"/>
            <a:r>
              <a:rPr lang="en-GB" sz="7200" dirty="0">
                <a:solidFill>
                  <a:schemeClr val="tx2"/>
                </a:solidFill>
              </a:rPr>
              <a:t>X3 HOC events. APPG for RT last one 2</a:t>
            </a:r>
            <a:r>
              <a:rPr lang="en-GB" sz="7200" baseline="30000" dirty="0">
                <a:solidFill>
                  <a:schemeClr val="tx2"/>
                </a:solidFill>
              </a:rPr>
              <a:t>nd</a:t>
            </a:r>
            <a:r>
              <a:rPr lang="en-GB" sz="7200" dirty="0">
                <a:solidFill>
                  <a:schemeClr val="tx2"/>
                </a:solidFill>
              </a:rPr>
              <a:t> April 2025</a:t>
            </a:r>
          </a:p>
          <a:p>
            <a:pPr marL="457200" lvl="1" indent="0">
              <a:buNone/>
            </a:pPr>
            <a:endParaRPr lang="en-GB" sz="7200" dirty="0">
              <a:solidFill>
                <a:schemeClr val="tx2"/>
              </a:solidFill>
            </a:endParaRPr>
          </a:p>
          <a:p>
            <a:r>
              <a:rPr lang="en-GB" sz="7200" b="1" dirty="0">
                <a:solidFill>
                  <a:schemeClr val="tx2"/>
                </a:solidFill>
              </a:rPr>
              <a:t>Media</a:t>
            </a:r>
          </a:p>
          <a:p>
            <a:pPr lvl="1"/>
            <a:r>
              <a:rPr lang="en-GB" sz="7200" dirty="0">
                <a:solidFill>
                  <a:schemeClr val="tx2"/>
                </a:solidFill>
              </a:rPr>
              <a:t>Radio4 Today programme podcast and BBC Breakfast TV </a:t>
            </a:r>
          </a:p>
          <a:p>
            <a:endParaRPr lang="en-GB" sz="4900" dirty="0">
              <a:solidFill>
                <a:schemeClr val="tx2"/>
              </a:solidFill>
            </a:endParaRPr>
          </a:p>
          <a:p>
            <a:endParaRPr lang="en-GB" sz="1800" dirty="0">
              <a:solidFill>
                <a:schemeClr val="tx2"/>
              </a:solidFill>
            </a:endParaRPr>
          </a:p>
          <a:p>
            <a:endParaRPr lang="en-GB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7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142A5A-989F-0A2D-07CC-1E640229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Scientific Engagement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EE4D7-66DC-B310-ADC4-51A25197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804672"/>
            <a:ext cx="6846753" cy="523036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Need to convince multidisciplinary science community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Innovation happens on the boundaries of science but hard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2"/>
                </a:solidFill>
              </a:rPr>
              <a:t>Where is the big scientific leaps?</a:t>
            </a:r>
          </a:p>
          <a:p>
            <a:r>
              <a:rPr lang="en-US" sz="2000" dirty="0">
                <a:solidFill>
                  <a:schemeClr val="tx2"/>
                </a:solidFill>
              </a:rPr>
              <a:t>Laser capture/ion acoustic/AI to assess/predict dose and effect.</a:t>
            </a:r>
          </a:p>
          <a:p>
            <a:r>
              <a:rPr lang="en-US" sz="2000" dirty="0">
                <a:solidFill>
                  <a:schemeClr val="tx2"/>
                </a:solidFill>
              </a:rPr>
              <a:t>Technical spin offs</a:t>
            </a:r>
          </a:p>
          <a:p>
            <a:r>
              <a:rPr lang="en-US" sz="2000" dirty="0">
                <a:solidFill>
                  <a:schemeClr val="tx2"/>
                </a:solidFill>
              </a:rPr>
              <a:t>Biological damage from high dose rate and High LET</a:t>
            </a:r>
          </a:p>
          <a:p>
            <a:r>
              <a:rPr lang="en-US" sz="2000" dirty="0">
                <a:solidFill>
                  <a:schemeClr val="tx2"/>
                </a:solidFill>
              </a:rPr>
              <a:t>Individualized per patient/immune interaction</a:t>
            </a:r>
          </a:p>
          <a:p>
            <a:r>
              <a:rPr lang="en-US" sz="2000" dirty="0">
                <a:solidFill>
                  <a:schemeClr val="tx2"/>
                </a:solidFill>
              </a:rPr>
              <a:t>Clinical product development-gantry</a:t>
            </a:r>
          </a:p>
          <a:p>
            <a:r>
              <a:rPr lang="en-US" sz="2000" dirty="0">
                <a:solidFill>
                  <a:schemeClr val="tx2"/>
                </a:solidFill>
              </a:rPr>
              <a:t>Clinical indications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5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3F3883-DB2F-C636-0693-FEC27A34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Multidisciplinary &amp; multinational</a:t>
            </a:r>
            <a:br>
              <a:rPr lang="en-US" sz="3600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engagement</a:t>
            </a:r>
            <a:br>
              <a:rPr lang="en-US" sz="3600" dirty="0">
                <a:solidFill>
                  <a:schemeClr val="tx2"/>
                </a:solidFill>
              </a:rPr>
            </a:b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1B2EC-2AD0-F118-3D57-A01E4F32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949" y="804672"/>
            <a:ext cx="6997746" cy="562118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Multinational &amp; Multidisciplinary</a:t>
            </a:r>
          </a:p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LhARA: Particle Therapy Workshop  – Date 3</a:t>
            </a:r>
            <a:r>
              <a:rPr lang="en-US" b="1" baseline="30000" dirty="0">
                <a:solidFill>
                  <a:schemeClr val="tx2"/>
                </a:solidFill>
              </a:rPr>
              <a:t>rd</a:t>
            </a:r>
            <a:r>
              <a:rPr lang="en-US" b="1" dirty="0">
                <a:solidFill>
                  <a:schemeClr val="tx2"/>
                </a:solidFill>
              </a:rPr>
              <a:t> week  September 2025 IOP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-Engagement of international stakeholders: clinical, biological science., industry, policymakers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  <a:ea typeface="Aptos" panose="020B0004020202020204" pitchFamily="34" charset="0"/>
                <a:cs typeface="Aptos" panose="020B0004020202020204" pitchFamily="34" charset="0"/>
              </a:rPr>
              <a:t>-Aim: </a:t>
            </a:r>
            <a:r>
              <a:rPr lang="en-GB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Establishment of an </a:t>
            </a:r>
            <a:r>
              <a:rPr lang="en-GB" kern="100" dirty="0" err="1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Internaternational</a:t>
            </a:r>
            <a:r>
              <a:rPr lang="en-GB" kern="1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Advisory Group to guide the biology, clinical applications, and development of particle therapy.</a:t>
            </a:r>
          </a:p>
          <a:p>
            <a:pPr marL="457200" lvl="1" indent="0">
              <a:buNone/>
            </a:pPr>
            <a:r>
              <a:rPr lang="en-GB" kern="1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-Outcome: Scientific publication and road map</a:t>
            </a:r>
          </a:p>
          <a:p>
            <a:pPr lvl="1"/>
            <a:endParaRPr lang="en-GB" kern="1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b="1" kern="1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Others: CNRS/ELI</a:t>
            </a:r>
            <a:endParaRPr lang="en-US" b="1" dirty="0">
              <a:solidFill>
                <a:schemeClr val="tx2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6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D856F3-2554-AF79-2134-0B592941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Industrial Collaboration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F9445-2CF4-53DB-901C-7AA5E169C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-1"/>
            <a:ext cx="5902890" cy="60350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Collaboration/financing/leverage of investment</a:t>
            </a: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Physics/lasers/engineering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AI driven tools for radiation effects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Clinical product development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Pharma collaboration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Immunotherapy interaction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High LET mechanism for radionuclide development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1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A07D2-F9F8-5E75-351E-A2170BA8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chemeClr val="tx2"/>
                </a:solidFill>
              </a:rPr>
              <a:t>Individual research groups</a:t>
            </a:r>
            <a:br>
              <a:rPr lang="en-US" sz="3300" dirty="0">
                <a:solidFill>
                  <a:schemeClr val="tx2"/>
                </a:solidFill>
              </a:rPr>
            </a:br>
            <a:endParaRPr lang="en-GB" sz="33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B57E0-C313-66C4-65CC-CAF69134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41951"/>
            <a:ext cx="4765949" cy="3913094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Example: IC: </a:t>
            </a:r>
            <a:r>
              <a:rPr lang="en-US" sz="2000" b="1" dirty="0" err="1">
                <a:solidFill>
                  <a:schemeClr val="tx2"/>
                </a:solidFill>
              </a:rPr>
              <a:t>BioPhysics</a:t>
            </a:r>
            <a:r>
              <a:rPr lang="en-US" sz="2000" b="1" dirty="0">
                <a:solidFill>
                  <a:schemeClr val="tx2"/>
                </a:solidFill>
              </a:rPr>
              <a:t> X</a:t>
            </a: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Developed as a multidisciplinary convergence science collaboration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Draw in ICR and CRUK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Studentships to develop the field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Summer school-? Held in Strathclyde in first year 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Link with industry-SMEs and large companies</a:t>
            </a: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molecular model">
            <a:extLst>
              <a:ext uri="{FF2B5EF4-FFF2-40B4-BE49-F238E27FC236}">
                <a16:creationId xmlns:a16="http://schemas.microsoft.com/office/drawing/2014/main" id="{899B2069-85F4-0366-6BE7-BD66E941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16" r="29750" b="-1"/>
          <a:stretch/>
        </p:blipFill>
        <p:spPr>
          <a:xfrm>
            <a:off x="8404965" y="1700784"/>
            <a:ext cx="3321202" cy="37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3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Widescreen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Symbol</vt:lpstr>
      <vt:lpstr>Times New Roman</vt:lpstr>
      <vt:lpstr>Office Theme</vt:lpstr>
      <vt:lpstr>Engagement  &amp;  Groundwork  for securing resources </vt:lpstr>
      <vt:lpstr>Strategy</vt:lpstr>
      <vt:lpstr>Public Engagement </vt:lpstr>
      <vt:lpstr>Public Engagement </vt:lpstr>
      <vt:lpstr>Political engagement </vt:lpstr>
      <vt:lpstr>Scientific Engagement</vt:lpstr>
      <vt:lpstr>Multidisciplinary &amp; multinational engagement </vt:lpstr>
      <vt:lpstr>Industrial Collaboration</vt:lpstr>
      <vt:lpstr>Individual research groups </vt:lpstr>
      <vt:lpstr>Philanthropic Giving</vt:lpstr>
      <vt:lpstr>Core Messages and Goals</vt:lpstr>
      <vt:lpstr>Communication Channels and Outreach</vt:lpstr>
      <vt:lpstr>Some actions to Secure Resource  Ken yesterday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 Price</dc:creator>
  <cp:lastModifiedBy>Pat Price</cp:lastModifiedBy>
  <cp:revision>8</cp:revision>
  <dcterms:created xsi:type="dcterms:W3CDTF">2024-08-29T18:29:32Z</dcterms:created>
  <dcterms:modified xsi:type="dcterms:W3CDTF">2025-04-07T21:22:05Z</dcterms:modified>
</cp:coreProperties>
</file>