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2" r:id="rId4"/>
    <p:sldId id="270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1" r:id="rId16"/>
  </p:sldIdLst>
  <p:sldSz cx="10083800" cy="7562850"/>
  <p:notesSz cx="10693400" cy="75628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0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7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48"/>
    <p:restoredTop sz="94673"/>
  </p:normalViewPr>
  <p:slideViewPr>
    <p:cSldViewPr>
      <p:cViewPr>
        <p:scale>
          <a:sx n="101" d="100"/>
          <a:sy n="101" d="100"/>
        </p:scale>
        <p:origin x="640" y="88"/>
      </p:cViewPr>
      <p:guideLst>
        <p:guide orient="horz" pos="2880"/>
        <p:guide pos="20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62" d="100"/>
          <a:sy n="162" d="100"/>
        </p:scale>
        <p:origin x="220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A0205D-74AF-304D-A3DB-BA5157A3623D}" type="doc">
      <dgm:prSet loTypeId="urn:microsoft.com/office/officeart/2005/8/layout/chevron1" loCatId="" qsTypeId="urn:microsoft.com/office/officeart/2005/8/quickstyle/simple1" qsCatId="simple" csTypeId="urn:microsoft.com/office/officeart/2005/8/colors/accent1_2" csCatId="accent1" phldr="1"/>
      <dgm:spPr/>
    </dgm:pt>
    <dgm:pt modelId="{1B44F763-B475-354E-8D54-6300E1B9FA69}">
      <dgm:prSet phldrT="[Text]"/>
      <dgm:spPr/>
      <dgm:t>
        <a:bodyPr/>
        <a:lstStyle/>
        <a:p>
          <a:r>
            <a:rPr lang="en-GB" dirty="0"/>
            <a:t>Python beamline</a:t>
          </a:r>
          <a:br>
            <a:rPr lang="en-GB" dirty="0"/>
          </a:br>
          <a:r>
            <a:rPr lang="en-GB" dirty="0"/>
            <a:t>optimisation by Josie McGarrigle</a:t>
          </a:r>
        </a:p>
      </dgm:t>
    </dgm:pt>
    <dgm:pt modelId="{60342333-0401-AC4E-9EA2-347A79E0C1E7}" type="parTrans" cxnId="{425FAF6A-B2D4-9F40-8BD2-61AC64271CAB}">
      <dgm:prSet/>
      <dgm:spPr/>
      <dgm:t>
        <a:bodyPr/>
        <a:lstStyle/>
        <a:p>
          <a:endParaRPr lang="en-GB"/>
        </a:p>
      </dgm:t>
    </dgm:pt>
    <dgm:pt modelId="{F97AE482-A4EC-BB40-9983-963FF70C2068}" type="sibTrans" cxnId="{425FAF6A-B2D4-9F40-8BD2-61AC64271CAB}">
      <dgm:prSet/>
      <dgm:spPr/>
      <dgm:t>
        <a:bodyPr/>
        <a:lstStyle/>
        <a:p>
          <a:endParaRPr lang="en-GB"/>
        </a:p>
      </dgm:t>
    </dgm:pt>
    <dgm:pt modelId="{E5D68ECD-2033-3449-BAEA-D77B7EC1C9BC}">
      <dgm:prSet phldrT="[Text]"/>
      <dgm:spPr/>
      <dgm:t>
        <a:bodyPr/>
        <a:lstStyle/>
        <a:p>
          <a:r>
            <a:rPr lang="en-GB" dirty="0"/>
            <a:t>Beamline and setup reproduction in TOPAS</a:t>
          </a:r>
          <a:r>
            <a:rPr lang="en-GB" baseline="30000" dirty="0"/>
            <a:t>1</a:t>
          </a:r>
          <a:endParaRPr lang="en-GB" dirty="0"/>
        </a:p>
      </dgm:t>
    </dgm:pt>
    <dgm:pt modelId="{3AAAFD00-AFA5-804B-864A-3B385EBB0BC6}" type="parTrans" cxnId="{2602ED6E-1061-B642-A4D0-BC19CC517926}">
      <dgm:prSet/>
      <dgm:spPr/>
      <dgm:t>
        <a:bodyPr/>
        <a:lstStyle/>
        <a:p>
          <a:endParaRPr lang="en-GB"/>
        </a:p>
      </dgm:t>
    </dgm:pt>
    <dgm:pt modelId="{CA393862-D161-4E4A-92E7-47A5977D9FF5}" type="sibTrans" cxnId="{2602ED6E-1061-B642-A4D0-BC19CC517926}">
      <dgm:prSet/>
      <dgm:spPr/>
      <dgm:t>
        <a:bodyPr/>
        <a:lstStyle/>
        <a:p>
          <a:endParaRPr lang="en-GB"/>
        </a:p>
      </dgm:t>
    </dgm:pt>
    <dgm:pt modelId="{62DF43C4-71DE-3D4F-9749-E1D379744183}">
      <dgm:prSet phldrT="[Text]"/>
      <dgm:spPr/>
      <dgm:t>
        <a:bodyPr/>
        <a:lstStyle/>
        <a:p>
          <a:r>
            <a:rPr lang="en-GB" dirty="0"/>
            <a:t>Scoring at simplified target</a:t>
          </a:r>
        </a:p>
      </dgm:t>
    </dgm:pt>
    <dgm:pt modelId="{AA639619-3D02-954E-84FF-7FF4FF3DDF4B}" type="parTrans" cxnId="{357ACE4A-5B86-6944-B8BA-AD95013AA597}">
      <dgm:prSet/>
      <dgm:spPr/>
      <dgm:t>
        <a:bodyPr/>
        <a:lstStyle/>
        <a:p>
          <a:endParaRPr lang="en-GB"/>
        </a:p>
      </dgm:t>
    </dgm:pt>
    <dgm:pt modelId="{2C3F0061-ECDC-F241-A77E-FDDF614AD93C}" type="sibTrans" cxnId="{357ACE4A-5B86-6944-B8BA-AD95013AA597}">
      <dgm:prSet/>
      <dgm:spPr/>
      <dgm:t>
        <a:bodyPr/>
        <a:lstStyle/>
        <a:p>
          <a:endParaRPr lang="en-GB"/>
        </a:p>
      </dgm:t>
    </dgm:pt>
    <dgm:pt modelId="{767088CE-C8C6-D046-92EC-86630E682429}" type="pres">
      <dgm:prSet presAssocID="{0BA0205D-74AF-304D-A3DB-BA5157A3623D}" presName="Name0" presStyleCnt="0">
        <dgm:presLayoutVars>
          <dgm:dir/>
          <dgm:animLvl val="lvl"/>
          <dgm:resizeHandles val="exact"/>
        </dgm:presLayoutVars>
      </dgm:prSet>
      <dgm:spPr/>
    </dgm:pt>
    <dgm:pt modelId="{E4966DD2-9838-5845-A910-430A62869605}" type="pres">
      <dgm:prSet presAssocID="{1B44F763-B475-354E-8D54-6300E1B9FA6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D8C38E3-EB46-BB4B-BB0E-8BC0B23B611E}" type="pres">
      <dgm:prSet presAssocID="{F97AE482-A4EC-BB40-9983-963FF70C2068}" presName="parTxOnlySpace" presStyleCnt="0"/>
      <dgm:spPr/>
    </dgm:pt>
    <dgm:pt modelId="{8EFEDED2-BA38-EE48-A057-5348140FC696}" type="pres">
      <dgm:prSet presAssocID="{E5D68ECD-2033-3449-BAEA-D77B7EC1C9B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E8249B4-1A47-9C4F-9985-09A66769252C}" type="pres">
      <dgm:prSet presAssocID="{CA393862-D161-4E4A-92E7-47A5977D9FF5}" presName="parTxOnlySpace" presStyleCnt="0"/>
      <dgm:spPr/>
    </dgm:pt>
    <dgm:pt modelId="{8C9EDB8D-F755-6F45-B301-7EDF9EA314A0}" type="pres">
      <dgm:prSet presAssocID="{62DF43C4-71DE-3D4F-9749-E1D37974418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1234E07-19F6-BE4A-B45C-BD29FFA55B9B}" type="presOf" srcId="{E5D68ECD-2033-3449-BAEA-D77B7EC1C9BC}" destId="{8EFEDED2-BA38-EE48-A057-5348140FC696}" srcOrd="0" destOrd="0" presId="urn:microsoft.com/office/officeart/2005/8/layout/chevron1"/>
    <dgm:cxn modelId="{357ACE4A-5B86-6944-B8BA-AD95013AA597}" srcId="{0BA0205D-74AF-304D-A3DB-BA5157A3623D}" destId="{62DF43C4-71DE-3D4F-9749-E1D379744183}" srcOrd="2" destOrd="0" parTransId="{AA639619-3D02-954E-84FF-7FF4FF3DDF4B}" sibTransId="{2C3F0061-ECDC-F241-A77E-FDDF614AD93C}"/>
    <dgm:cxn modelId="{425FAF6A-B2D4-9F40-8BD2-61AC64271CAB}" srcId="{0BA0205D-74AF-304D-A3DB-BA5157A3623D}" destId="{1B44F763-B475-354E-8D54-6300E1B9FA69}" srcOrd="0" destOrd="0" parTransId="{60342333-0401-AC4E-9EA2-347A79E0C1E7}" sibTransId="{F97AE482-A4EC-BB40-9983-963FF70C2068}"/>
    <dgm:cxn modelId="{2602ED6E-1061-B642-A4D0-BC19CC517926}" srcId="{0BA0205D-74AF-304D-A3DB-BA5157A3623D}" destId="{E5D68ECD-2033-3449-BAEA-D77B7EC1C9BC}" srcOrd="1" destOrd="0" parTransId="{3AAAFD00-AFA5-804B-864A-3B385EBB0BC6}" sibTransId="{CA393862-D161-4E4A-92E7-47A5977D9FF5}"/>
    <dgm:cxn modelId="{51AFD0CA-A052-064F-AE88-84E177D7EEC2}" type="presOf" srcId="{1B44F763-B475-354E-8D54-6300E1B9FA69}" destId="{E4966DD2-9838-5845-A910-430A62869605}" srcOrd="0" destOrd="0" presId="urn:microsoft.com/office/officeart/2005/8/layout/chevron1"/>
    <dgm:cxn modelId="{BDA0CACB-7132-8A4A-B1C4-C1C6AE58D6E4}" type="presOf" srcId="{0BA0205D-74AF-304D-A3DB-BA5157A3623D}" destId="{767088CE-C8C6-D046-92EC-86630E682429}" srcOrd="0" destOrd="0" presId="urn:microsoft.com/office/officeart/2005/8/layout/chevron1"/>
    <dgm:cxn modelId="{EC0BEAD0-367A-A745-9505-EA2EE557C802}" type="presOf" srcId="{62DF43C4-71DE-3D4F-9749-E1D379744183}" destId="{8C9EDB8D-F755-6F45-B301-7EDF9EA314A0}" srcOrd="0" destOrd="0" presId="urn:microsoft.com/office/officeart/2005/8/layout/chevron1"/>
    <dgm:cxn modelId="{ADBA5033-1D05-1946-9CD9-A4F191268D58}" type="presParOf" srcId="{767088CE-C8C6-D046-92EC-86630E682429}" destId="{E4966DD2-9838-5845-A910-430A62869605}" srcOrd="0" destOrd="0" presId="urn:microsoft.com/office/officeart/2005/8/layout/chevron1"/>
    <dgm:cxn modelId="{6D168BA3-0EE3-AD40-A0C7-46976622D1DA}" type="presParOf" srcId="{767088CE-C8C6-D046-92EC-86630E682429}" destId="{AD8C38E3-EB46-BB4B-BB0E-8BC0B23B611E}" srcOrd="1" destOrd="0" presId="urn:microsoft.com/office/officeart/2005/8/layout/chevron1"/>
    <dgm:cxn modelId="{6317EEA9-43B5-8441-8AA8-CCF347177038}" type="presParOf" srcId="{767088CE-C8C6-D046-92EC-86630E682429}" destId="{8EFEDED2-BA38-EE48-A057-5348140FC696}" srcOrd="2" destOrd="0" presId="urn:microsoft.com/office/officeart/2005/8/layout/chevron1"/>
    <dgm:cxn modelId="{7A680D2E-11E2-984D-8120-0A00A065D1C7}" type="presParOf" srcId="{767088CE-C8C6-D046-92EC-86630E682429}" destId="{2E8249B4-1A47-9C4F-9985-09A66769252C}" srcOrd="3" destOrd="0" presId="urn:microsoft.com/office/officeart/2005/8/layout/chevron1"/>
    <dgm:cxn modelId="{F897AA52-5A90-CC4E-87D1-A3F155D83F0D}" type="presParOf" srcId="{767088CE-C8C6-D046-92EC-86630E682429}" destId="{8C9EDB8D-F755-6F45-B301-7EDF9EA314A0}" srcOrd="4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66DD2-9838-5845-A910-430A62869605}">
      <dsp:nvSpPr>
        <dsp:cNvPr id="0" name=""/>
        <dsp:cNvSpPr/>
      </dsp:nvSpPr>
      <dsp:spPr>
        <a:xfrm>
          <a:off x="2905" y="1343760"/>
          <a:ext cx="3539402" cy="14157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Python beamline</a:t>
          </a:r>
          <a:br>
            <a:rPr lang="en-GB" sz="2300" kern="1200" dirty="0"/>
          </a:br>
          <a:r>
            <a:rPr lang="en-GB" sz="2300" kern="1200" dirty="0"/>
            <a:t>optimisation by Josie McGarrigle</a:t>
          </a:r>
        </a:p>
      </dsp:txBody>
      <dsp:txXfrm>
        <a:off x="710785" y="1343760"/>
        <a:ext cx="2123642" cy="1415760"/>
      </dsp:txXfrm>
    </dsp:sp>
    <dsp:sp modelId="{8EFEDED2-BA38-EE48-A057-5348140FC696}">
      <dsp:nvSpPr>
        <dsp:cNvPr id="0" name=""/>
        <dsp:cNvSpPr/>
      </dsp:nvSpPr>
      <dsp:spPr>
        <a:xfrm>
          <a:off x="3188366" y="1343760"/>
          <a:ext cx="3539402" cy="14157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Beamline and setup reproduction in TOPAS</a:t>
          </a:r>
          <a:r>
            <a:rPr lang="en-GB" sz="2300" kern="1200" baseline="30000" dirty="0"/>
            <a:t>1</a:t>
          </a:r>
          <a:endParaRPr lang="en-GB" sz="2300" kern="1200" dirty="0"/>
        </a:p>
      </dsp:txBody>
      <dsp:txXfrm>
        <a:off x="3896246" y="1343760"/>
        <a:ext cx="2123642" cy="1415760"/>
      </dsp:txXfrm>
    </dsp:sp>
    <dsp:sp modelId="{8C9EDB8D-F755-6F45-B301-7EDF9EA314A0}">
      <dsp:nvSpPr>
        <dsp:cNvPr id="0" name=""/>
        <dsp:cNvSpPr/>
      </dsp:nvSpPr>
      <dsp:spPr>
        <a:xfrm>
          <a:off x="6373828" y="1343760"/>
          <a:ext cx="3539402" cy="14157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Scoring at simplified target</a:t>
          </a:r>
        </a:p>
      </dsp:txBody>
      <dsp:txXfrm>
        <a:off x="7081708" y="1343760"/>
        <a:ext cx="2123642" cy="1415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0B3C976-C857-5C43-B957-A8EB0039CA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A14C98-7E7B-6446-AB50-7201BC58B8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B78F8-9AC2-E042-A99D-67A652DD864A}" type="datetimeFigureOut">
              <a:rPr lang="fr-FR" smtClean="0"/>
              <a:t>05/04/2025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C474848-620B-F74C-A091-E6377F7A9A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DF1E74-8F22-FF4A-BF6C-48FD37953A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84146-2A86-0D40-BEA9-5E0B8E6254C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715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C9821-F21E-C544-AEF1-C1E10B33278B}" type="datetimeFigureOut">
              <a:rPr lang="fr-FR" smtClean="0"/>
              <a:t>05/04/2025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646488" y="946150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AFB84-503A-DB46-A39E-B750BE3DA5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726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3">
            <a:extLst>
              <a:ext uri="{FF2B5EF4-FFF2-40B4-BE49-F238E27FC236}">
                <a16:creationId xmlns:a16="http://schemas.microsoft.com/office/drawing/2014/main" id="{14D755EA-F59D-F549-B08C-A04D632D2DF2}"/>
              </a:ext>
            </a:extLst>
          </p:cNvPr>
          <p:cNvSpPr/>
          <p:nvPr userDrawn="1"/>
        </p:nvSpPr>
        <p:spPr>
          <a:xfrm>
            <a:off x="1" y="0"/>
            <a:ext cx="4411363" cy="5670550"/>
          </a:xfrm>
          <a:custGeom>
            <a:avLst/>
            <a:gdLst/>
            <a:ahLst/>
            <a:cxnLst/>
            <a:rect l="l" t="t" r="r" b="b"/>
            <a:pathLst>
              <a:path w="4678045" h="5670550">
                <a:moveTo>
                  <a:pt x="0" y="5670003"/>
                </a:moveTo>
                <a:lnTo>
                  <a:pt x="4677752" y="5670003"/>
                </a:lnTo>
                <a:lnTo>
                  <a:pt x="4677752" y="0"/>
                </a:lnTo>
                <a:lnTo>
                  <a:pt x="0" y="0"/>
                </a:lnTo>
                <a:lnTo>
                  <a:pt x="0" y="5670003"/>
                </a:lnTo>
                <a:close/>
              </a:path>
            </a:pathLst>
          </a:custGeom>
          <a:solidFill>
            <a:srgbClr val="EF7D00"/>
          </a:solidFill>
        </p:spPr>
        <p:txBody>
          <a:bodyPr wrap="square" lIns="0" tIns="0" rIns="0" bIns="0" rtlCol="0"/>
          <a:lstStyle/>
          <a:p>
            <a:pPr algn="l"/>
            <a:endParaRPr sz="1697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46BE0077-1408-D74C-B7D8-02991C20F9BD}"/>
              </a:ext>
            </a:extLst>
          </p:cNvPr>
          <p:cNvSpPr/>
          <p:nvPr userDrawn="1"/>
        </p:nvSpPr>
        <p:spPr>
          <a:xfrm>
            <a:off x="7935683" y="6332504"/>
            <a:ext cx="867304" cy="9149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97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5">
            <a:extLst>
              <a:ext uri="{FF2B5EF4-FFF2-40B4-BE49-F238E27FC236}">
                <a16:creationId xmlns:a16="http://schemas.microsoft.com/office/drawing/2014/main" id="{228A734A-1081-8642-8619-6064EFF073ED}"/>
              </a:ext>
            </a:extLst>
          </p:cNvPr>
          <p:cNvSpPr txBox="1"/>
          <p:nvPr userDrawn="1"/>
        </p:nvSpPr>
        <p:spPr>
          <a:xfrm>
            <a:off x="605748" y="6650582"/>
            <a:ext cx="1353289" cy="349804"/>
          </a:xfrm>
          <a:prstGeom prst="rect">
            <a:avLst/>
          </a:prstGeom>
        </p:spPr>
        <p:txBody>
          <a:bodyPr vert="horz" wrap="square" lIns="0" tIns="11976" rIns="0" bIns="0" rtlCol="0">
            <a:spAutoFit/>
          </a:bodyPr>
          <a:lstStyle/>
          <a:p>
            <a:pPr marL="11976" marR="4790">
              <a:lnSpc>
                <a:spcPct val="100000"/>
              </a:lnSpc>
              <a:spcBef>
                <a:spcPts val="94"/>
              </a:spcBef>
            </a:pPr>
            <a:r>
              <a:rPr sz="1084" dirty="0">
                <a:latin typeface="Calibri" panose="020F0502020204030204" pitchFamily="34" charset="0"/>
                <a:cs typeface="Calibri" panose="020F0502020204030204" pitchFamily="34" charset="0"/>
              </a:rPr>
              <a:t>ENSEMBLE, </a:t>
            </a:r>
            <a:r>
              <a:rPr sz="1084" spc="0" dirty="0">
                <a:latin typeface="Calibri" panose="020F0502020204030204" pitchFamily="34" charset="0"/>
                <a:cs typeface="Calibri" panose="020F0502020204030204" pitchFamily="34" charset="0"/>
              </a:rPr>
              <a:t>PRENONS  </a:t>
            </a:r>
            <a:r>
              <a:rPr sz="1084" dirty="0"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sz="1084" spc="0" dirty="0">
                <a:latin typeface="Calibri" panose="020F0502020204030204" pitchFamily="34" charset="0"/>
                <a:cs typeface="Calibri" panose="020F0502020204030204" pitchFamily="34" charset="0"/>
              </a:rPr>
              <a:t>CANCER </a:t>
            </a:r>
            <a:r>
              <a:rPr sz="1084" dirty="0"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sz="1084" spc="-9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84" spc="0" dirty="0">
                <a:latin typeface="Calibri" panose="020F0502020204030204" pitchFamily="34" charset="0"/>
                <a:cs typeface="Calibri" panose="020F0502020204030204" pitchFamily="34" charset="0"/>
              </a:rPr>
              <a:t>VITESSE</a:t>
            </a:r>
            <a:endParaRPr sz="1084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6">
            <a:extLst>
              <a:ext uri="{FF2B5EF4-FFF2-40B4-BE49-F238E27FC236}">
                <a16:creationId xmlns:a16="http://schemas.microsoft.com/office/drawing/2014/main" id="{B5351C12-2F20-EE41-ABA2-B04FD7AFB7F4}"/>
              </a:ext>
            </a:extLst>
          </p:cNvPr>
          <p:cNvSpPr/>
          <p:nvPr userDrawn="1"/>
        </p:nvSpPr>
        <p:spPr>
          <a:xfrm>
            <a:off x="630154" y="7084330"/>
            <a:ext cx="1245882" cy="0"/>
          </a:xfrm>
          <a:custGeom>
            <a:avLst/>
            <a:gdLst/>
            <a:ahLst/>
            <a:cxnLst/>
            <a:rect l="l" t="t" r="r" b="b"/>
            <a:pathLst>
              <a:path w="1659889">
                <a:moveTo>
                  <a:pt x="0" y="0"/>
                </a:moveTo>
                <a:lnTo>
                  <a:pt x="1659559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97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EBE5B579-D989-8A48-A10B-F1935F82C2A0}"/>
              </a:ext>
            </a:extLst>
          </p:cNvPr>
          <p:cNvSpPr/>
          <p:nvPr userDrawn="1"/>
        </p:nvSpPr>
        <p:spPr>
          <a:xfrm>
            <a:off x="630155" y="1404805"/>
            <a:ext cx="1173649" cy="0"/>
          </a:xfrm>
          <a:custGeom>
            <a:avLst/>
            <a:gdLst/>
            <a:ahLst/>
            <a:cxnLst/>
            <a:rect l="l" t="t" r="r" b="b"/>
            <a:pathLst>
              <a:path w="1244600">
                <a:moveTo>
                  <a:pt x="0" y="0"/>
                </a:moveTo>
                <a:lnTo>
                  <a:pt x="1244600" y="0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97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Espace réservé pour une image  3">
            <a:extLst>
              <a:ext uri="{FF2B5EF4-FFF2-40B4-BE49-F238E27FC236}">
                <a16:creationId xmlns:a16="http://schemas.microsoft.com/office/drawing/2014/main" id="{C543F4C9-384B-5A49-989C-6C00B2949C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95195" y="-15875"/>
            <a:ext cx="5688605" cy="568642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E3227E9-3780-5341-A849-36C5E8F6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69" y="1571625"/>
            <a:ext cx="3449091" cy="320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algn="l">
              <a:defRPr sz="5469" b="1" i="0">
                <a:solidFill>
                  <a:srgbClr val="55575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9134B6DF-34AE-0146-9021-91147961A3F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6825" y="276225"/>
            <a:ext cx="3449091" cy="68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/>
          <a:lstStyle>
            <a:lvl1pPr algn="l">
              <a:defRPr sz="1697" b="1">
                <a:solidFill>
                  <a:schemeClr val="bg1"/>
                </a:solidFill>
                <a:latin typeface="+mn-lt"/>
              </a:defRPr>
            </a:lvl1pPr>
            <a:lvl2pPr>
              <a:defRPr b="1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b="1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  <a:lvl6pPr>
              <a:defRPr b="1">
                <a:solidFill>
                  <a:schemeClr val="bg1"/>
                </a:solidFill>
              </a:defRPr>
            </a:lvl6pPr>
            <a:lvl7pPr>
              <a:defRPr b="1">
                <a:solidFill>
                  <a:schemeClr val="bg1"/>
                </a:solidFill>
              </a:defRPr>
            </a:lvl7pPr>
            <a:lvl8pPr>
              <a:defRPr b="1">
                <a:solidFill>
                  <a:schemeClr val="bg1"/>
                </a:solidFill>
              </a:defRPr>
            </a:lvl8pPr>
            <a:lvl9pPr>
              <a:defRPr b="1">
                <a:solidFill>
                  <a:schemeClr val="bg1"/>
                </a:solidFill>
              </a:defRPr>
            </a:lvl9pPr>
          </a:lstStyle>
          <a:p>
            <a:pPr lvl="0"/>
            <a:r>
              <a:rPr lang="fr-FR" dirty="0"/>
              <a:t>Dr NOM Prénom + Fonction…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67805DF-91B4-E249-9846-4DE0BC9D07D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6825" y="1038225"/>
            <a:ext cx="3449091" cy="30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/>
          <a:lstStyle>
            <a:lvl1pPr algn="l">
              <a:defRPr sz="1509">
                <a:solidFill>
                  <a:schemeClr val="bg1"/>
                </a:solidFill>
              </a:defRPr>
            </a:lvl1pPr>
            <a:lvl2pPr>
              <a:defRPr sz="1509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509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509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509">
                <a:solidFill>
                  <a:schemeClr val="bg1"/>
                </a:solidFill>
              </a:defRPr>
            </a:lvl5pPr>
            <a:lvl6pPr>
              <a:defRPr sz="1509">
                <a:solidFill>
                  <a:schemeClr val="bg1"/>
                </a:solidFill>
              </a:defRPr>
            </a:lvl6pPr>
            <a:lvl7pPr>
              <a:defRPr sz="1509">
                <a:solidFill>
                  <a:schemeClr val="bg1"/>
                </a:solidFill>
              </a:defRPr>
            </a:lvl7pPr>
            <a:lvl8pPr>
              <a:defRPr sz="1509">
                <a:solidFill>
                  <a:schemeClr val="bg1"/>
                </a:solidFill>
              </a:defRPr>
            </a:lvl8pPr>
            <a:lvl9pPr>
              <a:defRPr sz="1509">
                <a:solidFill>
                  <a:schemeClr val="bg1"/>
                </a:solidFill>
              </a:defRPr>
            </a:lvl9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2B75B6-1A8D-0230-2168-7DB1EAA2BB5C}"/>
              </a:ext>
            </a:extLst>
          </p:cNvPr>
          <p:cNvSpPr txBox="1"/>
          <p:nvPr userDrawn="1"/>
        </p:nvSpPr>
        <p:spPr>
          <a:xfrm>
            <a:off x="8288594" y="69759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157AC6-FC92-A114-59C6-4DDAB023BBEE}"/>
              </a:ext>
            </a:extLst>
          </p:cNvPr>
          <p:cNvSpPr txBox="1"/>
          <p:nvPr userDrawn="1"/>
        </p:nvSpPr>
        <p:spPr>
          <a:xfrm>
            <a:off x="7750952" y="6650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5B9256-3642-EA8C-9A9C-44561270C7DB}"/>
              </a:ext>
            </a:extLst>
          </p:cNvPr>
          <p:cNvSpPr txBox="1"/>
          <p:nvPr userDrawn="1"/>
        </p:nvSpPr>
        <p:spPr>
          <a:xfrm>
            <a:off x="8994417" y="6789984"/>
            <a:ext cx="682571" cy="69473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930588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 userDrawn="1">
          <p15:clr>
            <a:srgbClr val="FBAE40"/>
          </p15:clr>
        </p15:guide>
        <p15:guide id="2" pos="317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40016"/>
            <a:ext cx="10082602" cy="5880100"/>
          </a:xfrm>
          <a:custGeom>
            <a:avLst/>
            <a:gdLst/>
            <a:ahLst/>
            <a:cxnLst/>
            <a:rect l="l" t="t" r="r" b="b"/>
            <a:pathLst>
              <a:path w="10692130" h="5880100">
                <a:moveTo>
                  <a:pt x="0" y="5879985"/>
                </a:moveTo>
                <a:lnTo>
                  <a:pt x="10692003" y="5879985"/>
                </a:lnTo>
                <a:lnTo>
                  <a:pt x="10692003" y="0"/>
                </a:lnTo>
                <a:lnTo>
                  <a:pt x="0" y="0"/>
                </a:lnTo>
                <a:lnTo>
                  <a:pt x="0" y="587998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algn="l"/>
            <a:endParaRPr sz="1697" dirty="0"/>
          </a:p>
        </p:txBody>
      </p:sp>
      <p:sp>
        <p:nvSpPr>
          <p:cNvPr id="8" name="bk object 17">
            <a:extLst>
              <a:ext uri="{FF2B5EF4-FFF2-40B4-BE49-F238E27FC236}">
                <a16:creationId xmlns:a16="http://schemas.microsoft.com/office/drawing/2014/main" id="{53E8E008-47DC-334F-B810-D3E0D89ECF29}"/>
              </a:ext>
            </a:extLst>
          </p:cNvPr>
          <p:cNvSpPr/>
          <p:nvPr userDrawn="1"/>
        </p:nvSpPr>
        <p:spPr>
          <a:xfrm>
            <a:off x="0" y="2"/>
            <a:ext cx="9452664" cy="840105"/>
          </a:xfrm>
          <a:custGeom>
            <a:avLst/>
            <a:gdLst/>
            <a:ahLst/>
            <a:cxnLst/>
            <a:rect l="l" t="t" r="r" b="b"/>
            <a:pathLst>
              <a:path w="10024110" h="840105">
                <a:moveTo>
                  <a:pt x="0" y="839990"/>
                </a:moveTo>
                <a:lnTo>
                  <a:pt x="10023754" y="839990"/>
                </a:lnTo>
                <a:lnTo>
                  <a:pt x="10023754" y="0"/>
                </a:lnTo>
                <a:lnTo>
                  <a:pt x="0" y="0"/>
                </a:lnTo>
                <a:lnTo>
                  <a:pt x="0" y="839990"/>
                </a:lnTo>
                <a:close/>
              </a:path>
            </a:pathLst>
          </a:custGeom>
          <a:solidFill>
            <a:srgbClr val="EF7D00"/>
          </a:solidFill>
        </p:spPr>
        <p:txBody>
          <a:bodyPr wrap="square" lIns="0" tIns="0" rIns="0" bIns="0" rtlCol="0"/>
          <a:lstStyle/>
          <a:p>
            <a:endParaRPr sz="1697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5CBE6D-892B-2D49-B4D3-5DCC962EBA43}"/>
              </a:ext>
            </a:extLst>
          </p:cNvPr>
          <p:cNvSpPr/>
          <p:nvPr userDrawn="1"/>
        </p:nvSpPr>
        <p:spPr>
          <a:xfrm>
            <a:off x="9425120" y="-4626"/>
            <a:ext cx="658681" cy="844731"/>
          </a:xfrm>
          <a:prstGeom prst="rect">
            <a:avLst/>
          </a:prstGeom>
          <a:solidFill>
            <a:srgbClr val="55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97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68832" y="352425"/>
            <a:ext cx="379160" cy="22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lIns="0" tIns="0" rIns="0" bIns="0"/>
          <a:lstStyle>
            <a:lvl1pPr algn="ctr">
              <a:defRPr sz="132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F82FFA0-0397-F04D-9B0D-1F8D36EB5F6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Titre 8">
            <a:extLst>
              <a:ext uri="{FF2B5EF4-FFF2-40B4-BE49-F238E27FC236}">
                <a16:creationId xmlns:a16="http://schemas.microsoft.com/office/drawing/2014/main" id="{CBF6A0A1-9748-9E4C-BEB2-74EBDD7D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179" y="200025"/>
            <a:ext cx="8697577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/>
          <a:lstStyle>
            <a:lvl1pPr algn="l">
              <a:defRPr sz="2452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3DB4A879-21A8-EA48-A297-CB789EC9948F}"/>
              </a:ext>
            </a:extLst>
          </p:cNvPr>
          <p:cNvSpPr/>
          <p:nvPr userDrawn="1"/>
        </p:nvSpPr>
        <p:spPr>
          <a:xfrm>
            <a:off x="9065840" y="6905625"/>
            <a:ext cx="401219" cy="4327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97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Espace réservé du graphique 18">
            <a:extLst>
              <a:ext uri="{FF2B5EF4-FFF2-40B4-BE49-F238E27FC236}">
                <a16:creationId xmlns:a16="http://schemas.microsoft.com/office/drawing/2014/main" id="{78584D47-7A45-2A4A-9306-64130FEBC15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38908" y="1724025"/>
            <a:ext cx="5029924" cy="3962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algn="l">
              <a:defRPr/>
            </a:lvl1pPr>
          </a:lstStyle>
          <a:p>
            <a:endParaRPr lang="fr-FR"/>
          </a:p>
        </p:txBody>
      </p:sp>
      <p:sp>
        <p:nvSpPr>
          <p:cNvPr id="12" name="Holder 4">
            <a:extLst>
              <a:ext uri="{FF2B5EF4-FFF2-40B4-BE49-F238E27FC236}">
                <a16:creationId xmlns:a16="http://schemas.microsoft.com/office/drawing/2014/main" id="{22AC6E86-953A-AC4E-9EBA-76D8CBF3F3D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618180" y="7043902"/>
            <a:ext cx="3202169" cy="204470"/>
          </a:xfrm>
          <a:prstGeom prst="rect">
            <a:avLst/>
          </a:prstGeom>
        </p:spPr>
        <p:txBody>
          <a:bodyPr lIns="0" tIns="0" rIns="0" bIns="0"/>
          <a:lstStyle>
            <a:lvl1pPr>
              <a:defRPr sz="1320" b="0" i="0">
                <a:solidFill>
                  <a:srgbClr val="55575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A98AA49B-FF3C-B44E-A20A-F2B3E0989183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964059" y="7019772"/>
            <a:ext cx="3017954" cy="228600"/>
          </a:xfrm>
          <a:prstGeom prst="rect">
            <a:avLst/>
          </a:prstGeom>
        </p:spPr>
        <p:txBody>
          <a:bodyPr/>
          <a:lstStyle>
            <a:lvl1pPr>
              <a:defRPr sz="1320"/>
            </a:lvl1pPr>
          </a:lstStyle>
          <a:p>
            <a:fld id="{FF74688C-4F3D-E445-A0F2-E5B5A03CDA56}" type="datetime3">
              <a:rPr lang="es-ES_tradnl" smtClean="0"/>
              <a:t>5.4.2025</a:t>
            </a:fld>
            <a:endParaRPr lang="en-US" dirty="0"/>
          </a:p>
        </p:txBody>
      </p:sp>
      <p:sp>
        <p:nvSpPr>
          <p:cNvPr id="15" name="Espace réservé du texte 3">
            <a:extLst>
              <a:ext uri="{FF2B5EF4-FFF2-40B4-BE49-F238E27FC236}">
                <a16:creationId xmlns:a16="http://schemas.microsoft.com/office/drawing/2014/main" id="{7EAFE4E8-68B8-114B-9BCD-7E52C07047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2393" y="1724025"/>
            <a:ext cx="3377235" cy="4038600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700585" indent="-269456">
              <a:buClr>
                <a:schemeClr val="tx2"/>
              </a:buClr>
              <a:buFont typeface="Arial" panose="020B0604020202020204" pitchFamily="34" charset="0"/>
              <a:buChar char="•"/>
              <a:defRPr sz="1509">
                <a:solidFill>
                  <a:schemeClr val="tx1"/>
                </a:solidFill>
              </a:defRPr>
            </a:lvl2pPr>
            <a:lvl3pPr marL="1131713" indent="-269456">
              <a:buClr>
                <a:schemeClr val="tx2"/>
              </a:buClr>
              <a:buFont typeface="Arial" panose="020B0604020202020204" pitchFamily="34" charset="0"/>
              <a:buChar char="•"/>
              <a:defRPr sz="1320">
                <a:solidFill>
                  <a:schemeClr val="tx1"/>
                </a:solidFill>
              </a:defRPr>
            </a:lvl3pPr>
            <a:lvl4pPr marL="1455059" indent="-161673">
              <a:buClr>
                <a:schemeClr val="tx2"/>
              </a:buClr>
              <a:buFont typeface="Arial" panose="020B0604020202020204" pitchFamily="34" charset="0"/>
              <a:buChar char="•"/>
              <a:defRPr sz="1132">
                <a:solidFill>
                  <a:schemeClr val="tx1"/>
                </a:solidFill>
              </a:defRPr>
            </a:lvl4pPr>
            <a:lvl5pPr marL="1886189" indent="-161673">
              <a:buClr>
                <a:schemeClr val="tx2"/>
              </a:buClr>
              <a:buFont typeface="Arial" panose="020B0604020202020204" pitchFamily="34" charset="0"/>
              <a:buChar char="•"/>
              <a:defRPr sz="1037">
                <a:solidFill>
                  <a:schemeClr val="tx1"/>
                </a:solidFill>
              </a:defRPr>
            </a:lvl5pPr>
            <a:lvl6pPr marL="2317317" indent="-161673">
              <a:buClr>
                <a:schemeClr val="tx2"/>
              </a:buClr>
              <a:buFont typeface="Arial" panose="020B0604020202020204" pitchFamily="34" charset="0"/>
              <a:buChar char="•"/>
              <a:defRPr sz="990">
                <a:solidFill>
                  <a:schemeClr val="tx1"/>
                </a:solidFill>
              </a:defRPr>
            </a:lvl6pPr>
            <a:lvl7pPr marL="2856229" indent="-269456">
              <a:buClr>
                <a:schemeClr val="tx2"/>
              </a:buClr>
              <a:buFont typeface="Arial" panose="020B0604020202020204" pitchFamily="34" charset="0"/>
              <a:buChar char="•"/>
              <a:defRPr sz="943">
                <a:solidFill>
                  <a:schemeClr val="tx1"/>
                </a:solidFill>
              </a:defRPr>
            </a:lvl7pPr>
            <a:lvl8pPr marL="3287357" indent="-269456">
              <a:buClr>
                <a:schemeClr val="tx2"/>
              </a:buClr>
              <a:buFont typeface="Arial" panose="020B0604020202020204" pitchFamily="34" charset="0"/>
              <a:buChar char="•"/>
              <a:defRPr sz="849">
                <a:solidFill>
                  <a:schemeClr val="tx1"/>
                </a:solidFill>
              </a:defRPr>
            </a:lvl8pPr>
            <a:lvl9pPr marL="3610704" indent="-161673">
              <a:buClr>
                <a:schemeClr val="tx2"/>
              </a:buClr>
              <a:buFont typeface="Arial" panose="020B0604020202020204" pitchFamily="34" charset="0"/>
              <a:buChar char="•"/>
              <a:defRPr sz="754">
                <a:solidFill>
                  <a:schemeClr val="tx1"/>
                </a:solidFill>
              </a:defRPr>
            </a:lvl9pPr>
          </a:lstStyle>
          <a:p>
            <a:r>
              <a:rPr lang="fr-FR" dirty="0"/>
              <a:t>Modifier les styles du texte du masque</a:t>
            </a:r>
          </a:p>
          <a:p>
            <a:pPr lvl="0"/>
            <a:r>
              <a:rPr lang="fr-FR" dirty="0"/>
              <a:t>Deuxième niveau
Troisième niveau
Quatrième niveau
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s sous-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2"/>
            <a:ext cx="9452664" cy="840105"/>
          </a:xfrm>
          <a:custGeom>
            <a:avLst/>
            <a:gdLst/>
            <a:ahLst/>
            <a:cxnLst/>
            <a:rect l="l" t="t" r="r" b="b"/>
            <a:pathLst>
              <a:path w="10024110" h="840105">
                <a:moveTo>
                  <a:pt x="0" y="839990"/>
                </a:moveTo>
                <a:lnTo>
                  <a:pt x="10023754" y="839990"/>
                </a:lnTo>
                <a:lnTo>
                  <a:pt x="10023754" y="0"/>
                </a:lnTo>
                <a:lnTo>
                  <a:pt x="0" y="0"/>
                </a:lnTo>
                <a:lnTo>
                  <a:pt x="0" y="839990"/>
                </a:lnTo>
                <a:close/>
              </a:path>
            </a:pathLst>
          </a:custGeom>
          <a:solidFill>
            <a:srgbClr val="EF7D00"/>
          </a:solidFill>
        </p:spPr>
        <p:txBody>
          <a:bodyPr wrap="square" lIns="0" tIns="0" rIns="0" bIns="0" rtlCol="0"/>
          <a:lstStyle/>
          <a:p>
            <a:endParaRPr sz="1697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413536C0-5928-3B44-86E3-D2970FDC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179" y="200025"/>
            <a:ext cx="8697577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/>
          <a:lstStyle>
            <a:lvl1pPr algn="l">
              <a:defRPr sz="2452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7ADAB42-9B41-FA48-85C5-633047E0C369}"/>
              </a:ext>
            </a:extLst>
          </p:cNvPr>
          <p:cNvSpPr/>
          <p:nvPr userDrawn="1"/>
        </p:nvSpPr>
        <p:spPr>
          <a:xfrm>
            <a:off x="9425120" y="-4626"/>
            <a:ext cx="658681" cy="844731"/>
          </a:xfrm>
          <a:prstGeom prst="rect">
            <a:avLst/>
          </a:prstGeom>
          <a:solidFill>
            <a:srgbClr val="55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97"/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E91554C7-5897-0B40-985F-7487FB6DB70A}"/>
              </a:ext>
            </a:extLst>
          </p:cNvPr>
          <p:cNvSpPr/>
          <p:nvPr userDrawn="1"/>
        </p:nvSpPr>
        <p:spPr>
          <a:xfrm>
            <a:off x="9065840" y="6905625"/>
            <a:ext cx="401219" cy="4327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97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Holder 6">
            <a:extLst>
              <a:ext uri="{FF2B5EF4-FFF2-40B4-BE49-F238E27FC236}">
                <a16:creationId xmlns:a16="http://schemas.microsoft.com/office/drawing/2014/main" id="{6D311D75-903D-2A41-8384-4A389E687D8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568832" y="352425"/>
            <a:ext cx="379160" cy="22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lIns="0" tIns="0" rIns="0" bIns="0"/>
          <a:lstStyle>
            <a:lvl1pPr algn="ctr">
              <a:defRPr sz="132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F82FFA0-0397-F04D-9B0D-1F8D36EB5F6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8" name="Holder 4">
            <a:extLst>
              <a:ext uri="{FF2B5EF4-FFF2-40B4-BE49-F238E27FC236}">
                <a16:creationId xmlns:a16="http://schemas.microsoft.com/office/drawing/2014/main" id="{D442FB65-AA69-6E4D-B3EB-6A5CD2F9611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618180" y="7043902"/>
            <a:ext cx="3202169" cy="204470"/>
          </a:xfrm>
          <a:prstGeom prst="rect">
            <a:avLst/>
          </a:prstGeom>
        </p:spPr>
        <p:txBody>
          <a:bodyPr lIns="0" tIns="0" rIns="0" bIns="0"/>
          <a:lstStyle>
            <a:lvl1pPr>
              <a:defRPr sz="1320" b="0" i="0">
                <a:solidFill>
                  <a:srgbClr val="55575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29" name="bk object 18">
            <a:extLst>
              <a:ext uri="{FF2B5EF4-FFF2-40B4-BE49-F238E27FC236}">
                <a16:creationId xmlns:a16="http://schemas.microsoft.com/office/drawing/2014/main" id="{88057E8B-4208-3C4F-864C-2A19E851883B}"/>
              </a:ext>
            </a:extLst>
          </p:cNvPr>
          <p:cNvSpPr/>
          <p:nvPr userDrawn="1"/>
        </p:nvSpPr>
        <p:spPr>
          <a:xfrm>
            <a:off x="0" y="840016"/>
            <a:ext cx="10082602" cy="5880100"/>
          </a:xfrm>
          <a:custGeom>
            <a:avLst/>
            <a:gdLst/>
            <a:ahLst/>
            <a:cxnLst/>
            <a:rect l="l" t="t" r="r" b="b"/>
            <a:pathLst>
              <a:path w="10692130" h="5880100">
                <a:moveTo>
                  <a:pt x="0" y="5879985"/>
                </a:moveTo>
                <a:lnTo>
                  <a:pt x="10692003" y="5879985"/>
                </a:lnTo>
                <a:lnTo>
                  <a:pt x="10692003" y="0"/>
                </a:lnTo>
                <a:lnTo>
                  <a:pt x="0" y="0"/>
                </a:lnTo>
                <a:lnTo>
                  <a:pt x="0" y="587998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697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6F139C94-0C04-8745-B877-9AA6DB2229F2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964060" y="7019772"/>
            <a:ext cx="3017955" cy="228600"/>
          </a:xfrm>
          <a:prstGeom prst="rect">
            <a:avLst/>
          </a:prstGeom>
        </p:spPr>
        <p:txBody>
          <a:bodyPr/>
          <a:lstStyle>
            <a:lvl1pPr>
              <a:defRPr sz="1320"/>
            </a:lvl1pPr>
          </a:lstStyle>
          <a:p>
            <a:fld id="{6D555898-E09E-EE46-8A9C-04917EC6B2B0}" type="datetime3">
              <a:rPr lang="es-ES_tradnl" smtClean="0"/>
              <a:t>5.4.2025</a:t>
            </a:fld>
            <a:endParaRPr lang="en-US" dirty="0"/>
          </a:p>
        </p:txBody>
      </p:sp>
      <p:sp>
        <p:nvSpPr>
          <p:cNvPr id="12" name="Espace réservé du texte 3">
            <a:extLst>
              <a:ext uri="{FF2B5EF4-FFF2-40B4-BE49-F238E27FC236}">
                <a16:creationId xmlns:a16="http://schemas.microsoft.com/office/drawing/2014/main" id="{F05DC4ED-B9DE-BE44-AABD-01EC29546D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2393" y="1724025"/>
            <a:ext cx="8407159" cy="4038600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700585" indent="-269456">
              <a:buClr>
                <a:schemeClr val="tx2"/>
              </a:buClr>
              <a:buFont typeface="Arial" panose="020B0604020202020204" pitchFamily="34" charset="0"/>
              <a:buChar char="•"/>
              <a:defRPr sz="1509">
                <a:solidFill>
                  <a:schemeClr val="tx1"/>
                </a:solidFill>
              </a:defRPr>
            </a:lvl2pPr>
            <a:lvl3pPr marL="1131713" indent="-269456">
              <a:buClr>
                <a:schemeClr val="tx2"/>
              </a:buClr>
              <a:buFont typeface="Arial" panose="020B0604020202020204" pitchFamily="34" charset="0"/>
              <a:buChar char="•"/>
              <a:defRPr sz="1320">
                <a:solidFill>
                  <a:schemeClr val="tx1"/>
                </a:solidFill>
              </a:defRPr>
            </a:lvl3pPr>
            <a:lvl4pPr marL="1455059" indent="-161673">
              <a:buClr>
                <a:schemeClr val="tx2"/>
              </a:buClr>
              <a:buFont typeface="Arial" panose="020B0604020202020204" pitchFamily="34" charset="0"/>
              <a:buChar char="•"/>
              <a:defRPr sz="1132">
                <a:solidFill>
                  <a:schemeClr val="tx1"/>
                </a:solidFill>
              </a:defRPr>
            </a:lvl4pPr>
            <a:lvl5pPr marL="1886189" indent="-161673">
              <a:buClr>
                <a:schemeClr val="tx2"/>
              </a:buClr>
              <a:buFont typeface="Arial" panose="020B0604020202020204" pitchFamily="34" charset="0"/>
              <a:buChar char="•"/>
              <a:defRPr sz="1037">
                <a:solidFill>
                  <a:schemeClr val="tx1"/>
                </a:solidFill>
              </a:defRPr>
            </a:lvl5pPr>
            <a:lvl6pPr marL="2317317" indent="-161673">
              <a:buClr>
                <a:schemeClr val="tx2"/>
              </a:buClr>
              <a:buFont typeface="Arial" panose="020B0604020202020204" pitchFamily="34" charset="0"/>
              <a:buChar char="•"/>
              <a:defRPr sz="990">
                <a:solidFill>
                  <a:schemeClr val="tx1"/>
                </a:solidFill>
              </a:defRPr>
            </a:lvl6pPr>
            <a:lvl7pPr marL="2856229" indent="-269456">
              <a:buClr>
                <a:schemeClr val="tx2"/>
              </a:buClr>
              <a:buFont typeface="Arial" panose="020B0604020202020204" pitchFamily="34" charset="0"/>
              <a:buChar char="•"/>
              <a:defRPr sz="943">
                <a:solidFill>
                  <a:schemeClr val="tx1"/>
                </a:solidFill>
              </a:defRPr>
            </a:lvl7pPr>
            <a:lvl8pPr marL="3287357" indent="-269456">
              <a:buClr>
                <a:schemeClr val="tx2"/>
              </a:buClr>
              <a:buFont typeface="Arial" panose="020B0604020202020204" pitchFamily="34" charset="0"/>
              <a:buChar char="•"/>
              <a:defRPr sz="849">
                <a:solidFill>
                  <a:schemeClr val="tx1"/>
                </a:solidFill>
              </a:defRPr>
            </a:lvl8pPr>
            <a:lvl9pPr marL="3610704" indent="-161673">
              <a:buClr>
                <a:schemeClr val="tx2"/>
              </a:buClr>
              <a:buFont typeface="Arial" panose="020B0604020202020204" pitchFamily="34" charset="0"/>
              <a:buChar char="•"/>
              <a:defRPr sz="754">
                <a:solidFill>
                  <a:schemeClr val="tx1"/>
                </a:solidFill>
              </a:defRPr>
            </a:lvl9pPr>
          </a:lstStyle>
          <a:p>
            <a:r>
              <a:rPr lang="fr-FR" dirty="0"/>
              <a:t>Modifier les styles du texte du masque</a:t>
            </a:r>
          </a:p>
          <a:p>
            <a:pPr lvl="0"/>
            <a:r>
              <a:rPr lang="fr-FR" dirty="0"/>
              <a:t>Deuxième niveau
Troisième niveau
Quatrième niveau
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57434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2"/>
            <a:ext cx="9452664" cy="840105"/>
          </a:xfrm>
          <a:custGeom>
            <a:avLst/>
            <a:gdLst/>
            <a:ahLst/>
            <a:cxnLst/>
            <a:rect l="l" t="t" r="r" b="b"/>
            <a:pathLst>
              <a:path w="10024110" h="840105">
                <a:moveTo>
                  <a:pt x="0" y="839990"/>
                </a:moveTo>
                <a:lnTo>
                  <a:pt x="10023754" y="839990"/>
                </a:lnTo>
                <a:lnTo>
                  <a:pt x="10023754" y="0"/>
                </a:lnTo>
                <a:lnTo>
                  <a:pt x="0" y="0"/>
                </a:lnTo>
                <a:lnTo>
                  <a:pt x="0" y="839990"/>
                </a:lnTo>
                <a:close/>
              </a:path>
            </a:pathLst>
          </a:custGeom>
          <a:solidFill>
            <a:srgbClr val="EF7D00"/>
          </a:solidFill>
        </p:spPr>
        <p:txBody>
          <a:bodyPr wrap="square" lIns="0" tIns="0" rIns="0" bIns="0" rtlCol="0"/>
          <a:lstStyle/>
          <a:p>
            <a:endParaRPr sz="1697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413536C0-5928-3B44-86E3-D2970FDC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179" y="200025"/>
            <a:ext cx="8697577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/>
          <a:lstStyle>
            <a:lvl1pPr algn="l">
              <a:defRPr sz="2452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7ADAB42-9B41-FA48-85C5-633047E0C369}"/>
              </a:ext>
            </a:extLst>
          </p:cNvPr>
          <p:cNvSpPr/>
          <p:nvPr userDrawn="1"/>
        </p:nvSpPr>
        <p:spPr>
          <a:xfrm>
            <a:off x="9425120" y="-4626"/>
            <a:ext cx="658681" cy="844731"/>
          </a:xfrm>
          <a:prstGeom prst="rect">
            <a:avLst/>
          </a:prstGeom>
          <a:solidFill>
            <a:srgbClr val="55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97"/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E91554C7-5897-0B40-985F-7487FB6DB70A}"/>
              </a:ext>
            </a:extLst>
          </p:cNvPr>
          <p:cNvSpPr/>
          <p:nvPr userDrawn="1"/>
        </p:nvSpPr>
        <p:spPr>
          <a:xfrm>
            <a:off x="9065840" y="6905625"/>
            <a:ext cx="401219" cy="4327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97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Holder 6">
            <a:extLst>
              <a:ext uri="{FF2B5EF4-FFF2-40B4-BE49-F238E27FC236}">
                <a16:creationId xmlns:a16="http://schemas.microsoft.com/office/drawing/2014/main" id="{6D311D75-903D-2A41-8384-4A389E687D8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568832" y="352425"/>
            <a:ext cx="379160" cy="22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lIns="0" tIns="0" rIns="0" bIns="0"/>
          <a:lstStyle>
            <a:lvl1pPr algn="ctr">
              <a:defRPr sz="132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F82FFA0-0397-F04D-9B0D-1F8D36EB5F6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9" name="bk object 18">
            <a:extLst>
              <a:ext uri="{FF2B5EF4-FFF2-40B4-BE49-F238E27FC236}">
                <a16:creationId xmlns:a16="http://schemas.microsoft.com/office/drawing/2014/main" id="{88057E8B-4208-3C4F-864C-2A19E851883B}"/>
              </a:ext>
            </a:extLst>
          </p:cNvPr>
          <p:cNvSpPr/>
          <p:nvPr userDrawn="1"/>
        </p:nvSpPr>
        <p:spPr>
          <a:xfrm>
            <a:off x="0" y="838800"/>
            <a:ext cx="10082602" cy="5880100"/>
          </a:xfrm>
          <a:custGeom>
            <a:avLst/>
            <a:gdLst/>
            <a:ahLst/>
            <a:cxnLst/>
            <a:rect l="l" t="t" r="r" b="b"/>
            <a:pathLst>
              <a:path w="10692130" h="5880100">
                <a:moveTo>
                  <a:pt x="0" y="5879985"/>
                </a:moveTo>
                <a:lnTo>
                  <a:pt x="10692003" y="5879985"/>
                </a:lnTo>
                <a:lnTo>
                  <a:pt x="10692003" y="0"/>
                </a:lnTo>
                <a:lnTo>
                  <a:pt x="0" y="0"/>
                </a:lnTo>
                <a:lnTo>
                  <a:pt x="0" y="587998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algn="l"/>
            <a:endParaRPr sz="1697" dirty="0"/>
          </a:p>
        </p:txBody>
      </p:sp>
      <p:sp>
        <p:nvSpPr>
          <p:cNvPr id="11" name="Holder 4">
            <a:extLst>
              <a:ext uri="{FF2B5EF4-FFF2-40B4-BE49-F238E27FC236}">
                <a16:creationId xmlns:a16="http://schemas.microsoft.com/office/drawing/2014/main" id="{E4D8CFED-93BF-4948-B186-D01AD8B32BF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618180" y="7043902"/>
            <a:ext cx="3202169" cy="204470"/>
          </a:xfrm>
          <a:prstGeom prst="rect">
            <a:avLst/>
          </a:prstGeom>
        </p:spPr>
        <p:txBody>
          <a:bodyPr lIns="0" tIns="0" rIns="0" bIns="0"/>
          <a:lstStyle>
            <a:lvl1pPr>
              <a:defRPr sz="1320" b="0" i="0">
                <a:solidFill>
                  <a:srgbClr val="55575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C9D93BE3-2A58-5D4C-80EC-32A2E4CEAC76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964059" y="7019772"/>
            <a:ext cx="2946098" cy="228600"/>
          </a:xfrm>
          <a:prstGeom prst="rect">
            <a:avLst/>
          </a:prstGeom>
        </p:spPr>
        <p:txBody>
          <a:bodyPr/>
          <a:lstStyle>
            <a:lvl1pPr>
              <a:defRPr sz="1320"/>
            </a:lvl1pPr>
          </a:lstStyle>
          <a:p>
            <a:fld id="{CC787988-F1B6-5D43-82E6-667B4953CDEF}" type="datetime3">
              <a:rPr lang="es-ES_tradnl" smtClean="0"/>
              <a:t>5.4.2025</a:t>
            </a:fld>
            <a:endParaRPr lang="en-US" dirty="0"/>
          </a:p>
        </p:txBody>
      </p:sp>
      <p:sp>
        <p:nvSpPr>
          <p:cNvPr id="12" name="Espace réservé du texte 3">
            <a:extLst>
              <a:ext uri="{FF2B5EF4-FFF2-40B4-BE49-F238E27FC236}">
                <a16:creationId xmlns:a16="http://schemas.microsoft.com/office/drawing/2014/main" id="{74B97C63-8404-B948-95A3-F59FAF77FE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2393" y="1724025"/>
            <a:ext cx="3377235" cy="4038600"/>
          </a:xfrm>
          <a:prstGeom prst="rect">
            <a:avLst/>
          </a:prstGeom>
        </p:spPr>
        <p:txBody>
          <a:bodyPr/>
          <a:lstStyle>
            <a:lvl1pPr marL="269456" indent="-269456">
              <a:buClr>
                <a:schemeClr val="tx2"/>
              </a:buClr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</a:defRPr>
            </a:lvl1pPr>
            <a:lvl2pPr marL="700585" indent="-269456">
              <a:buClr>
                <a:schemeClr val="tx2"/>
              </a:buClr>
              <a:buFont typeface="Arial" panose="020B0604020202020204" pitchFamily="34" charset="0"/>
              <a:buChar char="•"/>
              <a:defRPr sz="1509">
                <a:solidFill>
                  <a:schemeClr val="tx1"/>
                </a:solidFill>
              </a:defRPr>
            </a:lvl2pPr>
            <a:lvl3pPr marL="1131713" indent="-269456">
              <a:buClr>
                <a:schemeClr val="tx2"/>
              </a:buClr>
              <a:buFont typeface="Arial" panose="020B0604020202020204" pitchFamily="34" charset="0"/>
              <a:buChar char="•"/>
              <a:defRPr sz="1320">
                <a:solidFill>
                  <a:schemeClr val="tx1"/>
                </a:solidFill>
              </a:defRPr>
            </a:lvl3pPr>
            <a:lvl4pPr marL="1455059" indent="-161673">
              <a:buClr>
                <a:schemeClr val="tx2"/>
              </a:buClr>
              <a:buFont typeface="Arial" panose="020B0604020202020204" pitchFamily="34" charset="0"/>
              <a:buChar char="•"/>
              <a:defRPr sz="1132">
                <a:solidFill>
                  <a:schemeClr val="tx1"/>
                </a:solidFill>
              </a:defRPr>
            </a:lvl4pPr>
            <a:lvl5pPr marL="1886189" indent="-161673">
              <a:buClr>
                <a:schemeClr val="tx2"/>
              </a:buClr>
              <a:buFont typeface="Arial" panose="020B0604020202020204" pitchFamily="34" charset="0"/>
              <a:buChar char="•"/>
              <a:defRPr sz="1037">
                <a:solidFill>
                  <a:schemeClr val="tx1"/>
                </a:solidFill>
              </a:defRPr>
            </a:lvl5pPr>
            <a:lvl6pPr marL="2317317" indent="-161673">
              <a:buClr>
                <a:schemeClr val="tx2"/>
              </a:buClr>
              <a:buFont typeface="Arial" panose="020B0604020202020204" pitchFamily="34" charset="0"/>
              <a:buChar char="•"/>
              <a:defRPr sz="990">
                <a:solidFill>
                  <a:schemeClr val="tx1"/>
                </a:solidFill>
              </a:defRPr>
            </a:lvl6pPr>
            <a:lvl7pPr marL="2856229" indent="-269456">
              <a:buClr>
                <a:schemeClr val="tx2"/>
              </a:buClr>
              <a:buFont typeface="Arial" panose="020B0604020202020204" pitchFamily="34" charset="0"/>
              <a:buChar char="•"/>
              <a:defRPr sz="943">
                <a:solidFill>
                  <a:schemeClr val="tx1"/>
                </a:solidFill>
              </a:defRPr>
            </a:lvl7pPr>
            <a:lvl8pPr marL="3287357" indent="-269456">
              <a:buClr>
                <a:schemeClr val="tx2"/>
              </a:buClr>
              <a:buFont typeface="Arial" panose="020B0604020202020204" pitchFamily="34" charset="0"/>
              <a:buChar char="•"/>
              <a:defRPr sz="849">
                <a:solidFill>
                  <a:schemeClr val="tx1"/>
                </a:solidFill>
              </a:defRPr>
            </a:lvl8pPr>
            <a:lvl9pPr marL="3610704" indent="-161673">
              <a:buClr>
                <a:schemeClr val="tx2"/>
              </a:buClr>
              <a:buFont typeface="Arial" panose="020B0604020202020204" pitchFamily="34" charset="0"/>
              <a:buChar char="•"/>
              <a:defRPr sz="754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  <a:p>
            <a:pPr lvl="0"/>
            <a:r>
              <a:rPr lang="fr-FR" dirty="0"/>
              <a:t>Deuxième niveau
Troisième niveau
Quatrième niveau
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74039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s et 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2"/>
            <a:ext cx="9452664" cy="840105"/>
          </a:xfrm>
          <a:custGeom>
            <a:avLst/>
            <a:gdLst/>
            <a:ahLst/>
            <a:cxnLst/>
            <a:rect l="l" t="t" r="r" b="b"/>
            <a:pathLst>
              <a:path w="10024110" h="840105">
                <a:moveTo>
                  <a:pt x="0" y="839990"/>
                </a:moveTo>
                <a:lnTo>
                  <a:pt x="10023754" y="839990"/>
                </a:lnTo>
                <a:lnTo>
                  <a:pt x="10023754" y="0"/>
                </a:lnTo>
                <a:lnTo>
                  <a:pt x="0" y="0"/>
                </a:lnTo>
                <a:lnTo>
                  <a:pt x="0" y="839990"/>
                </a:lnTo>
                <a:close/>
              </a:path>
            </a:pathLst>
          </a:custGeom>
          <a:solidFill>
            <a:srgbClr val="EF7D00"/>
          </a:solidFill>
        </p:spPr>
        <p:txBody>
          <a:bodyPr wrap="square" lIns="0" tIns="0" rIns="0" bIns="0" rtlCol="0"/>
          <a:lstStyle/>
          <a:p>
            <a:endParaRPr sz="1697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413536C0-5928-3B44-86E3-D2970FDC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179" y="200025"/>
            <a:ext cx="8697577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/>
          <a:lstStyle>
            <a:lvl1pPr>
              <a:defRPr sz="2452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7ADAB42-9B41-FA48-85C5-633047E0C369}"/>
              </a:ext>
            </a:extLst>
          </p:cNvPr>
          <p:cNvSpPr/>
          <p:nvPr userDrawn="1"/>
        </p:nvSpPr>
        <p:spPr>
          <a:xfrm>
            <a:off x="9425120" y="-4626"/>
            <a:ext cx="658681" cy="844731"/>
          </a:xfrm>
          <a:prstGeom prst="rect">
            <a:avLst/>
          </a:prstGeom>
          <a:solidFill>
            <a:srgbClr val="55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97"/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E91554C7-5897-0B40-985F-7487FB6DB70A}"/>
              </a:ext>
            </a:extLst>
          </p:cNvPr>
          <p:cNvSpPr/>
          <p:nvPr userDrawn="1"/>
        </p:nvSpPr>
        <p:spPr>
          <a:xfrm>
            <a:off x="9065840" y="6905625"/>
            <a:ext cx="401219" cy="4327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97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Holder 6">
            <a:extLst>
              <a:ext uri="{FF2B5EF4-FFF2-40B4-BE49-F238E27FC236}">
                <a16:creationId xmlns:a16="http://schemas.microsoft.com/office/drawing/2014/main" id="{6D311D75-903D-2A41-8384-4A389E687D8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568832" y="352425"/>
            <a:ext cx="379160" cy="22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lIns="0" tIns="0" rIns="0" bIns="0"/>
          <a:lstStyle>
            <a:lvl1pPr algn="ctr">
              <a:defRPr sz="132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F82FFA0-0397-F04D-9B0D-1F8D36EB5F6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9" name="bk object 18">
            <a:extLst>
              <a:ext uri="{FF2B5EF4-FFF2-40B4-BE49-F238E27FC236}">
                <a16:creationId xmlns:a16="http://schemas.microsoft.com/office/drawing/2014/main" id="{88057E8B-4208-3C4F-864C-2A19E851883B}"/>
              </a:ext>
            </a:extLst>
          </p:cNvPr>
          <p:cNvSpPr/>
          <p:nvPr userDrawn="1"/>
        </p:nvSpPr>
        <p:spPr>
          <a:xfrm>
            <a:off x="0" y="840016"/>
            <a:ext cx="10082602" cy="5880100"/>
          </a:xfrm>
          <a:custGeom>
            <a:avLst/>
            <a:gdLst/>
            <a:ahLst/>
            <a:cxnLst/>
            <a:rect l="l" t="t" r="r" b="b"/>
            <a:pathLst>
              <a:path w="10692130" h="5880100">
                <a:moveTo>
                  <a:pt x="0" y="5879985"/>
                </a:moveTo>
                <a:lnTo>
                  <a:pt x="10692003" y="5879985"/>
                </a:lnTo>
                <a:lnTo>
                  <a:pt x="10692003" y="0"/>
                </a:lnTo>
                <a:lnTo>
                  <a:pt x="0" y="0"/>
                </a:lnTo>
                <a:lnTo>
                  <a:pt x="0" y="587998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697"/>
          </a:p>
        </p:txBody>
      </p:sp>
      <p:sp>
        <p:nvSpPr>
          <p:cNvPr id="15" name="Espace réservé pour une image  2">
            <a:extLst>
              <a:ext uri="{FF2B5EF4-FFF2-40B4-BE49-F238E27FC236}">
                <a16:creationId xmlns:a16="http://schemas.microsoft.com/office/drawing/2014/main" id="{BB92545D-E8EB-704B-AA7E-9F48B4F666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842876"/>
            <a:ext cx="5041240" cy="58608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fr-FR"/>
          </a:p>
        </p:txBody>
      </p:sp>
      <p:sp>
        <p:nvSpPr>
          <p:cNvPr id="20" name="Holder 4">
            <a:extLst>
              <a:ext uri="{FF2B5EF4-FFF2-40B4-BE49-F238E27FC236}">
                <a16:creationId xmlns:a16="http://schemas.microsoft.com/office/drawing/2014/main" id="{F25A5F43-49FA-9B43-BEEB-06C525738B8E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618180" y="7043902"/>
            <a:ext cx="3202169" cy="204470"/>
          </a:xfrm>
          <a:prstGeom prst="rect">
            <a:avLst/>
          </a:prstGeom>
        </p:spPr>
        <p:txBody>
          <a:bodyPr lIns="0" tIns="0" rIns="0" bIns="0"/>
          <a:lstStyle>
            <a:lvl1pPr>
              <a:defRPr sz="1320" b="0" i="0">
                <a:solidFill>
                  <a:srgbClr val="55575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21" name="Date Placeholder 2">
            <a:extLst>
              <a:ext uri="{FF2B5EF4-FFF2-40B4-BE49-F238E27FC236}">
                <a16:creationId xmlns:a16="http://schemas.microsoft.com/office/drawing/2014/main" id="{D578042D-3BDB-AA46-B532-3E01EEFB6A6F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964059" y="7019772"/>
            <a:ext cx="2946098" cy="228600"/>
          </a:xfrm>
          <a:prstGeom prst="rect">
            <a:avLst/>
          </a:prstGeom>
        </p:spPr>
        <p:txBody>
          <a:bodyPr/>
          <a:lstStyle>
            <a:lvl1pPr>
              <a:defRPr sz="1320"/>
            </a:lvl1pPr>
          </a:lstStyle>
          <a:p>
            <a:fld id="{717A21DB-DC86-D643-817D-09AAEE6464FA}" type="datetime3">
              <a:rPr lang="es-ES_tradnl" smtClean="0"/>
              <a:t>5.4.2025</a:t>
            </a:fld>
            <a:endParaRPr lang="en-US" dirty="0"/>
          </a:p>
        </p:txBody>
      </p:sp>
      <p:sp>
        <p:nvSpPr>
          <p:cNvPr id="13" name="Espace réservé du texte 3">
            <a:extLst>
              <a:ext uri="{FF2B5EF4-FFF2-40B4-BE49-F238E27FC236}">
                <a16:creationId xmlns:a16="http://schemas.microsoft.com/office/drawing/2014/main" id="{80CA5F09-E60A-9F4E-BB2D-BFBBBBE3D0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73037" y="1724025"/>
            <a:ext cx="4023939" cy="4343400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700585" indent="-269456">
              <a:buClr>
                <a:schemeClr val="tx2"/>
              </a:buClr>
              <a:buFont typeface="Arial" panose="020B0604020202020204" pitchFamily="34" charset="0"/>
              <a:buChar char="•"/>
              <a:defRPr sz="1509">
                <a:solidFill>
                  <a:schemeClr val="tx1"/>
                </a:solidFill>
              </a:defRPr>
            </a:lvl2pPr>
            <a:lvl3pPr marL="1131713" indent="-269456">
              <a:buClr>
                <a:schemeClr val="tx2"/>
              </a:buClr>
              <a:buFont typeface="Arial" panose="020B0604020202020204" pitchFamily="34" charset="0"/>
              <a:buChar char="•"/>
              <a:defRPr sz="1320">
                <a:solidFill>
                  <a:schemeClr val="tx1"/>
                </a:solidFill>
              </a:defRPr>
            </a:lvl3pPr>
            <a:lvl4pPr marL="1455059" indent="-161673">
              <a:buClr>
                <a:schemeClr val="tx2"/>
              </a:buClr>
              <a:buFont typeface="Arial" panose="020B0604020202020204" pitchFamily="34" charset="0"/>
              <a:buChar char="•"/>
              <a:defRPr sz="1132">
                <a:solidFill>
                  <a:schemeClr val="tx1"/>
                </a:solidFill>
              </a:defRPr>
            </a:lvl4pPr>
            <a:lvl5pPr marL="1886189" indent="-161673">
              <a:buClr>
                <a:schemeClr val="tx2"/>
              </a:buClr>
              <a:buFont typeface="Arial" panose="020B0604020202020204" pitchFamily="34" charset="0"/>
              <a:buChar char="•"/>
              <a:defRPr sz="1037">
                <a:solidFill>
                  <a:schemeClr val="tx1"/>
                </a:solidFill>
              </a:defRPr>
            </a:lvl5pPr>
            <a:lvl6pPr marL="2317317" indent="-161673">
              <a:buClr>
                <a:schemeClr val="tx2"/>
              </a:buClr>
              <a:buFont typeface="Arial" panose="020B0604020202020204" pitchFamily="34" charset="0"/>
              <a:buChar char="•"/>
              <a:defRPr sz="990">
                <a:solidFill>
                  <a:schemeClr val="tx1"/>
                </a:solidFill>
              </a:defRPr>
            </a:lvl6pPr>
            <a:lvl7pPr marL="2856229" indent="-269456">
              <a:buClr>
                <a:schemeClr val="tx2"/>
              </a:buClr>
              <a:buFont typeface="Arial" panose="020B0604020202020204" pitchFamily="34" charset="0"/>
              <a:buChar char="•"/>
              <a:defRPr sz="943">
                <a:solidFill>
                  <a:schemeClr val="tx1"/>
                </a:solidFill>
              </a:defRPr>
            </a:lvl7pPr>
            <a:lvl8pPr marL="3287357" indent="-269456">
              <a:buClr>
                <a:schemeClr val="tx2"/>
              </a:buClr>
              <a:buFont typeface="Arial" panose="020B0604020202020204" pitchFamily="34" charset="0"/>
              <a:buChar char="•"/>
              <a:defRPr sz="849">
                <a:solidFill>
                  <a:schemeClr val="tx1"/>
                </a:solidFill>
              </a:defRPr>
            </a:lvl8pPr>
            <a:lvl9pPr marL="3610704" indent="-161673">
              <a:buClr>
                <a:schemeClr val="tx2"/>
              </a:buClr>
              <a:buFont typeface="Arial" panose="020B0604020202020204" pitchFamily="34" charset="0"/>
              <a:buChar char="•"/>
              <a:defRPr sz="754">
                <a:solidFill>
                  <a:schemeClr val="tx1"/>
                </a:solidFill>
              </a:defRPr>
            </a:lvl9pPr>
          </a:lstStyle>
          <a:p>
            <a:r>
              <a:rPr lang="fr-FR" dirty="0"/>
              <a:t>Modifier les styles du texte du masque</a:t>
            </a:r>
          </a:p>
          <a:p>
            <a:pPr lvl="0"/>
            <a:r>
              <a:rPr lang="fr-FR" dirty="0"/>
              <a:t>Deuxième niveau
Troisième niveau
Quatrième niveau
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>
            <a:extLst>
              <a:ext uri="{FF2B5EF4-FFF2-40B4-BE49-F238E27FC236}">
                <a16:creationId xmlns:a16="http://schemas.microsoft.com/office/drawing/2014/main" id="{43D2AA4D-103B-984B-996D-FBA164F3CD73}"/>
              </a:ext>
            </a:extLst>
          </p:cNvPr>
          <p:cNvSpPr/>
          <p:nvPr userDrawn="1"/>
        </p:nvSpPr>
        <p:spPr>
          <a:xfrm>
            <a:off x="0" y="840016"/>
            <a:ext cx="10082602" cy="5880100"/>
          </a:xfrm>
          <a:custGeom>
            <a:avLst/>
            <a:gdLst/>
            <a:ahLst/>
            <a:cxnLst/>
            <a:rect l="l" t="t" r="r" b="b"/>
            <a:pathLst>
              <a:path w="10692130" h="5880100">
                <a:moveTo>
                  <a:pt x="0" y="5879985"/>
                </a:moveTo>
                <a:lnTo>
                  <a:pt x="10692003" y="5879985"/>
                </a:lnTo>
                <a:lnTo>
                  <a:pt x="10692003" y="0"/>
                </a:lnTo>
                <a:lnTo>
                  <a:pt x="0" y="0"/>
                </a:lnTo>
                <a:lnTo>
                  <a:pt x="0" y="587998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697"/>
          </a:p>
        </p:txBody>
      </p:sp>
      <p:sp>
        <p:nvSpPr>
          <p:cNvPr id="3" name="bk object 17">
            <a:extLst>
              <a:ext uri="{FF2B5EF4-FFF2-40B4-BE49-F238E27FC236}">
                <a16:creationId xmlns:a16="http://schemas.microsoft.com/office/drawing/2014/main" id="{FBE69CD5-A783-FD44-B025-F8F57C390B97}"/>
              </a:ext>
            </a:extLst>
          </p:cNvPr>
          <p:cNvSpPr/>
          <p:nvPr userDrawn="1"/>
        </p:nvSpPr>
        <p:spPr>
          <a:xfrm>
            <a:off x="0" y="2"/>
            <a:ext cx="9452664" cy="840105"/>
          </a:xfrm>
          <a:custGeom>
            <a:avLst/>
            <a:gdLst/>
            <a:ahLst/>
            <a:cxnLst/>
            <a:rect l="l" t="t" r="r" b="b"/>
            <a:pathLst>
              <a:path w="10024110" h="840105">
                <a:moveTo>
                  <a:pt x="0" y="839990"/>
                </a:moveTo>
                <a:lnTo>
                  <a:pt x="10023754" y="839990"/>
                </a:lnTo>
                <a:lnTo>
                  <a:pt x="10023754" y="0"/>
                </a:lnTo>
                <a:lnTo>
                  <a:pt x="0" y="0"/>
                </a:lnTo>
                <a:lnTo>
                  <a:pt x="0" y="839990"/>
                </a:lnTo>
                <a:close/>
              </a:path>
            </a:pathLst>
          </a:custGeom>
          <a:solidFill>
            <a:srgbClr val="EF7D00"/>
          </a:solidFill>
        </p:spPr>
        <p:txBody>
          <a:bodyPr wrap="square" lIns="0" tIns="0" rIns="0" bIns="0" rtlCol="0"/>
          <a:lstStyle/>
          <a:p>
            <a:endParaRPr sz="1697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516383-89CC-8E41-BAB6-03BB2DCA25CC}"/>
              </a:ext>
            </a:extLst>
          </p:cNvPr>
          <p:cNvSpPr/>
          <p:nvPr userDrawn="1"/>
        </p:nvSpPr>
        <p:spPr>
          <a:xfrm>
            <a:off x="9425120" y="-4626"/>
            <a:ext cx="658681" cy="844731"/>
          </a:xfrm>
          <a:prstGeom prst="rect">
            <a:avLst/>
          </a:prstGeom>
          <a:solidFill>
            <a:srgbClr val="555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97" dirty="0"/>
          </a:p>
        </p:txBody>
      </p:sp>
      <p:sp>
        <p:nvSpPr>
          <p:cNvPr id="5" name="Holder 6">
            <a:extLst>
              <a:ext uri="{FF2B5EF4-FFF2-40B4-BE49-F238E27FC236}">
                <a16:creationId xmlns:a16="http://schemas.microsoft.com/office/drawing/2014/main" id="{C89937EB-96FC-2742-B346-86A1EC3B6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68832" y="352425"/>
            <a:ext cx="379160" cy="2286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32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F82FFA0-0397-F04D-9B0D-1F8D36EB5F6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6" name="Titre 8">
            <a:extLst>
              <a:ext uri="{FF2B5EF4-FFF2-40B4-BE49-F238E27FC236}">
                <a16:creationId xmlns:a16="http://schemas.microsoft.com/office/drawing/2014/main" id="{3135DFDC-9287-A740-B064-48BA389F9DDC}"/>
              </a:ext>
            </a:extLst>
          </p:cNvPr>
          <p:cNvSpPr txBox="1">
            <a:spLocks/>
          </p:cNvSpPr>
          <p:nvPr userDrawn="1"/>
        </p:nvSpPr>
        <p:spPr>
          <a:xfrm>
            <a:off x="618179" y="200025"/>
            <a:ext cx="8697577" cy="457200"/>
          </a:xfrm>
          <a:prstGeom prst="rect">
            <a:avLst/>
          </a:prstGeom>
        </p:spPr>
        <p:txBody>
          <a:bodyPr/>
          <a:lstStyle>
            <a:lvl1pPr>
              <a:defRPr sz="2600" b="1" i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fr-FR" sz="2452" kern="0"/>
              <a:t>Modifiez le style du titre</a:t>
            </a:r>
            <a:endParaRPr lang="fr-FR" sz="2452" kern="0" dirty="0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A593CCD0-E3FB-084B-9F0E-0C0E967A2D18}"/>
              </a:ext>
            </a:extLst>
          </p:cNvPr>
          <p:cNvSpPr/>
          <p:nvPr userDrawn="1"/>
        </p:nvSpPr>
        <p:spPr>
          <a:xfrm>
            <a:off x="9065840" y="6905625"/>
            <a:ext cx="401219" cy="4327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97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Holder 4">
            <a:extLst>
              <a:ext uri="{FF2B5EF4-FFF2-40B4-BE49-F238E27FC236}">
                <a16:creationId xmlns:a16="http://schemas.microsoft.com/office/drawing/2014/main" id="{D6698A1E-C4DC-5045-BA05-1303EBB2D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8180" y="7043902"/>
            <a:ext cx="3202169" cy="204470"/>
          </a:xfrm>
          <a:prstGeom prst="rect">
            <a:avLst/>
          </a:prstGeom>
        </p:spPr>
        <p:txBody>
          <a:bodyPr lIns="0" tIns="0" rIns="0" bIns="0"/>
          <a:lstStyle>
            <a:lvl1pPr>
              <a:defRPr sz="1320" b="0" i="0">
                <a:solidFill>
                  <a:srgbClr val="55575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320">
                <a:solidFill>
                  <a:schemeClr val="tx1"/>
                </a:solidFill>
              </a:defRPr>
            </a:lvl2pPr>
            <a:lvl3pPr>
              <a:defRPr sz="1320">
                <a:solidFill>
                  <a:schemeClr val="tx1"/>
                </a:solidFill>
              </a:defRPr>
            </a:lvl3pPr>
            <a:lvl4pPr>
              <a:defRPr sz="1320">
                <a:solidFill>
                  <a:schemeClr val="tx1"/>
                </a:solidFill>
              </a:defRPr>
            </a:lvl4pPr>
            <a:lvl5pPr>
              <a:defRPr sz="1320">
                <a:solidFill>
                  <a:schemeClr val="tx1"/>
                </a:solidFill>
              </a:defRPr>
            </a:lvl5pPr>
            <a:lvl6pPr>
              <a:defRPr sz="1320"/>
            </a:lvl6pPr>
            <a:lvl7pPr>
              <a:defRPr sz="1320">
                <a:solidFill>
                  <a:schemeClr val="tx1"/>
                </a:solidFill>
              </a:defRPr>
            </a:lvl7pPr>
            <a:lvl8pPr>
              <a:defRPr sz="1320">
                <a:solidFill>
                  <a:schemeClr val="tx1"/>
                </a:solidFill>
              </a:defRPr>
            </a:lvl8pPr>
            <a:lvl9pPr>
              <a:defRPr sz="1320">
                <a:solidFill>
                  <a:schemeClr val="tx1"/>
                </a:solidFill>
              </a:defRPr>
            </a:lvl9pPr>
          </a:lstStyle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D5DDF01F-A844-9546-A49B-6E534907E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64059" y="7019772"/>
            <a:ext cx="3089810" cy="228600"/>
          </a:xfrm>
          <a:prstGeom prst="rect">
            <a:avLst/>
          </a:prstGeom>
        </p:spPr>
        <p:txBody>
          <a:bodyPr/>
          <a:lstStyle>
            <a:lvl1pPr>
              <a:defRPr sz="1320"/>
            </a:lvl1pPr>
            <a:lvl2pPr>
              <a:defRPr sz="1320">
                <a:solidFill>
                  <a:schemeClr val="tx1"/>
                </a:solidFill>
              </a:defRPr>
            </a:lvl2pPr>
            <a:lvl3pPr>
              <a:defRPr sz="1320">
                <a:solidFill>
                  <a:schemeClr val="tx1"/>
                </a:solidFill>
              </a:defRPr>
            </a:lvl3pPr>
            <a:lvl4pPr>
              <a:defRPr sz="1320">
                <a:solidFill>
                  <a:schemeClr val="tx1"/>
                </a:solidFill>
              </a:defRPr>
            </a:lvl4pPr>
            <a:lvl5pPr>
              <a:defRPr sz="1320">
                <a:solidFill>
                  <a:schemeClr val="tx1"/>
                </a:solidFill>
              </a:defRPr>
            </a:lvl5pPr>
            <a:lvl6pPr>
              <a:defRPr sz="1320">
                <a:solidFill>
                  <a:schemeClr val="tx1"/>
                </a:solidFill>
              </a:defRPr>
            </a:lvl6pPr>
            <a:lvl7pPr>
              <a:defRPr sz="1320">
                <a:solidFill>
                  <a:schemeClr val="tx1"/>
                </a:solidFill>
              </a:defRPr>
            </a:lvl7pPr>
            <a:lvl8pPr>
              <a:defRPr sz="1320">
                <a:solidFill>
                  <a:schemeClr val="tx1"/>
                </a:solidFill>
              </a:defRPr>
            </a:lvl8pPr>
            <a:lvl9pPr>
              <a:defRPr sz="1320">
                <a:solidFill>
                  <a:schemeClr val="tx1"/>
                </a:solidFill>
              </a:defRPr>
            </a:lvl9pPr>
          </a:lstStyle>
          <a:p>
            <a:fld id="{21154440-CEF9-F245-B38B-54BF61730FED}" type="datetime3">
              <a:rPr lang="es-ES_tradnl" smtClean="0"/>
              <a:t>5.4.2025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8" r:id="rId3"/>
    <p:sldLayoutId id="2147483667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31129">
        <a:defRPr>
          <a:latin typeface="+mn-lt"/>
          <a:ea typeface="+mn-ea"/>
          <a:cs typeface="+mn-cs"/>
        </a:defRPr>
      </a:lvl2pPr>
      <a:lvl3pPr marL="862258">
        <a:defRPr>
          <a:latin typeface="+mn-lt"/>
          <a:ea typeface="+mn-ea"/>
          <a:cs typeface="+mn-cs"/>
        </a:defRPr>
      </a:lvl3pPr>
      <a:lvl4pPr marL="1293387">
        <a:defRPr>
          <a:latin typeface="+mn-lt"/>
          <a:ea typeface="+mn-ea"/>
          <a:cs typeface="+mn-cs"/>
        </a:defRPr>
      </a:lvl4pPr>
      <a:lvl5pPr marL="1724515">
        <a:defRPr>
          <a:latin typeface="+mn-lt"/>
          <a:ea typeface="+mn-ea"/>
          <a:cs typeface="+mn-cs"/>
        </a:defRPr>
      </a:lvl5pPr>
      <a:lvl6pPr marL="2155644">
        <a:defRPr>
          <a:latin typeface="+mn-lt"/>
          <a:ea typeface="+mn-ea"/>
          <a:cs typeface="+mn-cs"/>
        </a:defRPr>
      </a:lvl6pPr>
      <a:lvl7pPr marL="2586773">
        <a:defRPr>
          <a:latin typeface="+mn-lt"/>
          <a:ea typeface="+mn-ea"/>
          <a:cs typeface="+mn-cs"/>
        </a:defRPr>
      </a:lvl7pPr>
      <a:lvl8pPr marL="3017902">
        <a:defRPr>
          <a:latin typeface="+mn-lt"/>
          <a:ea typeface="+mn-ea"/>
          <a:cs typeface="+mn-cs"/>
        </a:defRPr>
      </a:lvl8pPr>
      <a:lvl9pPr marL="344903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31129">
        <a:defRPr>
          <a:latin typeface="+mn-lt"/>
          <a:ea typeface="+mn-ea"/>
          <a:cs typeface="+mn-cs"/>
        </a:defRPr>
      </a:lvl2pPr>
      <a:lvl3pPr marL="862258">
        <a:defRPr>
          <a:latin typeface="+mn-lt"/>
          <a:ea typeface="+mn-ea"/>
          <a:cs typeface="+mn-cs"/>
        </a:defRPr>
      </a:lvl3pPr>
      <a:lvl4pPr marL="1293387">
        <a:defRPr>
          <a:latin typeface="+mn-lt"/>
          <a:ea typeface="+mn-ea"/>
          <a:cs typeface="+mn-cs"/>
        </a:defRPr>
      </a:lvl4pPr>
      <a:lvl5pPr marL="1724515">
        <a:defRPr>
          <a:latin typeface="+mn-lt"/>
          <a:ea typeface="+mn-ea"/>
          <a:cs typeface="+mn-cs"/>
        </a:defRPr>
      </a:lvl5pPr>
      <a:lvl6pPr marL="2155644">
        <a:defRPr>
          <a:latin typeface="+mn-lt"/>
          <a:ea typeface="+mn-ea"/>
          <a:cs typeface="+mn-cs"/>
        </a:defRPr>
      </a:lvl6pPr>
      <a:lvl7pPr marL="2586773">
        <a:defRPr>
          <a:latin typeface="+mn-lt"/>
          <a:ea typeface="+mn-ea"/>
          <a:cs typeface="+mn-cs"/>
        </a:defRPr>
      </a:lvl7pPr>
      <a:lvl8pPr marL="3017902">
        <a:defRPr>
          <a:latin typeface="+mn-lt"/>
          <a:ea typeface="+mn-ea"/>
          <a:cs typeface="+mn-cs"/>
        </a:defRPr>
      </a:lvl8pPr>
      <a:lvl9pPr marL="344903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AF382673-C2C9-4446-96CA-7B411ACC65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noFill/>
        </p:spPr>
        <p:txBody>
          <a:bodyPr/>
          <a:lstStyle/>
          <a:p>
            <a:endParaRPr lang="en-ES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555B15E-BD6D-214D-AFDC-A1ED75AB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69" y="1697600"/>
            <a:ext cx="3736515" cy="3017954"/>
          </a:xfrm>
        </p:spPr>
        <p:txBody>
          <a:bodyPr/>
          <a:lstStyle/>
          <a:p>
            <a:r>
              <a:rPr lang="fr-FR" dirty="0" err="1"/>
              <a:t>Preliminar</a:t>
            </a:r>
            <a:r>
              <a:rPr lang="fr-FR"/>
              <a:t> dosimetric simulations </a:t>
            </a:r>
            <a:r>
              <a:rPr lang="fr-FR" dirty="0"/>
              <a:t>of </a:t>
            </a:r>
            <a:r>
              <a:rPr lang="fr-FR" dirty="0" err="1"/>
              <a:t>PoPLaR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E990F2-C9C2-B444-B01F-CA63188B2D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Alfredo Fernandez Rodriguez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63B75A6-F77B-D14D-BD3E-7918C89022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07/04/2025</a:t>
            </a:r>
          </a:p>
        </p:txBody>
      </p:sp>
      <p:pic>
        <p:nvPicPr>
          <p:cNvPr id="6" name="Picture 5" descr="A blue circle with white text&#10;&#10;Description automatically generated">
            <a:extLst>
              <a:ext uri="{FF2B5EF4-FFF2-40B4-BE49-F238E27FC236}">
                <a16:creationId xmlns:a16="http://schemas.microsoft.com/office/drawing/2014/main" id="{ABDA461F-60AC-D1A4-AB3A-D19623AE44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700" y="6214184"/>
            <a:ext cx="1005777" cy="1005777"/>
          </a:xfrm>
          <a:prstGeom prst="rect">
            <a:avLst/>
          </a:prstGeom>
        </p:spPr>
      </p:pic>
      <p:pic>
        <p:nvPicPr>
          <p:cNvPr id="7" name="Picture Placeholder 55" descr="A close-up of a logo&#10;&#10;Description automatically generated">
            <a:extLst>
              <a:ext uri="{FF2B5EF4-FFF2-40B4-BE49-F238E27FC236}">
                <a16:creationId xmlns:a16="http://schemas.microsoft.com/office/drawing/2014/main" id="{2DBD6705-33FB-100B-F7EC-8B2B3096D6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06" b="43943"/>
          <a:stretch/>
        </p:blipFill>
        <p:spPr>
          <a:xfrm>
            <a:off x="4508500" y="6399935"/>
            <a:ext cx="1573704" cy="634274"/>
          </a:xfrm>
          <a:prstGeom prst="rect">
            <a:avLst/>
          </a:prstGeom>
        </p:spPr>
      </p:pic>
      <p:pic>
        <p:nvPicPr>
          <p:cNvPr id="25" name="Content Placeholder 16">
            <a:extLst>
              <a:ext uri="{FF2B5EF4-FFF2-40B4-BE49-F238E27FC236}">
                <a16:creationId xmlns:a16="http://schemas.microsoft.com/office/drawing/2014/main" id="{7BFB5B01-C22F-35DC-18F0-13A2C77A788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914" t="33065" r="10748" b="10647"/>
          <a:stretch/>
        </p:blipFill>
        <p:spPr>
          <a:xfrm>
            <a:off x="4477744" y="2599143"/>
            <a:ext cx="5523505" cy="121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17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FE1F1-07B3-9C63-8B05-BBCF170CB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Dose and LET distributions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8D005E-2AEF-B754-A865-56E6524A85C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3B6144-5915-D9BA-01A6-70B37564192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8B0BA-680F-94C7-6473-6278ADECD54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951FFE-BBC7-1110-1A94-781D3D007F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ES"/>
          </a:p>
        </p:txBody>
      </p:sp>
      <p:pic>
        <p:nvPicPr>
          <p:cNvPr id="7" name="Content Placeholder 4" descr="A graph of a line graph&#10;&#10;Description automatically generated">
            <a:extLst>
              <a:ext uri="{FF2B5EF4-FFF2-40B4-BE49-F238E27FC236}">
                <a16:creationId xmlns:a16="http://schemas.microsoft.com/office/drawing/2014/main" id="{5D7DAF86-DCC4-4386-CD34-6528C4BA1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6967" y="2096002"/>
            <a:ext cx="4799260" cy="3599445"/>
          </a:xfrm>
          <a:prstGeom prst="rect">
            <a:avLst/>
          </a:prstGeom>
        </p:spPr>
      </p:pic>
      <p:pic>
        <p:nvPicPr>
          <p:cNvPr id="9" name="Content Placeholder 4" descr="A blue and yellow gradient with a triangle&#10;&#10;Description automatically generated with medium confidence">
            <a:extLst>
              <a:ext uri="{FF2B5EF4-FFF2-40B4-BE49-F238E27FC236}">
                <a16:creationId xmlns:a16="http://schemas.microsoft.com/office/drawing/2014/main" id="{E0FA26E2-52B7-F039-C485-2D317504A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" y="2096002"/>
            <a:ext cx="4801867" cy="36014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23ABA8D-1249-0505-0C2F-D8D9AF239188}"/>
              </a:ext>
            </a:extLst>
          </p:cNvPr>
          <p:cNvCxnSpPr>
            <a:cxnSpLocks/>
          </p:cNvCxnSpPr>
          <p:nvPr/>
        </p:nvCxnSpPr>
        <p:spPr>
          <a:xfrm>
            <a:off x="2232169" y="2790825"/>
            <a:ext cx="0" cy="266700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605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684C1-8C38-A372-DC99-8D5671B80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Dose and LET distributions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D99503-5049-0D09-8D0B-6D74315E945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9521234-B57C-8693-1C8E-CCE41117C0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27395-E4B3-F83A-E740-7269A24C2E2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A75C339-FB7B-5531-5779-A566AE3086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ES"/>
          </a:p>
        </p:txBody>
      </p:sp>
      <p:pic>
        <p:nvPicPr>
          <p:cNvPr id="7" name="Content Placeholder 4" descr="A blue and red chart with numbers and lines&#10;&#10;Description automatically generated with medium confidence">
            <a:extLst>
              <a:ext uri="{FF2B5EF4-FFF2-40B4-BE49-F238E27FC236}">
                <a16:creationId xmlns:a16="http://schemas.microsoft.com/office/drawing/2014/main" id="{D519D535-ED95-C228-D74D-BEBE6C2FB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4065" y="2040152"/>
            <a:ext cx="4948195" cy="3711146"/>
          </a:xfrm>
          <a:prstGeom prst="rect">
            <a:avLst/>
          </a:prstGeom>
        </p:spPr>
      </p:pic>
      <p:pic>
        <p:nvPicPr>
          <p:cNvPr id="8" name="Picture 7" descr="A blue square with a rainbow colored rectangle&#10;&#10;Description automatically generated with medium confidence">
            <a:extLst>
              <a:ext uri="{FF2B5EF4-FFF2-40B4-BE49-F238E27FC236}">
                <a16:creationId xmlns:a16="http://schemas.microsoft.com/office/drawing/2014/main" id="{6ED3FE9D-173A-86C7-57DA-D5381C1D9A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45" y="2040152"/>
            <a:ext cx="4948195" cy="371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547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9237-C934-88D4-8500-0913BE7FB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Dose and LET distributions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2E8B6-DF26-678C-ACBD-15F14FB64C6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0EBBFCA-6E6A-4154-D8EF-9DC6EF51FCD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E7AF5-405A-FE23-080D-DAC65B24613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EA38E4-B987-37EE-AAF3-80E4D4CF61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ES"/>
          </a:p>
        </p:txBody>
      </p:sp>
      <p:pic>
        <p:nvPicPr>
          <p:cNvPr id="7" name="Content Placeholder 4" descr="A blue and red chart with numbers and lines&#10;&#10;Description automatically generated with medium confidence">
            <a:extLst>
              <a:ext uri="{FF2B5EF4-FFF2-40B4-BE49-F238E27FC236}">
                <a16:creationId xmlns:a16="http://schemas.microsoft.com/office/drawing/2014/main" id="{069E7F2B-1B90-E9DF-04CB-1DCB14007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138" y="2177955"/>
            <a:ext cx="4580719" cy="3435539"/>
          </a:xfrm>
          <a:prstGeom prst="rect">
            <a:avLst/>
          </a:prstGeom>
        </p:spPr>
      </p:pic>
      <p:pic>
        <p:nvPicPr>
          <p:cNvPr id="8" name="Content Placeholder 5" descr="A graph of a line graph&#10;&#10;Description automatically generated">
            <a:extLst>
              <a:ext uri="{FF2B5EF4-FFF2-40B4-BE49-F238E27FC236}">
                <a16:creationId xmlns:a16="http://schemas.microsoft.com/office/drawing/2014/main" id="{7F057D8B-BFF0-CA88-1828-AA7E1573AA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11" y="1881702"/>
            <a:ext cx="5065927" cy="379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828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E5D2E-3368-6212-3BE4-A4B36B0AB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Does and LET distributions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B4096C-63FF-CA1C-0E30-090A502FD69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B5DA6F1-90E3-0E9F-B51B-C200C0A77D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D2D18-1F86-A2EF-5305-421A65B7A8C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364FDD3-010D-5DFD-C728-8D2BC04FA5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ES"/>
          </a:p>
        </p:txBody>
      </p:sp>
      <p:pic>
        <p:nvPicPr>
          <p:cNvPr id="7" name="Content Placeholder 4" descr="A blue and red chart with numbers and lines&#10;&#10;Description automatically generated with medium confidence">
            <a:extLst>
              <a:ext uri="{FF2B5EF4-FFF2-40B4-BE49-F238E27FC236}">
                <a16:creationId xmlns:a16="http://schemas.microsoft.com/office/drawing/2014/main" id="{BE596F33-DCA2-6143-4237-355D7FBC4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937" y="2193166"/>
            <a:ext cx="4540156" cy="3405117"/>
          </a:xfrm>
          <a:prstGeom prst="rect">
            <a:avLst/>
          </a:prstGeom>
        </p:spPr>
      </p:pic>
      <p:pic>
        <p:nvPicPr>
          <p:cNvPr id="8" name="Picture 7" descr="A graph of a line graph&#10;&#10;Description automatically generated">
            <a:extLst>
              <a:ext uri="{FF2B5EF4-FFF2-40B4-BE49-F238E27FC236}">
                <a16:creationId xmlns:a16="http://schemas.microsoft.com/office/drawing/2014/main" id="{5D8C9C16-0D7C-335C-9ABE-A46A7D663F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92" y="1862121"/>
            <a:ext cx="5118145" cy="383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59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E29F5-7A83-14C9-EC61-2E64E38E4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Conclusions and next steps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33A611-B4FD-C1FA-E65F-50060B851B6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EAFC0-CFA6-E831-1CCA-2200666D524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A32410F-740F-8ABB-630E-68C68E9AF3A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91817" y="2295525"/>
            <a:ext cx="4023939" cy="2971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dirty="0"/>
              <a:t>We can expect a (not pristine) Bragg peak at ~1.1mm depth for a focus at 10MeV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dirty="0"/>
              <a:t>FWHM around 6mm in the vertical direction and 20mm in the horizontal direction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dirty="0"/>
              <a:t>Not important yield of secondaries in beam transport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dirty="0"/>
              <a:t>Simulations will be improved to better resemble the actual setup</a:t>
            </a:r>
          </a:p>
        </p:txBody>
      </p:sp>
      <p:pic>
        <p:nvPicPr>
          <p:cNvPr id="7" name="Content Placeholder 4" descr="A blue grid on a black background&#10;&#10;Description automatically generated">
            <a:extLst>
              <a:ext uri="{FF2B5EF4-FFF2-40B4-BE49-F238E27FC236}">
                <a16:creationId xmlns:a16="http://schemas.microsoft.com/office/drawing/2014/main" id="{1EABE643-D421-A402-7D39-A3C2A174A9B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l="2015" r="2015"/>
          <a:stretch/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46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AF382673-C2C9-4446-96CA-7B411ACC65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noFill/>
        </p:spPr>
        <p:txBody>
          <a:bodyPr/>
          <a:lstStyle/>
          <a:p>
            <a:endParaRPr lang="en-ES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555B15E-BD6D-214D-AFDC-A1ED75AB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69" y="1697600"/>
            <a:ext cx="3736515" cy="3017954"/>
          </a:xfrm>
        </p:spPr>
        <p:txBody>
          <a:bodyPr/>
          <a:lstStyle/>
          <a:p>
            <a:r>
              <a:rPr lang="fr-FR" dirty="0" err="1"/>
              <a:t>Preliminar</a:t>
            </a:r>
            <a:r>
              <a:rPr lang="fr-FR" dirty="0"/>
              <a:t> dosimetric simulations of </a:t>
            </a:r>
            <a:r>
              <a:rPr lang="fr-FR" dirty="0" err="1"/>
              <a:t>PoPLaR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E990F2-C9C2-B444-B01F-CA63188B2D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Alfredo Fernandez Rodriguez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63B75A6-F77B-D14D-BD3E-7918C89022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07/04/2025</a:t>
            </a:r>
          </a:p>
        </p:txBody>
      </p:sp>
      <p:pic>
        <p:nvPicPr>
          <p:cNvPr id="6" name="Picture 5" descr="A blue circle with white text&#10;&#10;Description automatically generated">
            <a:extLst>
              <a:ext uri="{FF2B5EF4-FFF2-40B4-BE49-F238E27FC236}">
                <a16:creationId xmlns:a16="http://schemas.microsoft.com/office/drawing/2014/main" id="{ABDA461F-60AC-D1A4-AB3A-D19623AE44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700" y="6214184"/>
            <a:ext cx="1005777" cy="1005777"/>
          </a:xfrm>
          <a:prstGeom prst="rect">
            <a:avLst/>
          </a:prstGeom>
        </p:spPr>
      </p:pic>
      <p:pic>
        <p:nvPicPr>
          <p:cNvPr id="7" name="Picture Placeholder 55" descr="A close-up of a logo&#10;&#10;Description automatically generated">
            <a:extLst>
              <a:ext uri="{FF2B5EF4-FFF2-40B4-BE49-F238E27FC236}">
                <a16:creationId xmlns:a16="http://schemas.microsoft.com/office/drawing/2014/main" id="{2DBD6705-33FB-100B-F7EC-8B2B3096D6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06" b="43943"/>
          <a:stretch/>
        </p:blipFill>
        <p:spPr>
          <a:xfrm>
            <a:off x="4508500" y="6399935"/>
            <a:ext cx="1573704" cy="634274"/>
          </a:xfrm>
          <a:prstGeom prst="rect">
            <a:avLst/>
          </a:prstGeom>
        </p:spPr>
      </p:pic>
      <p:pic>
        <p:nvPicPr>
          <p:cNvPr id="25" name="Content Placeholder 16">
            <a:extLst>
              <a:ext uri="{FF2B5EF4-FFF2-40B4-BE49-F238E27FC236}">
                <a16:creationId xmlns:a16="http://schemas.microsoft.com/office/drawing/2014/main" id="{7BFB5B01-C22F-35DC-18F0-13A2C77A788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914" t="33065" r="10748" b="10647"/>
          <a:stretch/>
        </p:blipFill>
        <p:spPr>
          <a:xfrm>
            <a:off x="4477744" y="2599143"/>
            <a:ext cx="5523505" cy="121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36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Simulation pipeline</a:t>
            </a:r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10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5"/>
          </p:nvPr>
        </p:nvSpPr>
        <p:spPr>
          <a:xfrm>
            <a:off x="618179" y="6857918"/>
            <a:ext cx="3417737" cy="85174"/>
          </a:xfrm>
        </p:spPr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 dirty="0"/>
              <a:t>Alfredo Fernandez Rodriguez - </a:t>
            </a:r>
            <a:r>
              <a:rPr lang="fr-FR" dirty="0" err="1"/>
              <a:t>Preliminar</a:t>
            </a:r>
            <a:r>
              <a:rPr lang="fr-FR" dirty="0"/>
              <a:t> dosimetric simulations of </a:t>
            </a:r>
            <a:r>
              <a:rPr lang="fr-FR" dirty="0" err="1"/>
              <a:t>PoPLaR</a:t>
            </a:r>
            <a:endParaRPr lang="fr-FR" b="1" spc="14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9AB8572F-BDE8-548D-B194-F5401EDAD0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339849"/>
              </p:ext>
            </p:extLst>
          </p:nvPr>
        </p:nvGraphicFramePr>
        <p:xfrm>
          <a:off x="83832" y="1695450"/>
          <a:ext cx="9916136" cy="4103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E792730-965D-8D13-4A65-C21203488F56}"/>
              </a:ext>
            </a:extLst>
          </p:cNvPr>
          <p:cNvSpPr txBox="1"/>
          <p:nvPr/>
        </p:nvSpPr>
        <p:spPr>
          <a:xfrm>
            <a:off x="8082116" y="14600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4D640E-DBD6-81E4-B95F-1FDF50E66E50}"/>
              </a:ext>
            </a:extLst>
          </p:cNvPr>
          <p:cNvSpPr txBox="1"/>
          <p:nvPr/>
        </p:nvSpPr>
        <p:spPr>
          <a:xfrm>
            <a:off x="317500" y="5927086"/>
            <a:ext cx="925133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000" baseline="30000" dirty="0"/>
              <a:t>1</a:t>
            </a:r>
            <a:r>
              <a:rPr lang="en-ES" sz="1000" dirty="0"/>
              <a:t>Topas Tool For Particle Simulation: </a:t>
            </a:r>
          </a:p>
          <a:p>
            <a:r>
              <a:rPr lang="en-GB" sz="1000" dirty="0"/>
              <a:t>J Perl, J Shin, J </a:t>
            </a:r>
            <a:r>
              <a:rPr lang="en-GB" sz="1000" dirty="0" err="1"/>
              <a:t>Schümann</a:t>
            </a:r>
            <a:r>
              <a:rPr lang="en-GB" sz="1000" dirty="0"/>
              <a:t>,  B </a:t>
            </a:r>
            <a:r>
              <a:rPr lang="en-GB" sz="1000" dirty="0" err="1"/>
              <a:t>Faddegon</a:t>
            </a:r>
            <a:r>
              <a:rPr lang="en-GB" sz="1000" dirty="0"/>
              <a:t>, H </a:t>
            </a:r>
            <a:r>
              <a:rPr lang="en-GB" sz="1000" dirty="0" err="1"/>
              <a:t>Paganetti</a:t>
            </a:r>
            <a:r>
              <a:rPr lang="en-GB" sz="1000" dirty="0"/>
              <a:t>. "TOPAS: an innovative proton Monte Carlo platform for research and clinical applications." Med Phys. 2012 Nov; 39(11):6818-37.</a:t>
            </a:r>
          </a:p>
          <a:p>
            <a:r>
              <a:rPr lang="en-GB" sz="1000" dirty="0"/>
              <a:t>B </a:t>
            </a:r>
            <a:r>
              <a:rPr lang="en-GB" sz="1000" dirty="0" err="1"/>
              <a:t>Faddegon</a:t>
            </a:r>
            <a:r>
              <a:rPr lang="en-GB" sz="1000" dirty="0"/>
              <a:t>, J Ramos-Méndez, J </a:t>
            </a:r>
            <a:r>
              <a:rPr lang="en-GB" sz="1000" dirty="0" err="1"/>
              <a:t>Schümann</a:t>
            </a:r>
            <a:r>
              <a:rPr lang="en-GB" sz="1000" dirty="0"/>
              <a:t>, A McNamara, J Shin, J Perl, H </a:t>
            </a:r>
            <a:r>
              <a:rPr lang="en-GB" sz="1000" dirty="0" err="1"/>
              <a:t>Paganetti</a:t>
            </a:r>
            <a:r>
              <a:rPr lang="en-GB" sz="1000" dirty="0"/>
              <a:t>. "The TOPAS Tool for Particle Simulation, a Monte Carlo Simulation Tool for Physics, Biology and Clinical Research." Phys Med. 2020 Apr 02; 72:114-121. PMID: 32247964. PMCID: PMC7192305</a:t>
            </a:r>
          </a:p>
          <a:p>
            <a:endParaRPr lang="en-ES" baseline="30000" dirty="0"/>
          </a:p>
        </p:txBody>
      </p:sp>
    </p:spTree>
    <p:extLst>
      <p:ext uri="{BB962C8B-B14F-4D97-AF65-F5344CB8AC3E}">
        <p14:creationId xmlns:p14="http://schemas.microsoft.com/office/powerpoint/2010/main" val="258397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FEA70A-6047-5D6D-0FF0-20E08899BE6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131886-EF79-34FE-FE1B-205D873A2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Setup desing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0E87A299-6158-6B69-7257-67B2BAA03AE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4E115-26D7-1A67-4831-8382D6187DB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 dirty="0"/>
              <a:t>Alfredo Fernandez Rodriguez - </a:t>
            </a:r>
            <a:r>
              <a:rPr lang="fr-FR" spc="14" dirty="0" err="1"/>
              <a:t>Preliminar</a:t>
            </a:r>
            <a:r>
              <a:rPr lang="fr-FR" spc="14" dirty="0"/>
              <a:t> dosimetric simulations of </a:t>
            </a:r>
            <a:r>
              <a:rPr lang="fr-FR" spc="14" dirty="0" err="1"/>
              <a:t>PoPLaR</a:t>
            </a:r>
            <a:endParaRPr lang="fr-FR" b="1" spc="14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558E63-A1C8-DA4E-3D6F-639B09234A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BCDE27-C9B8-77F7-71C3-AF9D2E8CE299}"/>
              </a:ext>
            </a:extLst>
          </p:cNvPr>
          <p:cNvSpPr txBox="1"/>
          <p:nvPr/>
        </p:nvSpPr>
        <p:spPr>
          <a:xfrm>
            <a:off x="5575300" y="4174787"/>
            <a:ext cx="48814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dirty="0"/>
              <a:t>First Collimator: R=1cm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b="1" dirty="0"/>
              <a:t>First approximation: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ES" dirty="0"/>
              <a:t>Gaussian source, peak at 10MeV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ES" dirty="0"/>
              <a:t>Target at exit of vacuum chamber (d=130cm)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ES" dirty="0"/>
              <a:t>No vacuum-air interface</a:t>
            </a:r>
            <a:endParaRPr lang="en-E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ES" dirty="0"/>
              <a:t>No final collimator</a:t>
            </a:r>
          </a:p>
        </p:txBody>
      </p:sp>
      <p:pic>
        <p:nvPicPr>
          <p:cNvPr id="10" name="Picture 9" descr="A drawing of a machine&#10;&#10;Description automatically generated with medium confidence">
            <a:extLst>
              <a:ext uri="{FF2B5EF4-FFF2-40B4-BE49-F238E27FC236}">
                <a16:creationId xmlns:a16="http://schemas.microsoft.com/office/drawing/2014/main" id="{A3CC8BE1-1379-2005-9737-69699338D8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3806149"/>
            <a:ext cx="4881479" cy="2768600"/>
          </a:xfrm>
          <a:prstGeom prst="rect">
            <a:avLst/>
          </a:prstGeom>
        </p:spPr>
      </p:pic>
      <p:pic>
        <p:nvPicPr>
          <p:cNvPr id="12" name="Picture 11" descr="A blue line on a black background&#10;&#10;Description automatically generated">
            <a:extLst>
              <a:ext uri="{FF2B5EF4-FFF2-40B4-BE49-F238E27FC236}">
                <a16:creationId xmlns:a16="http://schemas.microsoft.com/office/drawing/2014/main" id="{BD6E45B6-137D-535C-3265-A438B04DE7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66" b="25148"/>
          <a:stretch/>
        </p:blipFill>
        <p:spPr>
          <a:xfrm>
            <a:off x="964112" y="1479548"/>
            <a:ext cx="8200640" cy="2037472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A03B7D5-F29A-7B2B-74FC-67BD67F22B0D}"/>
              </a:ext>
            </a:extLst>
          </p:cNvPr>
          <p:cNvCxnSpPr/>
          <p:nvPr/>
        </p:nvCxnSpPr>
        <p:spPr>
          <a:xfrm>
            <a:off x="1308100" y="2028825"/>
            <a:ext cx="2286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79E1447-FEB8-7065-4AE1-E00E609C5C17}"/>
              </a:ext>
            </a:extLst>
          </p:cNvPr>
          <p:cNvCxnSpPr/>
          <p:nvPr/>
        </p:nvCxnSpPr>
        <p:spPr>
          <a:xfrm>
            <a:off x="1536700" y="3107987"/>
            <a:ext cx="457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CEC6F90-9C43-EB97-9F1E-204BFA3E7015}"/>
              </a:ext>
            </a:extLst>
          </p:cNvPr>
          <p:cNvCxnSpPr/>
          <p:nvPr/>
        </p:nvCxnSpPr>
        <p:spPr>
          <a:xfrm>
            <a:off x="1993900" y="2028825"/>
            <a:ext cx="6858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55FAB76-98D9-6900-5525-18518E0A91E7}"/>
              </a:ext>
            </a:extLst>
          </p:cNvPr>
          <p:cNvCxnSpPr/>
          <p:nvPr/>
        </p:nvCxnSpPr>
        <p:spPr>
          <a:xfrm>
            <a:off x="2679700" y="3107987"/>
            <a:ext cx="6172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8C549E0-1981-E6D0-44B2-3939420CAC7C}"/>
              </a:ext>
            </a:extLst>
          </p:cNvPr>
          <p:cNvSpPr txBox="1"/>
          <p:nvPr/>
        </p:nvSpPr>
        <p:spPr>
          <a:xfrm>
            <a:off x="1503196" y="3107987"/>
            <a:ext cx="647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200" dirty="0">
                <a:solidFill>
                  <a:schemeClr val="bg1"/>
                </a:solidFill>
              </a:rPr>
              <a:t>8.15cm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A43199E-7BDC-4655-FB6A-9A4FCF244DB6}"/>
              </a:ext>
            </a:extLst>
          </p:cNvPr>
          <p:cNvSpPr txBox="1"/>
          <p:nvPr/>
        </p:nvSpPr>
        <p:spPr>
          <a:xfrm>
            <a:off x="2012833" y="1745761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200" dirty="0">
                <a:solidFill>
                  <a:schemeClr val="bg1"/>
                </a:solidFill>
              </a:rPr>
              <a:t>13.1cm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5E0C55-5EDA-BD81-AE9B-1293E77C5C63}"/>
              </a:ext>
            </a:extLst>
          </p:cNvPr>
          <p:cNvSpPr txBox="1"/>
          <p:nvPr/>
        </p:nvSpPr>
        <p:spPr>
          <a:xfrm>
            <a:off x="5402559" y="3107986"/>
            <a:ext cx="7264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200" dirty="0">
                <a:solidFill>
                  <a:schemeClr val="bg1"/>
                </a:solidFill>
              </a:rPr>
              <a:t>105.6cm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A32279A-6765-E949-2BC3-8E49896FD923}"/>
              </a:ext>
            </a:extLst>
          </p:cNvPr>
          <p:cNvSpPr txBox="1"/>
          <p:nvPr/>
        </p:nvSpPr>
        <p:spPr>
          <a:xfrm>
            <a:off x="3660602" y="4736427"/>
            <a:ext cx="1066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>
                <a:solidFill>
                  <a:schemeClr val="bg1"/>
                </a:solidFill>
              </a:rPr>
              <a:t>150T/m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846EFB-E35E-CA4A-F617-EE0983D120A7}"/>
              </a:ext>
            </a:extLst>
          </p:cNvPr>
          <p:cNvSpPr txBox="1"/>
          <p:nvPr/>
        </p:nvSpPr>
        <p:spPr>
          <a:xfrm>
            <a:off x="2443740" y="4654591"/>
            <a:ext cx="1066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>
                <a:solidFill>
                  <a:schemeClr val="bg1"/>
                </a:solidFill>
              </a:rPr>
              <a:t>150T/m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A4499C-67CC-54E8-441C-1999BA4A523F}"/>
              </a:ext>
            </a:extLst>
          </p:cNvPr>
          <p:cNvSpPr txBox="1"/>
          <p:nvPr/>
        </p:nvSpPr>
        <p:spPr>
          <a:xfrm>
            <a:off x="1164506" y="1764188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200" dirty="0">
                <a:solidFill>
                  <a:schemeClr val="accent2"/>
                </a:solidFill>
              </a:rPr>
              <a:t>3.15cm</a:t>
            </a:r>
          </a:p>
        </p:txBody>
      </p:sp>
    </p:spTree>
    <p:extLst>
      <p:ext uri="{BB962C8B-B14F-4D97-AF65-F5344CB8AC3E}">
        <p14:creationId xmlns:p14="http://schemas.microsoft.com/office/powerpoint/2010/main" val="300998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FEA70A-6047-5D6D-0FF0-20E08899BE6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131886-EF79-34FE-FE1B-205D873A2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Setup desing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0E87A299-6158-6B69-7257-67B2BAA03AE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4E115-26D7-1A67-4831-8382D6187DB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558E63-A1C8-DA4E-3D6F-639B09234A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BCDE27-C9B8-77F7-71C3-AF9D2E8CE299}"/>
              </a:ext>
            </a:extLst>
          </p:cNvPr>
          <p:cNvSpPr txBox="1"/>
          <p:nvPr/>
        </p:nvSpPr>
        <p:spPr>
          <a:xfrm>
            <a:off x="5491212" y="4099262"/>
            <a:ext cx="426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dirty="0"/>
              <a:t>First Collimator: R=1cm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b="1" dirty="0"/>
              <a:t>Next approximation: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ES" dirty="0"/>
              <a:t>Parametrization of SCAPA laser source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ES" dirty="0"/>
              <a:t>Target at 5-10cm from exit of vacuum chamber (d=135-140cm)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ES" dirty="0"/>
              <a:t>18m radius, 10um mylar window</a:t>
            </a:r>
          </a:p>
        </p:txBody>
      </p:sp>
      <p:pic>
        <p:nvPicPr>
          <p:cNvPr id="10" name="Picture 9" descr="A drawing of a machine&#10;&#10;Description automatically generated with medium confidence">
            <a:extLst>
              <a:ext uri="{FF2B5EF4-FFF2-40B4-BE49-F238E27FC236}">
                <a16:creationId xmlns:a16="http://schemas.microsoft.com/office/drawing/2014/main" id="{A3CC8BE1-1379-2005-9737-69699338D8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3806149"/>
            <a:ext cx="4881479" cy="2768600"/>
          </a:xfrm>
          <a:prstGeom prst="rect">
            <a:avLst/>
          </a:prstGeom>
        </p:spPr>
      </p:pic>
      <p:pic>
        <p:nvPicPr>
          <p:cNvPr id="12" name="Picture 11" descr="A blue line on a black background&#10;&#10;Description automatically generated">
            <a:extLst>
              <a:ext uri="{FF2B5EF4-FFF2-40B4-BE49-F238E27FC236}">
                <a16:creationId xmlns:a16="http://schemas.microsoft.com/office/drawing/2014/main" id="{BD6E45B6-137D-535C-3265-A438B04DE7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66" b="25148"/>
          <a:stretch/>
        </p:blipFill>
        <p:spPr>
          <a:xfrm>
            <a:off x="964112" y="1479548"/>
            <a:ext cx="8200640" cy="20374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B49D66-27B4-00A8-CF4F-4D6630353255}"/>
              </a:ext>
            </a:extLst>
          </p:cNvPr>
          <p:cNvSpPr txBox="1"/>
          <p:nvPr/>
        </p:nvSpPr>
        <p:spPr>
          <a:xfrm>
            <a:off x="1164506" y="1764188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200" dirty="0">
                <a:solidFill>
                  <a:schemeClr val="accent2"/>
                </a:solidFill>
              </a:rPr>
              <a:t>3.15cm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DB0E47-6EDF-84D3-7E4A-0BA382E64F3D}"/>
              </a:ext>
            </a:extLst>
          </p:cNvPr>
          <p:cNvSpPr txBox="1"/>
          <p:nvPr/>
        </p:nvSpPr>
        <p:spPr>
          <a:xfrm>
            <a:off x="1503196" y="3107987"/>
            <a:ext cx="647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200" dirty="0">
                <a:solidFill>
                  <a:schemeClr val="bg1"/>
                </a:solidFill>
              </a:rPr>
              <a:t>8.15cm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8FEB03-458E-3649-6FF6-4B354FF2D980}"/>
              </a:ext>
            </a:extLst>
          </p:cNvPr>
          <p:cNvSpPr txBox="1"/>
          <p:nvPr/>
        </p:nvSpPr>
        <p:spPr>
          <a:xfrm>
            <a:off x="2012833" y="1745761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200" dirty="0">
                <a:solidFill>
                  <a:schemeClr val="bg1"/>
                </a:solidFill>
              </a:rPr>
              <a:t>13.1cm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AEB014-D5F6-F7E7-E861-7B9B5149D174}"/>
              </a:ext>
            </a:extLst>
          </p:cNvPr>
          <p:cNvSpPr txBox="1"/>
          <p:nvPr/>
        </p:nvSpPr>
        <p:spPr>
          <a:xfrm>
            <a:off x="5402559" y="3107986"/>
            <a:ext cx="7264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200" dirty="0">
                <a:solidFill>
                  <a:schemeClr val="bg1"/>
                </a:solidFill>
              </a:rPr>
              <a:t>105.6cm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EB5D08-C1EB-A4C9-13B8-D1CD4358D759}"/>
              </a:ext>
            </a:extLst>
          </p:cNvPr>
          <p:cNvSpPr txBox="1"/>
          <p:nvPr/>
        </p:nvSpPr>
        <p:spPr>
          <a:xfrm>
            <a:off x="3660602" y="4736427"/>
            <a:ext cx="1066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>
                <a:solidFill>
                  <a:schemeClr val="bg1"/>
                </a:solidFill>
              </a:rPr>
              <a:t>150T/m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5AF144-0F95-0376-8C1A-34D56856B1FE}"/>
              </a:ext>
            </a:extLst>
          </p:cNvPr>
          <p:cNvSpPr txBox="1"/>
          <p:nvPr/>
        </p:nvSpPr>
        <p:spPr>
          <a:xfrm>
            <a:off x="2443740" y="4654591"/>
            <a:ext cx="1066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>
                <a:solidFill>
                  <a:schemeClr val="bg1"/>
                </a:solidFill>
              </a:rPr>
              <a:t>150T/m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ACC51A5-59B8-2CEF-4076-9D946EAF42A1}"/>
              </a:ext>
            </a:extLst>
          </p:cNvPr>
          <p:cNvCxnSpPr/>
          <p:nvPr/>
        </p:nvCxnSpPr>
        <p:spPr>
          <a:xfrm>
            <a:off x="1536700" y="3107987"/>
            <a:ext cx="457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E98B303-D17F-7F9E-89ED-B63F93470189}"/>
              </a:ext>
            </a:extLst>
          </p:cNvPr>
          <p:cNvCxnSpPr/>
          <p:nvPr/>
        </p:nvCxnSpPr>
        <p:spPr>
          <a:xfrm>
            <a:off x="1993900" y="2028825"/>
            <a:ext cx="6858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895F4E3-7C6B-D3C7-5453-981975D78DE1}"/>
              </a:ext>
            </a:extLst>
          </p:cNvPr>
          <p:cNvCxnSpPr/>
          <p:nvPr/>
        </p:nvCxnSpPr>
        <p:spPr>
          <a:xfrm>
            <a:off x="2679700" y="3107987"/>
            <a:ext cx="6172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8D267A6-43DD-46E7-ABCD-4C39CDE4ACFA}"/>
              </a:ext>
            </a:extLst>
          </p:cNvPr>
          <p:cNvCxnSpPr>
            <a:cxnSpLocks/>
          </p:cNvCxnSpPr>
          <p:nvPr/>
        </p:nvCxnSpPr>
        <p:spPr>
          <a:xfrm flipV="1">
            <a:off x="1279040" y="2038157"/>
            <a:ext cx="257660" cy="60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959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Scoring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Content Placeholder 4" descr="A blue grid on a black background&#10;&#10;Description automatically generated">
            <a:extLst>
              <a:ext uri="{FF2B5EF4-FFF2-40B4-BE49-F238E27FC236}">
                <a16:creationId xmlns:a16="http://schemas.microsoft.com/office/drawing/2014/main" id="{1FEFA1A4-1A20-F3EB-4193-B2D22D5124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78" r="4760"/>
          <a:stretch/>
        </p:blipFill>
        <p:spPr>
          <a:xfrm>
            <a:off x="484639" y="1807076"/>
            <a:ext cx="3202169" cy="4103281"/>
          </a:xfrm>
          <a:prstGeom prst="rect">
            <a:avLst/>
          </a:prstGeom>
        </p:spPr>
      </p:pic>
      <p:pic>
        <p:nvPicPr>
          <p:cNvPr id="9" name="Picture 8" descr="A blue and black rectangle&#10;&#10;Description automatically generated">
            <a:extLst>
              <a:ext uri="{FF2B5EF4-FFF2-40B4-BE49-F238E27FC236}">
                <a16:creationId xmlns:a16="http://schemas.microsoft.com/office/drawing/2014/main" id="{AE0D954B-5C1C-7CCE-14D5-A1FDBB6BF4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1931" y="1807076"/>
            <a:ext cx="1486253" cy="4528428"/>
          </a:xfrm>
          <a:prstGeom prst="rect">
            <a:avLst/>
          </a:prstGeom>
        </p:spPr>
      </p:pic>
      <p:cxnSp>
        <p:nvCxnSpPr>
          <p:cNvPr id="10" name="Curved Connector 9">
            <a:extLst>
              <a:ext uri="{FF2B5EF4-FFF2-40B4-BE49-F238E27FC236}">
                <a16:creationId xmlns:a16="http://schemas.microsoft.com/office/drawing/2014/main" id="{B9C7816C-57A1-F6E2-249D-04E1AC0FFEB7}"/>
              </a:ext>
            </a:extLst>
          </p:cNvPr>
          <p:cNvCxnSpPr/>
          <p:nvPr/>
        </p:nvCxnSpPr>
        <p:spPr>
          <a:xfrm>
            <a:off x="7293015" y="2206103"/>
            <a:ext cx="862273" cy="862273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8896034-340A-0B77-63B1-0F7919A3D6FC}"/>
              </a:ext>
            </a:extLst>
          </p:cNvPr>
          <p:cNvSpPr txBox="1"/>
          <p:nvPr/>
        </p:nvSpPr>
        <p:spPr>
          <a:xfrm>
            <a:off x="3956392" y="3858716"/>
            <a:ext cx="2438212" cy="1398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697" b="1" dirty="0"/>
              <a:t>Dose and LET scoring:</a:t>
            </a:r>
          </a:p>
          <a:p>
            <a:endParaRPr lang="en-ES" sz="1697" dirty="0"/>
          </a:p>
          <a:p>
            <a:r>
              <a:rPr lang="en-ES" sz="1697" dirty="0"/>
              <a:t>400x400x80 bins</a:t>
            </a:r>
          </a:p>
          <a:p>
            <a:r>
              <a:rPr lang="en-ES" sz="1697" dirty="0"/>
              <a:t>0.1mmx0.1mmx25um</a:t>
            </a:r>
          </a:p>
          <a:p>
            <a:endParaRPr lang="en-ES" sz="1697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84058C-A873-C905-BD86-DC4868A19959}"/>
              </a:ext>
            </a:extLst>
          </p:cNvPr>
          <p:cNvSpPr txBox="1"/>
          <p:nvPr/>
        </p:nvSpPr>
        <p:spPr>
          <a:xfrm>
            <a:off x="3961793" y="2198684"/>
            <a:ext cx="2209574" cy="1398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697" b="1" dirty="0"/>
              <a:t>Phantom:</a:t>
            </a:r>
            <a:br>
              <a:rPr lang="en-ES" sz="1697" dirty="0"/>
            </a:br>
            <a:endParaRPr lang="en-ES" sz="1697" dirty="0"/>
          </a:p>
          <a:p>
            <a:pPr marL="269456" indent="-269456">
              <a:buFont typeface="Arial" panose="020B0604020202020204" pitchFamily="34" charset="0"/>
              <a:buChar char="•"/>
            </a:pPr>
            <a:r>
              <a:rPr lang="en-ES" sz="1697" dirty="0"/>
              <a:t>4cmx4cm surface</a:t>
            </a:r>
          </a:p>
          <a:p>
            <a:pPr marL="269456" indent="-269456">
              <a:buFont typeface="Arial" panose="020B0604020202020204" pitchFamily="34" charset="0"/>
              <a:buChar char="•"/>
            </a:pPr>
            <a:r>
              <a:rPr lang="en-ES" sz="1697" dirty="0"/>
              <a:t>2.5um mylar</a:t>
            </a:r>
          </a:p>
          <a:p>
            <a:pPr marL="269456" indent="-269456">
              <a:buFont typeface="Arial" panose="020B0604020202020204" pitchFamily="34" charset="0"/>
              <a:buChar char="•"/>
            </a:pPr>
            <a:r>
              <a:rPr lang="en-ES" sz="1697" dirty="0"/>
              <a:t>2mm water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F7003F-EB3D-F546-583C-251BA95EACBB}"/>
              </a:ext>
            </a:extLst>
          </p:cNvPr>
          <p:cNvSpPr txBox="1"/>
          <p:nvPr/>
        </p:nvSpPr>
        <p:spPr>
          <a:xfrm>
            <a:off x="8343890" y="2888117"/>
            <a:ext cx="1764964" cy="1920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697" b="1" dirty="0"/>
              <a:t>Phase Space scorer:</a:t>
            </a:r>
            <a:br>
              <a:rPr lang="en-ES" sz="1697" dirty="0"/>
            </a:br>
            <a:br>
              <a:rPr lang="en-ES" sz="1697" dirty="0"/>
            </a:br>
            <a:r>
              <a:rPr lang="en-ES" sz="1697" dirty="0"/>
              <a:t>Whole recording of all particles crossing mylar front surface</a:t>
            </a:r>
          </a:p>
        </p:txBody>
      </p:sp>
    </p:spTree>
    <p:extLst>
      <p:ext uri="{BB962C8B-B14F-4D97-AF65-F5344CB8AC3E}">
        <p14:creationId xmlns:p14="http://schemas.microsoft.com/office/powerpoint/2010/main" val="127237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40" kern="1200" dirty="0">
                <a:latin typeface="+mj-lt"/>
                <a:ea typeface="+mj-ea"/>
                <a:cs typeface="+mj-cs"/>
              </a:rPr>
              <a:t>Spectra at target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Picture 7" descr="A blue graph with white text&#10;&#10;Description automatically generated">
            <a:extLst>
              <a:ext uri="{FF2B5EF4-FFF2-40B4-BE49-F238E27FC236}">
                <a16:creationId xmlns:a16="http://schemas.microsoft.com/office/drawing/2014/main" id="{71D14656-ED19-E9EC-069C-C39B4AF98B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544" r="-2" b="-2"/>
          <a:stretch/>
        </p:blipFill>
        <p:spPr>
          <a:xfrm>
            <a:off x="178659" y="2444517"/>
            <a:ext cx="4862581" cy="3259715"/>
          </a:xfrm>
          <a:prstGeom prst="rect">
            <a:avLst/>
          </a:prstGeom>
        </p:spPr>
      </p:pic>
      <p:pic>
        <p:nvPicPr>
          <p:cNvPr id="9" name="Content Placeholder 4" descr="A graph of energy and energy&#10;&#10;Description automatically generated with medium confidence">
            <a:extLst>
              <a:ext uri="{FF2B5EF4-FFF2-40B4-BE49-F238E27FC236}">
                <a16:creationId xmlns:a16="http://schemas.microsoft.com/office/drawing/2014/main" id="{38742FB8-E58F-F024-6FEB-D4BF9F22DE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617" r="3" b="3"/>
          <a:stretch/>
        </p:blipFill>
        <p:spPr>
          <a:xfrm>
            <a:off x="5042559" y="2444517"/>
            <a:ext cx="4862582" cy="325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06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A6D4D-7E03-E207-63E6-912C445B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Phase space and beam profile: Primary protons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9BA2B3-AC1B-0C2B-8920-D47DC84993E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A2914F4-7ECB-C84F-2C7E-5AF6C60B9D5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48D19-97FF-41EF-E392-A678E4DFB85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B693AA7-CE82-E952-1187-7467CD1308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ES"/>
          </a:p>
        </p:txBody>
      </p:sp>
      <p:pic>
        <p:nvPicPr>
          <p:cNvPr id="9" name="Picture 8" descr="A diagram of a light beam&#10;&#10;Description automatically generated with medium confidence">
            <a:extLst>
              <a:ext uri="{FF2B5EF4-FFF2-40B4-BE49-F238E27FC236}">
                <a16:creationId xmlns:a16="http://schemas.microsoft.com/office/drawing/2014/main" id="{26AE4A6E-013F-831F-373B-B2F724CF4C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9" r="7990"/>
          <a:stretch/>
        </p:blipFill>
        <p:spPr>
          <a:xfrm>
            <a:off x="172293" y="2124564"/>
            <a:ext cx="9586119" cy="372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57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0AB8B-C502-5925-0DB0-A9A1EA3E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Phase space and beam profile: primary protons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C2F2AA-421D-37DD-E35C-447129DD9E9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DB35691-0200-EAC2-9BBE-014261EBDE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39ACC-4830-EDEA-40EC-133E6320F38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BCC18C1-D483-2391-E8D3-84D9C274B9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ES" dirty="0"/>
          </a:p>
        </p:txBody>
      </p:sp>
      <p:pic>
        <p:nvPicPr>
          <p:cNvPr id="7" name="Picture 6" descr="A diagram of a light beam&#10;&#10;Description automatically generated with medium confidence">
            <a:extLst>
              <a:ext uri="{FF2B5EF4-FFF2-40B4-BE49-F238E27FC236}">
                <a16:creationId xmlns:a16="http://schemas.microsoft.com/office/drawing/2014/main" id="{000DDF3C-259A-C484-8F71-483C5B7E46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9" r="36024"/>
          <a:stretch/>
        </p:blipFill>
        <p:spPr>
          <a:xfrm>
            <a:off x="88900" y="2263278"/>
            <a:ext cx="5655248" cy="3264893"/>
          </a:xfrm>
          <a:prstGeom prst="rect">
            <a:avLst/>
          </a:prstGeom>
        </p:spPr>
      </p:pic>
      <p:pic>
        <p:nvPicPr>
          <p:cNvPr id="8" name="Picture 7" descr="A graph of a number of particles&#10;&#10;Description automatically generated with medium confidence">
            <a:extLst>
              <a:ext uri="{FF2B5EF4-FFF2-40B4-BE49-F238E27FC236}">
                <a16:creationId xmlns:a16="http://schemas.microsoft.com/office/drawing/2014/main" id="{296087C7-219A-22DA-6D99-F044E93E93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057"/>
          <a:stretch/>
        </p:blipFill>
        <p:spPr>
          <a:xfrm>
            <a:off x="5640802" y="2277773"/>
            <a:ext cx="4307189" cy="326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570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CB0D0-6306-55A6-A275-182431956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Dose and LET distributions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2B8C0E-146F-434A-244C-B57CAB44349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1F82FFA0-0397-F04D-9B0D-1F8D36EB5F69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CB32475-F604-BFBB-A5EB-61303B9DA9A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0F988-66F1-7583-0B35-CF7D45DD97F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1976">
              <a:spcBef>
                <a:spcPts val="24"/>
              </a:spcBef>
            </a:pPr>
            <a:r>
              <a:rPr lang="fr-FR" spc="14"/>
              <a:t>Alfredo Fernandez Rodriguez - Preliminar dosimetric simulations of PoPLaR</a:t>
            </a:r>
            <a:endParaRPr lang="fr-FR" b="1" spc="14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24C349E-03DE-B31A-9318-4E30A22C84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ES"/>
          </a:p>
        </p:txBody>
      </p:sp>
      <p:pic>
        <p:nvPicPr>
          <p:cNvPr id="9" name="Content Placeholder 4" descr="A blue and yellow gradient with a triangle&#10;&#10;Description automatically generated with medium confidence">
            <a:extLst>
              <a:ext uri="{FF2B5EF4-FFF2-40B4-BE49-F238E27FC236}">
                <a16:creationId xmlns:a16="http://schemas.microsoft.com/office/drawing/2014/main" id="{1B273C47-A614-7995-0587-8B3F5A713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1" y="1925852"/>
            <a:ext cx="4948195" cy="3711146"/>
          </a:xfrm>
          <a:prstGeom prst="rect">
            <a:avLst/>
          </a:prstGeom>
        </p:spPr>
      </p:pic>
      <p:pic>
        <p:nvPicPr>
          <p:cNvPr id="10" name="Picture 9" descr="A diagram of a map&#10;&#10;Description automatically generated with medium confidence">
            <a:extLst>
              <a:ext uri="{FF2B5EF4-FFF2-40B4-BE49-F238E27FC236}">
                <a16:creationId xmlns:a16="http://schemas.microsoft.com/office/drawing/2014/main" id="{C30D6267-865D-1341-4925-1FCC5F5430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1240" y="1925852"/>
            <a:ext cx="4948195" cy="3711146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58F2BFF-5FBF-3ADB-8C67-D64432AD908F}"/>
              </a:ext>
            </a:extLst>
          </p:cNvPr>
          <p:cNvCxnSpPr/>
          <p:nvPr/>
        </p:nvCxnSpPr>
        <p:spPr>
          <a:xfrm flipV="1">
            <a:off x="5041240" y="4314825"/>
            <a:ext cx="0" cy="1143000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4B4539C-9D6A-294B-6927-9633CAE74C33}"/>
              </a:ext>
            </a:extLst>
          </p:cNvPr>
          <p:cNvSpPr txBox="1"/>
          <p:nvPr/>
        </p:nvSpPr>
        <p:spPr>
          <a:xfrm>
            <a:off x="4646492" y="4701659"/>
            <a:ext cx="640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p+</a:t>
            </a:r>
            <a:endParaRPr lang="en-E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4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Institut Curie">
      <a:dk1>
        <a:srgbClr val="505050"/>
      </a:dk1>
      <a:lt1>
        <a:srgbClr val="FFFFFF"/>
      </a:lt1>
      <a:dk2>
        <a:srgbClr val="EF7D00"/>
      </a:dk2>
      <a:lt2>
        <a:srgbClr val="FFFFFF"/>
      </a:lt2>
      <a:accent1>
        <a:srgbClr val="DF8230"/>
      </a:accent1>
      <a:accent2>
        <a:srgbClr val="FFFFFF"/>
      </a:accent2>
      <a:accent3>
        <a:srgbClr val="505050"/>
      </a:accent3>
      <a:accent4>
        <a:srgbClr val="34B3C5"/>
      </a:accent4>
      <a:accent5>
        <a:srgbClr val="EA5171"/>
      </a:accent5>
      <a:accent6>
        <a:srgbClr val="A1B11F"/>
      </a:accent6>
      <a:hlink>
        <a:srgbClr val="EE7F00"/>
      </a:hlink>
      <a:folHlink>
        <a:srgbClr val="9B999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488</Words>
  <Application>Microsoft Macintosh PowerPoint</Application>
  <PresentationFormat>Custom</PresentationFormat>
  <Paragraphs>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Preliminar dosimetric simulations of PoPLaR</vt:lpstr>
      <vt:lpstr>Simulation pipeline</vt:lpstr>
      <vt:lpstr>Setup desing</vt:lpstr>
      <vt:lpstr>Setup desing</vt:lpstr>
      <vt:lpstr>Scoring</vt:lpstr>
      <vt:lpstr>Spectra at target</vt:lpstr>
      <vt:lpstr>Phase space and beam profile: Primary protons</vt:lpstr>
      <vt:lpstr>Phase space and beam profile: primary protons</vt:lpstr>
      <vt:lpstr>Dose and LET distributions</vt:lpstr>
      <vt:lpstr>Dose and LET distributions</vt:lpstr>
      <vt:lpstr>Dose and LET distributions</vt:lpstr>
      <vt:lpstr>Dose and LET distributions</vt:lpstr>
      <vt:lpstr>Does and LET distributions</vt:lpstr>
      <vt:lpstr>Conclusions and next steps</vt:lpstr>
      <vt:lpstr>Preliminar dosimetric simulations of PoPLaR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 Prénom NOM ÉMETTEUR,  FONCTION LOREM IPSUM  01/11/2019</dc:title>
  <cp:lastModifiedBy>Fernandez Rodriguez Alfredo</cp:lastModifiedBy>
  <cp:revision>49</cp:revision>
  <dcterms:created xsi:type="dcterms:W3CDTF">2019-11-21T15:07:19Z</dcterms:created>
  <dcterms:modified xsi:type="dcterms:W3CDTF">2025-04-05T14:27:41Z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2019-11-21T00:00:00Z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2019-11-21T00:00:00Z</vt:filetime>
  </property>
</Properties>
</file>