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8" r:id="rId3"/>
    <p:sldId id="259" r:id="rId4"/>
    <p:sldId id="310" r:id="rId5"/>
    <p:sldId id="276" r:id="rId6"/>
    <p:sldId id="311" r:id="rId7"/>
    <p:sldId id="262" r:id="rId8"/>
    <p:sldId id="313" r:id="rId9"/>
    <p:sldId id="264" r:id="rId10"/>
    <p:sldId id="304" r:id="rId11"/>
    <p:sldId id="278" r:id="rId12"/>
    <p:sldId id="256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14CA35-22DE-4052-AE91-4028415803D1}" v="263" dt="2025-02-11T13:15:14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am Ruksasakchai" userId="0652c80b-c5db-4076-b5e3-fa7945ed7487" providerId="ADAL" clId="{85F9A6AE-59E3-4667-B9F0-D906AFF78A0A}"/>
    <pc:docChg chg="undo custSel addSld delSld modSld sldOrd">
      <pc:chgData name="Poram Ruksasakchai" userId="0652c80b-c5db-4076-b5e3-fa7945ed7487" providerId="ADAL" clId="{85F9A6AE-59E3-4667-B9F0-D906AFF78A0A}" dt="2025-02-10T11:09:01.531" v="2130"/>
      <pc:docMkLst>
        <pc:docMk/>
      </pc:docMkLst>
      <pc:sldChg chg="modSp mod ord">
        <pc:chgData name="Poram Ruksasakchai" userId="0652c80b-c5db-4076-b5e3-fa7945ed7487" providerId="ADAL" clId="{85F9A6AE-59E3-4667-B9F0-D906AFF78A0A}" dt="2025-02-07T12:25:23.542" v="1190"/>
        <pc:sldMkLst>
          <pc:docMk/>
          <pc:sldMk cId="4186523831" sldId="260"/>
        </pc:sldMkLst>
        <pc:spChg chg="mod">
          <ac:chgData name="Poram Ruksasakchai" userId="0652c80b-c5db-4076-b5e3-fa7945ed7487" providerId="ADAL" clId="{85F9A6AE-59E3-4667-B9F0-D906AFF78A0A}" dt="2025-02-03T18:32:43.283" v="248" actId="20577"/>
          <ac:spMkLst>
            <pc:docMk/>
            <pc:sldMk cId="4186523831" sldId="260"/>
            <ac:spMk id="6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8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13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17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21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27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34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40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47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49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3T17:57:13.292" v="0" actId="207"/>
          <ac:spMkLst>
            <pc:docMk/>
            <pc:sldMk cId="4186523831" sldId="260"/>
            <ac:spMk id="57" creationId="{00000000-0000-0000-0000-000000000000}"/>
          </ac:spMkLst>
        </pc:spChg>
      </pc:sldChg>
      <pc:sldChg chg="modSp mod">
        <pc:chgData name="Poram Ruksasakchai" userId="0652c80b-c5db-4076-b5e3-fa7945ed7487" providerId="ADAL" clId="{85F9A6AE-59E3-4667-B9F0-D906AFF78A0A}" dt="2025-02-08T20:31:45.625" v="2096" actId="20577"/>
        <pc:sldMkLst>
          <pc:docMk/>
          <pc:sldMk cId="3800471092" sldId="262"/>
        </pc:sldMkLst>
        <pc:spChg chg="mod">
          <ac:chgData name="Poram Ruksasakchai" userId="0652c80b-c5db-4076-b5e3-fa7945ed7487" providerId="ADAL" clId="{85F9A6AE-59E3-4667-B9F0-D906AFF78A0A}" dt="2025-02-08T20:31:41.283" v="2094" actId="20577"/>
          <ac:spMkLst>
            <pc:docMk/>
            <pc:sldMk cId="3800471092" sldId="262"/>
            <ac:spMk id="7" creationId="{00000000-0000-0000-0000-000000000000}"/>
          </ac:spMkLst>
        </pc:spChg>
        <pc:spChg chg="mod">
          <ac:chgData name="Poram Ruksasakchai" userId="0652c80b-c5db-4076-b5e3-fa7945ed7487" providerId="ADAL" clId="{85F9A6AE-59E3-4667-B9F0-D906AFF78A0A}" dt="2025-02-08T20:31:45.625" v="2096" actId="20577"/>
          <ac:spMkLst>
            <pc:docMk/>
            <pc:sldMk cId="3800471092" sldId="262"/>
            <ac:spMk id="9" creationId="{00000000-0000-0000-0000-000000000000}"/>
          </ac:spMkLst>
        </pc:spChg>
      </pc:sldChg>
      <pc:sldChg chg="modSp del modAnim">
        <pc:chgData name="Poram Ruksasakchai" userId="0652c80b-c5db-4076-b5e3-fa7945ed7487" providerId="ADAL" clId="{85F9A6AE-59E3-4667-B9F0-D906AFF78A0A}" dt="2025-02-07T11:35:28.379" v="909" actId="47"/>
        <pc:sldMkLst>
          <pc:docMk/>
          <pc:sldMk cId="2638062389" sldId="263"/>
        </pc:sldMkLst>
      </pc:sldChg>
      <pc:sldChg chg="add del modAnim">
        <pc:chgData name="Poram Ruksasakchai" userId="0652c80b-c5db-4076-b5e3-fa7945ed7487" providerId="ADAL" clId="{85F9A6AE-59E3-4667-B9F0-D906AFF78A0A}" dt="2025-02-07T14:25:53.551" v="1493" actId="47"/>
        <pc:sldMkLst>
          <pc:docMk/>
          <pc:sldMk cId="1243696775" sldId="264"/>
        </pc:sldMkLst>
      </pc:sldChg>
      <pc:sldChg chg="modAnim">
        <pc:chgData name="Poram Ruksasakchai" userId="0652c80b-c5db-4076-b5e3-fa7945ed7487" providerId="ADAL" clId="{85F9A6AE-59E3-4667-B9F0-D906AFF78A0A}" dt="2025-02-07T12:21:35.254" v="1155"/>
        <pc:sldMkLst>
          <pc:docMk/>
          <pc:sldMk cId="2150648822" sldId="276"/>
        </pc:sldMkLst>
      </pc:sldChg>
      <pc:sldChg chg="addSp delSp modSp">
        <pc:chgData name="Poram Ruksasakchai" userId="0652c80b-c5db-4076-b5e3-fa7945ed7487" providerId="ADAL" clId="{85F9A6AE-59E3-4667-B9F0-D906AFF78A0A}" dt="2025-02-03T18:02:24.410" v="181"/>
        <pc:sldMkLst>
          <pc:docMk/>
          <pc:sldMk cId="1990455719" sldId="278"/>
        </pc:sldMkLst>
        <pc:spChg chg="add mod">
          <ac:chgData name="Poram Ruksasakchai" userId="0652c80b-c5db-4076-b5e3-fa7945ed7487" providerId="ADAL" clId="{85F9A6AE-59E3-4667-B9F0-D906AFF78A0A}" dt="2025-02-03T18:02:24.410" v="181"/>
          <ac:spMkLst>
            <pc:docMk/>
            <pc:sldMk cId="1990455719" sldId="278"/>
            <ac:spMk id="6" creationId="{FC952386-91C7-C2C4-CF6C-11BE6B89E104}"/>
          </ac:spMkLst>
        </pc:spChg>
        <pc:picChg chg="add mod">
          <ac:chgData name="Poram Ruksasakchai" userId="0652c80b-c5db-4076-b5e3-fa7945ed7487" providerId="ADAL" clId="{85F9A6AE-59E3-4667-B9F0-D906AFF78A0A}" dt="2025-02-03T18:02:24.410" v="181"/>
          <ac:picMkLst>
            <pc:docMk/>
            <pc:sldMk cId="1990455719" sldId="278"/>
            <ac:picMk id="2" creationId="{240C65E4-CA13-F49E-DCDA-4712F606F89C}"/>
          </ac:picMkLst>
        </pc:picChg>
        <pc:picChg chg="add mod">
          <ac:chgData name="Poram Ruksasakchai" userId="0652c80b-c5db-4076-b5e3-fa7945ed7487" providerId="ADAL" clId="{85F9A6AE-59E3-4667-B9F0-D906AFF78A0A}" dt="2025-02-03T18:02:24.410" v="181"/>
          <ac:picMkLst>
            <pc:docMk/>
            <pc:sldMk cId="1990455719" sldId="278"/>
            <ac:picMk id="5" creationId="{FFEB91B9-D7AF-218C-B00A-F0594D47CBF8}"/>
          </ac:picMkLst>
        </pc:picChg>
      </pc:sldChg>
      <pc:sldChg chg="addSp modSp del modAnim">
        <pc:chgData name="Poram Ruksasakchai" userId="0652c80b-c5db-4076-b5e3-fa7945ed7487" providerId="ADAL" clId="{85F9A6AE-59E3-4667-B9F0-D906AFF78A0A}" dt="2025-02-07T11:18:19.199" v="738" actId="47"/>
        <pc:sldMkLst>
          <pc:docMk/>
          <pc:sldMk cId="400465122" sldId="299"/>
        </pc:sldMkLst>
      </pc:sldChg>
      <pc:sldChg chg="addSp delSp modSp add del mod delAnim modAnim">
        <pc:chgData name="Poram Ruksasakchai" userId="0652c80b-c5db-4076-b5e3-fa7945ed7487" providerId="ADAL" clId="{85F9A6AE-59E3-4667-B9F0-D906AFF78A0A}" dt="2025-02-10T11:09:01.531" v="2130"/>
        <pc:sldMkLst>
          <pc:docMk/>
          <pc:sldMk cId="1688199409" sldId="304"/>
        </pc:sldMkLst>
        <pc:spChg chg="mod">
          <ac:chgData name="Poram Ruksasakchai" userId="0652c80b-c5db-4076-b5e3-fa7945ed7487" providerId="ADAL" clId="{85F9A6AE-59E3-4667-B9F0-D906AFF78A0A}" dt="2025-02-07T14:47:42.356" v="1841" actId="2711"/>
          <ac:spMkLst>
            <pc:docMk/>
            <pc:sldMk cId="1688199409" sldId="304"/>
            <ac:spMk id="7" creationId="{51007866-2996-DB52-076C-B034B68493F0}"/>
          </ac:spMkLst>
        </pc:spChg>
        <pc:spChg chg="add mod">
          <ac:chgData name="Poram Ruksasakchai" userId="0652c80b-c5db-4076-b5e3-fa7945ed7487" providerId="ADAL" clId="{85F9A6AE-59E3-4667-B9F0-D906AFF78A0A}" dt="2025-02-07T14:47:42.356" v="1841" actId="2711"/>
          <ac:spMkLst>
            <pc:docMk/>
            <pc:sldMk cId="1688199409" sldId="304"/>
            <ac:spMk id="9" creationId="{A5286569-613F-FCEF-2FA3-CFD762B4A63B}"/>
          </ac:spMkLst>
        </pc:spChg>
        <pc:spChg chg="mod">
          <ac:chgData name="Poram Ruksasakchai" userId="0652c80b-c5db-4076-b5e3-fa7945ed7487" providerId="ADAL" clId="{85F9A6AE-59E3-4667-B9F0-D906AFF78A0A}" dt="2025-02-10T11:08:40.513" v="2129" actId="20577"/>
          <ac:spMkLst>
            <pc:docMk/>
            <pc:sldMk cId="1688199409" sldId="304"/>
            <ac:spMk id="14" creationId="{62A9CA4B-1D7E-5B22-8541-C34A2FC836B3}"/>
          </ac:spMkLst>
        </pc:spChg>
        <pc:picChg chg="add mod">
          <ac:chgData name="Poram Ruksasakchai" userId="0652c80b-c5db-4076-b5e3-fa7945ed7487" providerId="ADAL" clId="{85F9A6AE-59E3-4667-B9F0-D906AFF78A0A}" dt="2025-02-07T14:47:42.356" v="1841" actId="2711"/>
          <ac:picMkLst>
            <pc:docMk/>
            <pc:sldMk cId="1688199409" sldId="304"/>
            <ac:picMk id="2" creationId="{B1B8849F-DB07-0AEF-01D0-0801072A02C4}"/>
          </ac:picMkLst>
        </pc:picChg>
        <pc:picChg chg="add mod">
          <ac:chgData name="Poram Ruksasakchai" userId="0652c80b-c5db-4076-b5e3-fa7945ed7487" providerId="ADAL" clId="{85F9A6AE-59E3-4667-B9F0-D906AFF78A0A}" dt="2025-02-07T14:47:42.356" v="1841" actId="2711"/>
          <ac:picMkLst>
            <pc:docMk/>
            <pc:sldMk cId="1688199409" sldId="304"/>
            <ac:picMk id="3" creationId="{1A1B7FBF-B01C-0B67-6F7F-BD3752192F31}"/>
          </ac:picMkLst>
        </pc:picChg>
        <pc:picChg chg="add mod">
          <ac:chgData name="Poram Ruksasakchai" userId="0652c80b-c5db-4076-b5e3-fa7945ed7487" providerId="ADAL" clId="{85F9A6AE-59E3-4667-B9F0-D906AFF78A0A}" dt="2025-02-07T14:47:42.356" v="1841" actId="2711"/>
          <ac:picMkLst>
            <pc:docMk/>
            <pc:sldMk cId="1688199409" sldId="304"/>
            <ac:picMk id="8" creationId="{D5CCE776-BA25-F29E-2AF8-EF733F5FFBCE}"/>
          </ac:picMkLst>
        </pc:picChg>
      </pc:sldChg>
      <pc:sldChg chg="modSp del modAnim">
        <pc:chgData name="Poram Ruksasakchai" userId="0652c80b-c5db-4076-b5e3-fa7945ed7487" providerId="ADAL" clId="{85F9A6AE-59E3-4667-B9F0-D906AFF78A0A}" dt="2025-02-07T11:51:57.519" v="1149" actId="47"/>
        <pc:sldMkLst>
          <pc:docMk/>
          <pc:sldMk cId="1260987884" sldId="305"/>
        </pc:sldMkLst>
      </pc:sldChg>
      <pc:sldChg chg="modSp del modAnim">
        <pc:chgData name="Poram Ruksasakchai" userId="0652c80b-c5db-4076-b5e3-fa7945ed7487" providerId="ADAL" clId="{85F9A6AE-59E3-4667-B9F0-D906AFF78A0A}" dt="2025-02-07T11:52:13.783" v="1152" actId="47"/>
        <pc:sldMkLst>
          <pc:docMk/>
          <pc:sldMk cId="3039742752" sldId="306"/>
        </pc:sldMkLst>
      </pc:sldChg>
      <pc:sldChg chg="delSp new del mod">
        <pc:chgData name="Poram Ruksasakchai" userId="0652c80b-c5db-4076-b5e3-fa7945ed7487" providerId="ADAL" clId="{85F9A6AE-59E3-4667-B9F0-D906AFF78A0A}" dt="2025-02-07T11:11:13.048" v="684" actId="47"/>
        <pc:sldMkLst>
          <pc:docMk/>
          <pc:sldMk cId="748296" sldId="307"/>
        </pc:sldMkLst>
      </pc:sldChg>
      <pc:sldChg chg="add del">
        <pc:chgData name="Poram Ruksasakchai" userId="0652c80b-c5db-4076-b5e3-fa7945ed7487" providerId="ADAL" clId="{85F9A6AE-59E3-4667-B9F0-D906AFF78A0A}" dt="2025-02-07T11:15:41.432" v="719" actId="47"/>
        <pc:sldMkLst>
          <pc:docMk/>
          <pc:sldMk cId="930867501" sldId="307"/>
        </pc:sldMkLst>
      </pc:sldChg>
      <pc:sldChg chg="new del">
        <pc:chgData name="Poram Ruksasakchai" userId="0652c80b-c5db-4076-b5e3-fa7945ed7487" providerId="ADAL" clId="{85F9A6AE-59E3-4667-B9F0-D906AFF78A0A}" dt="2025-02-07T11:18:34.649" v="739" actId="47"/>
        <pc:sldMkLst>
          <pc:docMk/>
          <pc:sldMk cId="2479708061" sldId="307"/>
        </pc:sldMkLst>
      </pc:sldChg>
      <pc:sldChg chg="modSp add del mod">
        <pc:chgData name="Poram Ruksasakchai" userId="0652c80b-c5db-4076-b5e3-fa7945ed7487" providerId="ADAL" clId="{85F9A6AE-59E3-4667-B9F0-D906AFF78A0A}" dt="2025-02-07T11:18:04.148" v="736" actId="47"/>
        <pc:sldMkLst>
          <pc:docMk/>
          <pc:sldMk cId="293036484" sldId="308"/>
        </pc:sldMkLst>
      </pc:sldChg>
      <pc:sldChg chg="add">
        <pc:chgData name="Poram Ruksasakchai" userId="0652c80b-c5db-4076-b5e3-fa7945ed7487" providerId="ADAL" clId="{85F9A6AE-59E3-4667-B9F0-D906AFF78A0A}" dt="2025-02-07T11:18:09.066" v="737"/>
        <pc:sldMkLst>
          <pc:docMk/>
          <pc:sldMk cId="1017708436" sldId="308"/>
        </pc:sldMkLst>
      </pc:sldChg>
      <pc:sldChg chg="addSp delSp modSp add del mod addAnim delAnim modAnim">
        <pc:chgData name="Poram Ruksasakchai" userId="0652c80b-c5db-4076-b5e3-fa7945ed7487" providerId="ADAL" clId="{85F9A6AE-59E3-4667-B9F0-D906AFF78A0A}" dt="2025-02-07T11:13:58.900" v="717" actId="47"/>
        <pc:sldMkLst>
          <pc:docMk/>
          <pc:sldMk cId="3232609125" sldId="308"/>
        </pc:sldMkLst>
      </pc:sldChg>
      <pc:sldChg chg="new del">
        <pc:chgData name="Poram Ruksasakchai" userId="0652c80b-c5db-4076-b5e3-fa7945ed7487" providerId="ADAL" clId="{85F9A6AE-59E3-4667-B9F0-D906AFF78A0A}" dt="2025-02-07T11:49:11.946" v="1118" actId="47"/>
        <pc:sldMkLst>
          <pc:docMk/>
          <pc:sldMk cId="1272559539" sldId="309"/>
        </pc:sldMkLst>
      </pc:sldChg>
      <pc:sldChg chg="addSp delSp modSp add mod addAnim delAnim modAnim">
        <pc:chgData name="Poram Ruksasakchai" userId="0652c80b-c5db-4076-b5e3-fa7945ed7487" providerId="ADAL" clId="{85F9A6AE-59E3-4667-B9F0-D906AFF78A0A}" dt="2025-02-07T11:49:51.558" v="1144" actId="1036"/>
        <pc:sldMkLst>
          <pc:docMk/>
          <pc:sldMk cId="3858849932" sldId="310"/>
        </pc:sldMkLst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5" creationId="{8088655D-9E05-E03D-5E93-53C628C145EC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6" creationId="{29BF4455-E14C-14CD-B9BE-06E17B7FBFDB}"/>
          </ac:spMkLst>
        </pc:spChg>
        <pc:spChg chg="add del mod topLvl">
          <ac:chgData name="Poram Ruksasakchai" userId="0652c80b-c5db-4076-b5e3-fa7945ed7487" providerId="ADAL" clId="{85F9A6AE-59E3-4667-B9F0-D906AFF78A0A}" dt="2025-02-07T11:49:51.558" v="1144" actId="1036"/>
          <ac:spMkLst>
            <pc:docMk/>
            <pc:sldMk cId="3858849932" sldId="310"/>
            <ac:spMk id="7" creationId="{11BA9950-9770-ADF6-CC7E-55414EE4F83B}"/>
          </ac:spMkLst>
        </pc:spChg>
        <pc:spChg chg="add mod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8" creationId="{2AB974D9-F4D9-83A5-762F-A1A5B2A0AC7D}"/>
          </ac:spMkLst>
        </pc:spChg>
        <pc:spChg chg="add mod topLvl">
          <ac:chgData name="Poram Ruksasakchai" userId="0652c80b-c5db-4076-b5e3-fa7945ed7487" providerId="ADAL" clId="{85F9A6AE-59E3-4667-B9F0-D906AFF78A0A}" dt="2025-02-07T11:42:01.664" v="1099" actId="164"/>
          <ac:spMkLst>
            <pc:docMk/>
            <pc:sldMk cId="3858849932" sldId="310"/>
            <ac:spMk id="9" creationId="{0006AFF9-2D54-5C8D-98D3-41D17681EF93}"/>
          </ac:spMkLst>
        </pc:spChg>
        <pc:spChg chg="add mod topLvl">
          <ac:chgData name="Poram Ruksasakchai" userId="0652c80b-c5db-4076-b5e3-fa7945ed7487" providerId="ADAL" clId="{85F9A6AE-59E3-4667-B9F0-D906AFF78A0A}" dt="2025-02-07T11:42:01.664" v="1099" actId="164"/>
          <ac:spMkLst>
            <pc:docMk/>
            <pc:sldMk cId="3858849932" sldId="310"/>
            <ac:spMk id="10" creationId="{91215E40-8D13-56F2-1D12-7631BD9F73C5}"/>
          </ac:spMkLst>
        </pc:spChg>
        <pc:spChg chg="add mod">
          <ac:chgData name="Poram Ruksasakchai" userId="0652c80b-c5db-4076-b5e3-fa7945ed7487" providerId="ADAL" clId="{85F9A6AE-59E3-4667-B9F0-D906AFF78A0A}" dt="2025-02-07T11:41:08.569" v="1086" actId="164"/>
          <ac:spMkLst>
            <pc:docMk/>
            <pc:sldMk cId="3858849932" sldId="310"/>
            <ac:spMk id="12" creationId="{8D2404B2-A650-1D99-C3AF-CF55D2EEF729}"/>
          </ac:spMkLst>
        </pc:spChg>
        <pc:spChg chg="mod topLvl">
          <ac:chgData name="Poram Ruksasakchai" userId="0652c80b-c5db-4076-b5e3-fa7945ed7487" providerId="ADAL" clId="{85F9A6AE-59E3-4667-B9F0-D906AFF78A0A}" dt="2025-02-07T11:41:08.569" v="1086" actId="164"/>
          <ac:spMkLst>
            <pc:docMk/>
            <pc:sldMk cId="3858849932" sldId="310"/>
            <ac:spMk id="14" creationId="{7FA6C25B-158F-9761-26BC-5750B7FF7DAC}"/>
          </ac:spMkLst>
        </pc:spChg>
        <pc:spChg chg="mod topLvl">
          <ac:chgData name="Poram Ruksasakchai" userId="0652c80b-c5db-4076-b5e3-fa7945ed7487" providerId="ADAL" clId="{85F9A6AE-59E3-4667-B9F0-D906AFF78A0A}" dt="2025-02-07T11:41:08.569" v="1086" actId="164"/>
          <ac:spMkLst>
            <pc:docMk/>
            <pc:sldMk cId="3858849932" sldId="310"/>
            <ac:spMk id="15" creationId="{BF9ADA07-FCDA-C36E-6544-A5324A5FEA58}"/>
          </ac:spMkLst>
        </pc:spChg>
        <pc:spChg chg="add mod">
          <ac:chgData name="Poram Ruksasakchai" userId="0652c80b-c5db-4076-b5e3-fa7945ed7487" providerId="ADAL" clId="{85F9A6AE-59E3-4667-B9F0-D906AFF78A0A}" dt="2025-02-07T11:41:08.569" v="1086" actId="164"/>
          <ac:spMkLst>
            <pc:docMk/>
            <pc:sldMk cId="3858849932" sldId="310"/>
            <ac:spMk id="16" creationId="{8C345557-A3F8-2FFD-CF62-CB35CEE820CF}"/>
          </ac:spMkLst>
        </pc:spChg>
        <pc:spChg chg="add mod">
          <ac:chgData name="Poram Ruksasakchai" userId="0652c80b-c5db-4076-b5e3-fa7945ed7487" providerId="ADAL" clId="{85F9A6AE-59E3-4667-B9F0-D906AFF78A0A}" dt="2025-02-07T11:41:08.569" v="1086" actId="164"/>
          <ac:spMkLst>
            <pc:docMk/>
            <pc:sldMk cId="3858849932" sldId="310"/>
            <ac:spMk id="17" creationId="{F054E17A-497D-34B7-5C8C-31C4CD9695B3}"/>
          </ac:spMkLst>
        </pc:spChg>
        <pc:spChg chg="add mod">
          <ac:chgData name="Poram Ruksasakchai" userId="0652c80b-c5db-4076-b5e3-fa7945ed7487" providerId="ADAL" clId="{85F9A6AE-59E3-4667-B9F0-D906AFF78A0A}" dt="2025-02-07T11:49:51.558" v="1144" actId="1036"/>
          <ac:spMkLst>
            <pc:docMk/>
            <pc:sldMk cId="3858849932" sldId="310"/>
            <ac:spMk id="25" creationId="{AE630DCD-0685-6C5A-169D-EA7672471BE9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73" creationId="{B678779E-421A-D2C6-6972-8BD7DC235C4D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78" creationId="{F37AA0BB-45EF-FE9E-134F-68A41107CCD8}"/>
          </ac:spMkLst>
        </pc:spChg>
        <pc:spChg chg="mod topLvl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79" creationId="{5521BDFD-6439-3006-D50D-6DDD9927BD88}"/>
          </ac:spMkLst>
        </pc:spChg>
        <pc:spChg chg="mod topLvl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80" creationId="{4127A2FD-DA7B-FC7D-E232-2B48414821DA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81" creationId="{BB572CD2-9061-0559-12EB-A906020014A8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84" creationId="{BACBB7FF-C547-4155-E5D9-9EBA8516454E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86" creationId="{ADF726AB-0E2E-EF64-EB53-0896A686D82D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87" creationId="{6A92F219-4AB7-E6B8-1DE2-5C4BBF2A8BCB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91" creationId="{7EDC877F-A5E1-3118-95FB-C70BF298AD63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92" creationId="{4C4CC5AD-5C1D-F652-6454-078BE2352FFE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93" creationId="{7F337FB3-1CE1-3C11-B219-614C9FC764A0}"/>
          </ac:spMkLst>
        </pc:spChg>
        <pc:spChg chg="mod">
          <ac:chgData name="Poram Ruksasakchai" userId="0652c80b-c5db-4076-b5e3-fa7945ed7487" providerId="ADAL" clId="{85F9A6AE-59E3-4667-B9F0-D906AFF78A0A}" dt="2025-02-07T11:29:13.281" v="768" actId="165"/>
          <ac:spMkLst>
            <pc:docMk/>
            <pc:sldMk cId="3858849932" sldId="310"/>
            <ac:spMk id="94" creationId="{5AD740A1-9F54-169B-192B-64E502786342}"/>
          </ac:spMkLst>
        </pc:spChg>
        <pc:spChg chg="mod topLvl">
          <ac:chgData name="Poram Ruksasakchai" userId="0652c80b-c5db-4076-b5e3-fa7945ed7487" providerId="ADAL" clId="{85F9A6AE-59E3-4667-B9F0-D906AFF78A0A}" dt="2025-02-07T11:45:53.484" v="1114" actId="164"/>
          <ac:spMkLst>
            <pc:docMk/>
            <pc:sldMk cId="3858849932" sldId="310"/>
            <ac:spMk id="107" creationId="{8C3A51AE-3423-5D58-B7E4-3D0CE18C4567}"/>
          </ac:spMkLst>
        </pc:spChg>
        <pc:spChg chg="mod topLvl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110" creationId="{751D9117-1762-5CFB-A016-AD86E1268E28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111" creationId="{8D91249E-AE22-85A7-E7C6-5E61DF022B0F}"/>
          </ac:spMkLst>
        </pc:spChg>
        <pc:spChg chg="mod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112" creationId="{70E7B577-BE39-6D04-78D1-C771D7E8FA7D}"/>
          </ac:spMkLst>
        </pc:spChg>
        <pc:spChg chg="mod topLvl">
          <ac:chgData name="Poram Ruksasakchai" userId="0652c80b-c5db-4076-b5e3-fa7945ed7487" providerId="ADAL" clId="{85F9A6AE-59E3-4667-B9F0-D906AFF78A0A}" dt="2025-02-07T11:44:32.408" v="1107" actId="164"/>
          <ac:spMkLst>
            <pc:docMk/>
            <pc:sldMk cId="3858849932" sldId="310"/>
            <ac:spMk id="113" creationId="{B8F098A3-34A6-6DA1-4EB8-B17EADCA0FE7}"/>
          </ac:spMkLst>
        </pc:spChg>
        <pc:spChg chg="mod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123" creationId="{D397B563-9C20-7B7E-F228-56ED4F7CDC9A}"/>
          </ac:spMkLst>
        </pc:spChg>
        <pc:spChg chg="mod topLvl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125" creationId="{1AE2576A-8F43-8747-5F7B-429DA3622A76}"/>
          </ac:spMkLst>
        </pc:spChg>
        <pc:spChg chg="mod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128" creationId="{3C887FA6-B9E5-B664-7B20-F56201C7B135}"/>
          </ac:spMkLst>
        </pc:spChg>
        <pc:spChg chg="mod topLvl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129" creationId="{45A2A1A8-12CB-D8F7-6C80-F8360E02A44C}"/>
          </ac:spMkLst>
        </pc:spChg>
        <pc:spChg chg="mod">
          <ac:chgData name="Poram Ruksasakchai" userId="0652c80b-c5db-4076-b5e3-fa7945ed7487" providerId="ADAL" clId="{85F9A6AE-59E3-4667-B9F0-D906AFF78A0A}" dt="2025-02-07T11:40:53.140" v="1085" actId="164"/>
          <ac:spMkLst>
            <pc:docMk/>
            <pc:sldMk cId="3858849932" sldId="310"/>
            <ac:spMk id="130" creationId="{29A1789D-9591-8FC9-2D59-B041E8E83B09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136" creationId="{0147AF8F-2E60-9AF2-2160-4834AA93490A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142" creationId="{FFB2AB0D-4C57-325E-0335-D2F6E343E5BE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150" creationId="{A3282B64-05A2-357A-45C0-33F6A9379541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151" creationId="{85E1B8D3-7DCD-20D3-E14B-D3F640435188}"/>
          </ac:spMkLst>
        </pc:spChg>
        <pc:spChg chg="mod">
          <ac:chgData name="Poram Ruksasakchai" userId="0652c80b-c5db-4076-b5e3-fa7945ed7487" providerId="ADAL" clId="{85F9A6AE-59E3-4667-B9F0-D906AFF78A0A}" dt="2025-02-07T11:40:29.753" v="1082" actId="164"/>
          <ac:spMkLst>
            <pc:docMk/>
            <pc:sldMk cId="3858849932" sldId="310"/>
            <ac:spMk id="152" creationId="{E8F24001-BC53-05E3-77E2-C88631540E52}"/>
          </ac:spMkLst>
        </pc:spChg>
        <pc:grpChg chg="add mod">
          <ac:chgData name="Poram Ruksasakchai" userId="0652c80b-c5db-4076-b5e3-fa7945ed7487" providerId="ADAL" clId="{85F9A6AE-59E3-4667-B9F0-D906AFF78A0A}" dt="2025-02-07T11:29:58.059" v="789" actId="1038"/>
          <ac:grpSpMkLst>
            <pc:docMk/>
            <pc:sldMk cId="3858849932" sldId="310"/>
            <ac:grpSpMk id="4" creationId="{3FA12CF7-3EE7-628D-08C4-484BC0C3F5D6}"/>
          </ac:grpSpMkLst>
        </pc:grpChg>
        <pc:grpChg chg="mod">
          <ac:chgData name="Poram Ruksasakchai" userId="0652c80b-c5db-4076-b5e3-fa7945ed7487" providerId="ADAL" clId="{85F9A6AE-59E3-4667-B9F0-D906AFF78A0A}" dt="2025-02-07T11:49:51.558" v="1144" actId="1036"/>
          <ac:grpSpMkLst>
            <pc:docMk/>
            <pc:sldMk cId="3858849932" sldId="310"/>
            <ac:grpSpMk id="28" creationId="{5FDB675E-1836-1A75-D387-A1CE05F25AB1}"/>
          </ac:grpSpMkLst>
        </pc:grpChg>
        <pc:grpChg chg="add mod">
          <ac:chgData name="Poram Ruksasakchai" userId="0652c80b-c5db-4076-b5e3-fa7945ed7487" providerId="ADAL" clId="{85F9A6AE-59E3-4667-B9F0-D906AFF78A0A}" dt="2025-02-07T11:45:53.484" v="1114" actId="164"/>
          <ac:grpSpMkLst>
            <pc:docMk/>
            <pc:sldMk cId="3858849932" sldId="310"/>
            <ac:grpSpMk id="29" creationId="{55531ADE-5BD4-01E1-9076-26F450BAC69B}"/>
          </ac:grpSpMkLst>
        </pc:grpChg>
        <pc:grpChg chg="add mod">
          <ac:chgData name="Poram Ruksasakchai" userId="0652c80b-c5db-4076-b5e3-fa7945ed7487" providerId="ADAL" clId="{85F9A6AE-59E3-4667-B9F0-D906AFF78A0A}" dt="2025-02-07T11:49:51.558" v="1144" actId="1036"/>
          <ac:grpSpMkLst>
            <pc:docMk/>
            <pc:sldMk cId="3858849932" sldId="310"/>
            <ac:grpSpMk id="30" creationId="{0403C3F8-1413-2AF8-F9F6-71FC0E54B552}"/>
          </ac:grpSpMkLst>
        </pc:grpChg>
        <pc:grpChg chg="add mod">
          <ac:chgData name="Poram Ruksasakchai" userId="0652c80b-c5db-4076-b5e3-fa7945ed7487" providerId="ADAL" clId="{85F9A6AE-59E3-4667-B9F0-D906AFF78A0A}" dt="2025-02-07T11:49:51.558" v="1144" actId="1036"/>
          <ac:grpSpMkLst>
            <pc:docMk/>
            <pc:sldMk cId="3858849932" sldId="310"/>
            <ac:grpSpMk id="32" creationId="{F66BF81F-6B5C-F31F-7A6D-BE383E6B4E7D}"/>
          </ac:grpSpMkLst>
        </pc:grpChg>
        <pc:grpChg chg="mod">
          <ac:chgData name="Poram Ruksasakchai" userId="0652c80b-c5db-4076-b5e3-fa7945ed7487" providerId="ADAL" clId="{85F9A6AE-59E3-4667-B9F0-D906AFF78A0A}" dt="2025-02-07T11:40:53.140" v="1085" actId="164"/>
          <ac:grpSpMkLst>
            <pc:docMk/>
            <pc:sldMk cId="3858849932" sldId="310"/>
            <ac:grpSpMk id="122" creationId="{CEA00E47-893C-A941-D1D7-49C8A5D23442}"/>
          </ac:grpSpMkLst>
        </pc:grpChg>
        <pc:picChg chg="add mod">
          <ac:chgData name="Poram Ruksasakchai" userId="0652c80b-c5db-4076-b5e3-fa7945ed7487" providerId="ADAL" clId="{85F9A6AE-59E3-4667-B9F0-D906AFF78A0A}" dt="2025-02-07T11:40:53.140" v="1085" actId="164"/>
          <ac:picMkLst>
            <pc:docMk/>
            <pc:sldMk cId="3858849932" sldId="310"/>
            <ac:picMk id="3" creationId="{42C8997E-87B0-98A5-92BF-8ACF9DC6E77B}"/>
          </ac:picMkLst>
        </pc:picChg>
        <pc:picChg chg="add mod">
          <ac:chgData name="Poram Ruksasakchai" userId="0652c80b-c5db-4076-b5e3-fa7945ed7487" providerId="ADAL" clId="{85F9A6AE-59E3-4667-B9F0-D906AFF78A0A}" dt="2025-02-07T11:41:08.569" v="1086" actId="164"/>
          <ac:picMkLst>
            <pc:docMk/>
            <pc:sldMk cId="3858849932" sldId="310"/>
            <ac:picMk id="11" creationId="{45B748F6-0ED1-5F94-744E-9A7A148CAEFA}"/>
          </ac:picMkLst>
        </pc:picChg>
        <pc:picChg chg="mod topLvl">
          <ac:chgData name="Poram Ruksasakchai" userId="0652c80b-c5db-4076-b5e3-fa7945ed7487" providerId="ADAL" clId="{85F9A6AE-59E3-4667-B9F0-D906AFF78A0A}" dt="2025-02-07T11:45:53.484" v="1114" actId="164"/>
          <ac:picMkLst>
            <pc:docMk/>
            <pc:sldMk cId="3858849932" sldId="310"/>
            <ac:picMk id="106" creationId="{43242044-8B9C-275C-D7B7-944EEF642F6F}"/>
          </ac:picMkLst>
        </pc:picChg>
        <pc:picChg chg="mod">
          <ac:chgData name="Poram Ruksasakchai" userId="0652c80b-c5db-4076-b5e3-fa7945ed7487" providerId="ADAL" clId="{85F9A6AE-59E3-4667-B9F0-D906AFF78A0A}" dt="2025-02-07T11:46:53.395" v="1117" actId="1038"/>
          <ac:picMkLst>
            <pc:docMk/>
            <pc:sldMk cId="3858849932" sldId="310"/>
            <ac:picMk id="114" creationId="{FA25ABAF-5F94-E57B-975F-C312E69E0CBE}"/>
          </ac:picMkLst>
        </pc:picChg>
        <pc:picChg chg="mod">
          <ac:chgData name="Poram Ruksasakchai" userId="0652c80b-c5db-4076-b5e3-fa7945ed7487" providerId="ADAL" clId="{85F9A6AE-59E3-4667-B9F0-D906AFF78A0A}" dt="2025-02-07T11:40:53.140" v="1085" actId="164"/>
          <ac:picMkLst>
            <pc:docMk/>
            <pc:sldMk cId="3858849932" sldId="310"/>
            <ac:picMk id="119" creationId="{CCEC0DE1-A5B5-5F20-0DFF-D092A0426ABE}"/>
          </ac:picMkLst>
        </pc:picChg>
        <pc:picChg chg="mod">
          <ac:chgData name="Poram Ruksasakchai" userId="0652c80b-c5db-4076-b5e3-fa7945ed7487" providerId="ADAL" clId="{85F9A6AE-59E3-4667-B9F0-D906AFF78A0A}" dt="2025-02-07T11:40:53.140" v="1085" actId="164"/>
          <ac:picMkLst>
            <pc:docMk/>
            <pc:sldMk cId="3858849932" sldId="310"/>
            <ac:picMk id="120" creationId="{626F71FA-0D89-6EC1-208D-2264238379AF}"/>
          </ac:picMkLst>
        </pc:picChg>
        <pc:cxnChg chg="add mod">
          <ac:chgData name="Poram Ruksasakchai" userId="0652c80b-c5db-4076-b5e3-fa7945ed7487" providerId="ADAL" clId="{85F9A6AE-59E3-4667-B9F0-D906AFF78A0A}" dt="2025-02-07T11:41:08.569" v="1086" actId="164"/>
          <ac:cxnSpMkLst>
            <pc:docMk/>
            <pc:sldMk cId="3858849932" sldId="310"/>
            <ac:cxnSpMk id="18" creationId="{3899270F-C795-67E4-0213-3BB23ED46114}"/>
          </ac:cxnSpMkLst>
        </pc:cxnChg>
      </pc:sldChg>
      <pc:sldChg chg="addSp modSp add modAnim">
        <pc:chgData name="Poram Ruksasakchai" userId="0652c80b-c5db-4076-b5e3-fa7945ed7487" providerId="ADAL" clId="{85F9A6AE-59E3-4667-B9F0-D906AFF78A0A}" dt="2025-02-07T12:22:31.135" v="1157"/>
        <pc:sldMkLst>
          <pc:docMk/>
          <pc:sldMk cId="2605535096" sldId="311"/>
        </pc:sldMkLst>
        <pc:spChg chg="mod">
          <ac:chgData name="Poram Ruksasakchai" userId="0652c80b-c5db-4076-b5e3-fa7945ed7487" providerId="ADAL" clId="{85F9A6AE-59E3-4667-B9F0-D906AFF78A0A}" dt="2025-02-07T11:51:55.215" v="1148"/>
          <ac:spMkLst>
            <pc:docMk/>
            <pc:sldMk cId="2605535096" sldId="311"/>
            <ac:spMk id="13" creationId="{276FD868-87EF-A101-5DB5-41561B477214}"/>
          </ac:spMkLst>
        </pc:spChg>
        <pc:grpChg chg="add mod">
          <ac:chgData name="Poram Ruksasakchai" userId="0652c80b-c5db-4076-b5e3-fa7945ed7487" providerId="ADAL" clId="{85F9A6AE-59E3-4667-B9F0-D906AFF78A0A}" dt="2025-02-07T11:51:55.215" v="1148"/>
          <ac:grpSpMkLst>
            <pc:docMk/>
            <pc:sldMk cId="2605535096" sldId="311"/>
            <ac:grpSpMk id="2" creationId="{C4586E3C-D1DE-6E04-AA7E-5E4921618578}"/>
          </ac:grpSpMkLst>
        </pc:grpChg>
        <pc:cxnChg chg="mod">
          <ac:chgData name="Poram Ruksasakchai" userId="0652c80b-c5db-4076-b5e3-fa7945ed7487" providerId="ADAL" clId="{85F9A6AE-59E3-4667-B9F0-D906AFF78A0A}" dt="2025-02-07T11:51:55.215" v="1148"/>
          <ac:cxnSpMkLst>
            <pc:docMk/>
            <pc:sldMk cId="2605535096" sldId="311"/>
            <ac:cxnSpMk id="19" creationId="{48ACDCE3-73E4-4737-9F1F-F2F8098F2FBB}"/>
          </ac:cxnSpMkLst>
        </pc:cxnChg>
      </pc:sldChg>
      <pc:sldChg chg="addSp modSp add del modAnim">
        <pc:chgData name="Poram Ruksasakchai" userId="0652c80b-c5db-4076-b5e3-fa7945ed7487" providerId="ADAL" clId="{85F9A6AE-59E3-4667-B9F0-D906AFF78A0A}" dt="2025-02-07T15:20:07.771" v="2062" actId="47"/>
        <pc:sldMkLst>
          <pc:docMk/>
          <pc:sldMk cId="2715582356" sldId="312"/>
        </pc:sldMkLst>
      </pc:sldChg>
      <pc:sldChg chg="addSp delSp modSp add del mod ord delAnim modAnim">
        <pc:chgData name="Poram Ruksasakchai" userId="0652c80b-c5db-4076-b5e3-fa7945ed7487" providerId="ADAL" clId="{85F9A6AE-59E3-4667-B9F0-D906AFF78A0A}" dt="2025-02-07T15:27:14.204" v="2079"/>
        <pc:sldMkLst>
          <pc:docMk/>
          <pc:sldMk cId="3114193057" sldId="313"/>
        </pc:sldMkLst>
        <pc:spChg chg="mod">
          <ac:chgData name="Poram Ruksasakchai" userId="0652c80b-c5db-4076-b5e3-fa7945ed7487" providerId="ADAL" clId="{85F9A6AE-59E3-4667-B9F0-D906AFF78A0A}" dt="2025-02-07T15:20:52.841" v="2065" actId="1076"/>
          <ac:spMkLst>
            <pc:docMk/>
            <pc:sldMk cId="3114193057" sldId="313"/>
            <ac:spMk id="20" creationId="{98A025C9-B1BB-AB8A-F59B-688E53802165}"/>
          </ac:spMkLst>
        </pc:spChg>
        <pc:spChg chg="mod">
          <ac:chgData name="Poram Ruksasakchai" userId="0652c80b-c5db-4076-b5e3-fa7945ed7487" providerId="ADAL" clId="{85F9A6AE-59E3-4667-B9F0-D906AFF78A0A}" dt="2025-02-07T12:44:58.279" v="1261" actId="1035"/>
          <ac:spMkLst>
            <pc:docMk/>
            <pc:sldMk cId="3114193057" sldId="313"/>
            <ac:spMk id="26" creationId="{DDB4A42F-9DDC-0A59-2CEA-BA3B5FC1D88A}"/>
          </ac:spMkLst>
        </pc:spChg>
        <pc:spChg chg="add mod">
          <ac:chgData name="Poram Ruksasakchai" userId="0652c80b-c5db-4076-b5e3-fa7945ed7487" providerId="ADAL" clId="{85F9A6AE-59E3-4667-B9F0-D906AFF78A0A}" dt="2025-02-07T14:27:24.703" v="1554" actId="1036"/>
          <ac:spMkLst>
            <pc:docMk/>
            <pc:sldMk cId="3114193057" sldId="313"/>
            <ac:spMk id="36" creationId="{0468FD98-E8B7-C8F8-E284-989813627830}"/>
          </ac:spMkLst>
        </pc:spChg>
        <pc:spChg chg="mod topLvl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80" creationId="{DE0748EA-5DB0-D171-9314-812F43199134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85" creationId="{9F23E855-98DF-7901-2836-5B400B5FB9BF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86" creationId="{17A577C6-723B-B3E9-98C8-97D4EBDB8B80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88" creationId="{A8D389F7-1E75-749D-F063-0F62554DB184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91" creationId="{DBA1124D-FA94-BCBC-3011-59F7199304F4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92" creationId="{B920A21C-0D16-8BC0-77FC-606B89B7E731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93" creationId="{44EDAA40-2577-3E2E-C6BF-F1F179CB6985}"/>
          </ac:spMkLst>
        </pc:spChg>
        <pc:spChg chg="mod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94" creationId="{588E3D76-02F7-BD9C-5208-CABAA8F13BD3}"/>
          </ac:spMkLst>
        </pc:spChg>
        <pc:spChg chg="mod topLvl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111" creationId="{0C254F4E-209B-D2C9-39FA-D9BEA84D15DD}"/>
          </ac:spMkLst>
        </pc:spChg>
        <pc:spChg chg="mod topLvl">
          <ac:chgData name="Poram Ruksasakchai" userId="0652c80b-c5db-4076-b5e3-fa7945ed7487" providerId="ADAL" clId="{85F9A6AE-59E3-4667-B9F0-D906AFF78A0A}" dt="2025-02-07T15:25:47.713" v="2068" actId="165"/>
          <ac:spMkLst>
            <pc:docMk/>
            <pc:sldMk cId="3114193057" sldId="313"/>
            <ac:spMk id="113" creationId="{EC079DE4-B828-25D6-524B-893AA4D82A3F}"/>
          </ac:spMkLst>
        </pc:spChg>
        <pc:grpChg chg="add mod topLvl">
          <ac:chgData name="Poram Ruksasakchai" userId="0652c80b-c5db-4076-b5e3-fa7945ed7487" providerId="ADAL" clId="{85F9A6AE-59E3-4667-B9F0-D906AFF78A0A}" dt="2025-02-07T14:27:06.591" v="1546" actId="1038"/>
          <ac:grpSpMkLst>
            <pc:docMk/>
            <pc:sldMk cId="3114193057" sldId="313"/>
            <ac:grpSpMk id="22" creationId="{D3D0B1F4-DB4E-6852-8DF0-6A2AFB597F06}"/>
          </ac:grpSpMkLst>
        </pc:grpChg>
        <pc:grpChg chg="mod">
          <ac:chgData name="Poram Ruksasakchai" userId="0652c80b-c5db-4076-b5e3-fa7945ed7487" providerId="ADAL" clId="{85F9A6AE-59E3-4667-B9F0-D906AFF78A0A}" dt="2025-02-07T12:44:50.846" v="1256" actId="165"/>
          <ac:grpSpMkLst>
            <pc:docMk/>
            <pc:sldMk cId="3114193057" sldId="313"/>
            <ac:grpSpMk id="23" creationId="{7EBE4DA2-014C-31D2-AC1D-3235F6957382}"/>
          </ac:grpSpMkLst>
        </pc:grpChg>
        <pc:grpChg chg="add mod">
          <ac:chgData name="Poram Ruksasakchai" userId="0652c80b-c5db-4076-b5e3-fa7945ed7487" providerId="ADAL" clId="{85F9A6AE-59E3-4667-B9F0-D906AFF78A0A}" dt="2025-02-07T14:27:06.591" v="1546" actId="1038"/>
          <ac:grpSpMkLst>
            <pc:docMk/>
            <pc:sldMk cId="3114193057" sldId="313"/>
            <ac:grpSpMk id="37" creationId="{6342FF8B-C573-7B0F-8FC5-3B83C1D09D9F}"/>
          </ac:grpSpMkLst>
        </pc:grpChg>
        <pc:picChg chg="add mod topLvl">
          <ac:chgData name="Poram Ruksasakchai" userId="0652c80b-c5db-4076-b5e3-fa7945ed7487" providerId="ADAL" clId="{85F9A6AE-59E3-4667-B9F0-D906AFF78A0A}" dt="2025-02-07T14:27:06.591" v="1546" actId="1038"/>
          <ac:picMkLst>
            <pc:docMk/>
            <pc:sldMk cId="3114193057" sldId="313"/>
            <ac:picMk id="21" creationId="{3EA3B862-3AF6-7F3B-A1D0-F0F9EEBF3590}"/>
          </ac:picMkLst>
        </pc:picChg>
        <pc:picChg chg="mod">
          <ac:chgData name="Poram Ruksasakchai" userId="0652c80b-c5db-4076-b5e3-fa7945ed7487" providerId="ADAL" clId="{85F9A6AE-59E3-4667-B9F0-D906AFF78A0A}" dt="2025-02-07T12:44:58.279" v="1261" actId="1035"/>
          <ac:picMkLst>
            <pc:docMk/>
            <pc:sldMk cId="3114193057" sldId="313"/>
            <ac:picMk id="24" creationId="{18D474B0-9FEB-23DD-E810-934E3910FC8D}"/>
          </ac:picMkLst>
        </pc:picChg>
        <pc:cxnChg chg="mod">
          <ac:chgData name="Poram Ruksasakchai" userId="0652c80b-c5db-4076-b5e3-fa7945ed7487" providerId="ADAL" clId="{85F9A6AE-59E3-4667-B9F0-D906AFF78A0A}" dt="2025-02-07T12:45:26.463" v="1276" actId="14100"/>
          <ac:cxnSpMkLst>
            <pc:docMk/>
            <pc:sldMk cId="3114193057" sldId="313"/>
            <ac:cxnSpMk id="27" creationId="{B9B2AA3B-2735-9A5D-6066-7C3931BE9FE2}"/>
          </ac:cxnSpMkLst>
        </pc:cxnChg>
        <pc:cxnChg chg="add mod">
          <ac:chgData name="Poram Ruksasakchai" userId="0652c80b-c5db-4076-b5e3-fa7945ed7487" providerId="ADAL" clId="{85F9A6AE-59E3-4667-B9F0-D906AFF78A0A}" dt="2025-02-07T14:26:57.990" v="1536" actId="20577"/>
          <ac:cxnSpMkLst>
            <pc:docMk/>
            <pc:sldMk cId="3114193057" sldId="313"/>
            <ac:cxnSpMk id="35" creationId="{261CE237-7DC0-8701-13FD-49D8212C0295}"/>
          </ac:cxnSpMkLst>
        </pc:cxnChg>
      </pc:sldChg>
      <pc:sldChg chg="add del">
        <pc:chgData name="Poram Ruksasakchai" userId="0652c80b-c5db-4076-b5e3-fa7945ed7487" providerId="ADAL" clId="{85F9A6AE-59E3-4667-B9F0-D906AFF78A0A}" dt="2025-02-07T14:45:14.187" v="1786"/>
        <pc:sldMkLst>
          <pc:docMk/>
          <pc:sldMk cId="4112562968" sldId="314"/>
        </pc:sldMkLst>
      </pc:sldChg>
    </pc:docChg>
  </pc:docChgLst>
  <pc:docChgLst>
    <pc:chgData name="Poram Ruksasakchai" userId="0652c80b-c5db-4076-b5e3-fa7945ed7487" providerId="ADAL" clId="{F514CA35-22DE-4052-AE91-4028415803D1}"/>
    <pc:docChg chg="undo custSel modSld">
      <pc:chgData name="Poram Ruksasakchai" userId="0652c80b-c5db-4076-b5e3-fa7945ed7487" providerId="ADAL" clId="{F514CA35-22DE-4052-AE91-4028415803D1}" dt="2025-02-11T13:15:14.682" v="352" actId="20577"/>
      <pc:docMkLst>
        <pc:docMk/>
      </pc:docMkLst>
      <pc:sldChg chg="modAnim">
        <pc:chgData name="Poram Ruksasakchai" userId="0652c80b-c5db-4076-b5e3-fa7945ed7487" providerId="ADAL" clId="{F514CA35-22DE-4052-AE91-4028415803D1}" dt="2025-02-11T12:45:57.424" v="233"/>
        <pc:sldMkLst>
          <pc:docMk/>
          <pc:sldMk cId="2150648822" sldId="276"/>
        </pc:sldMkLst>
      </pc:sldChg>
      <pc:sldChg chg="addSp delSp modSp mod delAnim modAnim">
        <pc:chgData name="Poram Ruksasakchai" userId="0652c80b-c5db-4076-b5e3-fa7945ed7487" providerId="ADAL" clId="{F514CA35-22DE-4052-AE91-4028415803D1}" dt="2025-02-11T13:15:14.682" v="352" actId="20577"/>
        <pc:sldMkLst>
          <pc:docMk/>
          <pc:sldMk cId="1688199409" sldId="304"/>
        </pc:sldMkLst>
        <pc:spChg chg="mod">
          <ac:chgData name="Poram Ruksasakchai" userId="0652c80b-c5db-4076-b5e3-fa7945ed7487" providerId="ADAL" clId="{F514CA35-22DE-4052-AE91-4028415803D1}" dt="2025-02-11T13:15:14.682" v="352" actId="20577"/>
          <ac:spMkLst>
            <pc:docMk/>
            <pc:sldMk cId="1688199409" sldId="304"/>
            <ac:spMk id="14" creationId="{62A9CA4B-1D7E-5B22-8541-C34A2FC836B3}"/>
          </ac:spMkLst>
        </pc:spChg>
        <pc:spChg chg="del">
          <ac:chgData name="Poram Ruksasakchai" userId="0652c80b-c5db-4076-b5e3-fa7945ed7487" providerId="ADAL" clId="{F514CA35-22DE-4052-AE91-4028415803D1}" dt="2025-02-11T11:57:44.704" v="21" actId="478"/>
          <ac:spMkLst>
            <pc:docMk/>
            <pc:sldMk cId="1688199409" sldId="304"/>
            <ac:spMk id="19" creationId="{1489BB4F-B155-A975-2B2F-EC11DEA355AD}"/>
          </ac:spMkLst>
        </pc:spChg>
        <pc:spChg chg="del">
          <ac:chgData name="Poram Ruksasakchai" userId="0652c80b-c5db-4076-b5e3-fa7945ed7487" providerId="ADAL" clId="{F514CA35-22DE-4052-AE91-4028415803D1}" dt="2025-02-11T11:57:44.704" v="21" actId="478"/>
          <ac:spMkLst>
            <pc:docMk/>
            <pc:sldMk cId="1688199409" sldId="304"/>
            <ac:spMk id="22" creationId="{07DF08D6-AE10-5619-1714-148196E892F2}"/>
          </ac:spMkLst>
        </pc:spChg>
        <pc:picChg chg="mod">
          <ac:chgData name="Poram Ruksasakchai" userId="0652c80b-c5db-4076-b5e3-fa7945ed7487" providerId="ADAL" clId="{F514CA35-22DE-4052-AE91-4028415803D1}" dt="2025-02-11T12:47:53.241" v="272" actId="1037"/>
          <ac:picMkLst>
            <pc:docMk/>
            <pc:sldMk cId="1688199409" sldId="304"/>
            <ac:picMk id="2" creationId="{B1B8849F-DB07-0AEF-01D0-0801072A02C4}"/>
          </ac:picMkLst>
        </pc:picChg>
        <pc:picChg chg="add mod">
          <ac:chgData name="Poram Ruksasakchai" userId="0652c80b-c5db-4076-b5e3-fa7945ed7487" providerId="ADAL" clId="{F514CA35-22DE-4052-AE91-4028415803D1}" dt="2025-02-11T12:47:57.813" v="282" actId="1037"/>
          <ac:picMkLst>
            <pc:docMk/>
            <pc:sldMk cId="1688199409" sldId="304"/>
            <ac:picMk id="4" creationId="{F2E7C4D2-4182-1F2C-2630-67A7A1A925E3}"/>
          </ac:picMkLst>
        </pc:picChg>
        <pc:picChg chg="del">
          <ac:chgData name="Poram Ruksasakchai" userId="0652c80b-c5db-4076-b5e3-fa7945ed7487" providerId="ADAL" clId="{F514CA35-22DE-4052-AE91-4028415803D1}" dt="2025-02-11T11:57:44.704" v="21" actId="478"/>
          <ac:picMkLst>
            <pc:docMk/>
            <pc:sldMk cId="1688199409" sldId="304"/>
            <ac:picMk id="11" creationId="{AA4AAB87-1D5D-6917-3736-74BE5981FEC7}"/>
          </ac:picMkLst>
        </pc:picChg>
        <pc:cxnChg chg="del">
          <ac:chgData name="Poram Ruksasakchai" userId="0652c80b-c5db-4076-b5e3-fa7945ed7487" providerId="ADAL" clId="{F514CA35-22DE-4052-AE91-4028415803D1}" dt="2025-02-11T11:57:44.704" v="21" actId="478"/>
          <ac:cxnSpMkLst>
            <pc:docMk/>
            <pc:sldMk cId="1688199409" sldId="304"/>
            <ac:cxnSpMk id="18" creationId="{2F05D151-B751-49DB-B49D-C8F79F237F3F}"/>
          </ac:cxnSpMkLst>
        </pc:cxnChg>
        <pc:cxnChg chg="del">
          <ac:chgData name="Poram Ruksasakchai" userId="0652c80b-c5db-4076-b5e3-fa7945ed7487" providerId="ADAL" clId="{F514CA35-22DE-4052-AE91-4028415803D1}" dt="2025-02-11T11:57:44.704" v="21" actId="478"/>
          <ac:cxnSpMkLst>
            <pc:docMk/>
            <pc:sldMk cId="1688199409" sldId="304"/>
            <ac:cxnSpMk id="20" creationId="{B8799252-E1BC-A242-4969-1898B652EBA5}"/>
          </ac:cxnSpMkLst>
        </pc:cxnChg>
      </pc:sldChg>
      <pc:sldChg chg="addSp modSp mod modAnim">
        <pc:chgData name="Poram Ruksasakchai" userId="0652c80b-c5db-4076-b5e3-fa7945ed7487" providerId="ADAL" clId="{F514CA35-22DE-4052-AE91-4028415803D1}" dt="2025-02-11T12:43:19.742" v="230" actId="6549"/>
        <pc:sldMkLst>
          <pc:docMk/>
          <pc:sldMk cId="3858849932" sldId="310"/>
        </pc:sldMkLst>
        <pc:spChg chg="add mod">
          <ac:chgData name="Poram Ruksasakchai" userId="0652c80b-c5db-4076-b5e3-fa7945ed7487" providerId="ADAL" clId="{F514CA35-22DE-4052-AE91-4028415803D1}" dt="2025-02-11T12:43:19.742" v="230" actId="6549"/>
          <ac:spMkLst>
            <pc:docMk/>
            <pc:sldMk cId="3858849932" sldId="310"/>
            <ac:spMk id="2" creationId="{8C5F242C-97E3-6E8B-A846-C5FDED68FD2D}"/>
          </ac:spMkLst>
        </pc:spChg>
      </pc:sldChg>
      <pc:sldChg chg="modSp mod">
        <pc:chgData name="Poram Ruksasakchai" userId="0652c80b-c5db-4076-b5e3-fa7945ed7487" providerId="ADAL" clId="{F514CA35-22DE-4052-AE91-4028415803D1}" dt="2025-02-11T13:14:17.338" v="348" actId="20577"/>
        <pc:sldMkLst>
          <pc:docMk/>
          <pc:sldMk cId="3114193057" sldId="313"/>
        </pc:sldMkLst>
        <pc:spChg chg="mod">
          <ac:chgData name="Poram Ruksasakchai" userId="0652c80b-c5db-4076-b5e3-fa7945ed7487" providerId="ADAL" clId="{F514CA35-22DE-4052-AE91-4028415803D1}" dt="2025-02-11T13:14:17.338" v="348" actId="20577"/>
          <ac:spMkLst>
            <pc:docMk/>
            <pc:sldMk cId="3114193057" sldId="313"/>
            <ac:spMk id="184" creationId="{3F4A7BFF-3C90-2B0A-4381-E339EDCFBC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D5B9-B29E-25E8-ED3E-B8A3DD3DB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DCA2D-800C-F4A7-C0FD-B58B3B70C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BFB6-D7ED-43E2-A7DF-43051F72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5E4E0-052B-FFB2-294A-CC6BB116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D90DC-0ED7-0DC5-8AE3-7710BCFD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7D5C-84B5-687E-3C20-279420A6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D251B-1D65-2F56-C8AE-351099C85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893F-C7F1-8EDE-122F-5066E90A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90307-8B43-5380-1B81-C19343EE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FB852-4A47-B993-DEAE-DB2C0D9A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36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B877F-3345-457D-F227-238ABFEC6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D0265-DCB2-5D86-D12B-08E3C33A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FC91E-7F47-93FF-3E10-B54017BA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FF971-38A4-F5AD-D90B-1FA5C79B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599A5-76D6-E5E6-B74C-83E6464B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56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3E36-F621-B7B1-D168-4C3647A6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4EAC7-2184-10C2-DB20-BD793B70F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FB8A7-0B98-D04A-6D9C-B4E53136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60E24-AAFF-0B24-88BD-0BE095F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DC09-51FA-3325-C589-AD03E1D0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4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25FA-35F1-B6CF-B1A1-A6C810BB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D818B-FE0C-1E10-B628-DAEAA7384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BCDF-D832-D54B-7381-AE2D8094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2B3BA-4F76-CCE9-C125-99C95209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66D75-0BF1-41C8-D5D7-15ABFCBD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51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F402-1812-EB18-6947-ED23B7F1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9D2C-1BCE-A500-0DBB-743D8EAF3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6D525-32BB-32CC-8DED-A195D4DBE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01EA1-7F0D-CB84-48CE-A4540694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7CE61-5D93-228B-5D0A-8FF787A5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06EED-54BE-806C-FB3C-B9C8E2CC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7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1EF0-653F-E745-D2D3-8948E4DA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60AF4-5907-9F74-67A8-1AFE3BAB6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E453E-9374-1D51-E276-92095C5A0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C12D5-4E17-E888-CC6F-5D73661F7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3826B-3089-357C-36D2-92346FC93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BCE5F8-FF29-C139-4633-AB97819F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21B3B-C451-1E6F-D407-E08F5982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B97BF-D181-7807-30BB-C34F2552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3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DECC-924E-058A-B321-804A0852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A5499-4F32-F307-ED7C-F430E7C1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F78E6-C724-D5C4-A7F5-13BD0A05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74718-3220-BB78-E6EE-471A553D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00104-D5AC-D4C4-E610-C9293FC4B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F4FC5-FD0A-B1CA-BB1D-7E4B7472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F0A8B-6A68-0BA7-DF2D-BDE45B9F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1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4BF0-A7F9-D21D-72B1-D63AEC2F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E59BF-80AF-B1CE-B2FE-0AD8FB94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C6292-7FC0-EF13-134E-3163450B6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3E14-51BE-D9E1-FEE0-D2D98126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8F7FC-A977-C805-66AD-89B24BF1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50E3B-36C3-B453-075A-6CFD6063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0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6C0E-5BC2-8DE5-C33E-D4577E41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AF0CC-34B3-92C3-AB8A-BAEEED29A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6C173-17BF-9E3F-3398-F5B378938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D8681-BDA4-FEE8-BC17-B164343F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EAAA6-2E3F-915B-374B-EF0AECDD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7E222-5E72-B89D-CA41-895ED444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3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DF2AF-C0B8-E4F0-F5D2-4F81C3CD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2A5A3-7471-65BA-2C70-3947F7646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5F86A-141F-9ABD-3947-053182EE0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14E770-A0FC-48AE-A40F-7EFDCFADFEED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51AFC-0A0F-6D56-27FC-FCDD8E3BE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D432F-A285-F768-3279-F5699799B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A4A48-5B34-4359-98FF-E89782240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470C7B-D67F-1871-7DF9-E9B20FBC1513}"/>
              </a:ext>
            </a:extLst>
          </p:cNvPr>
          <p:cNvSpPr txBox="1"/>
          <p:nvPr/>
        </p:nvSpPr>
        <p:spPr>
          <a:xfrm>
            <a:off x="-1" y="2879659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4A3EE-7601-16D1-A6A3-50AEF516D4D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 progress (11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2025)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9A8E66-9E9A-F8AB-CF99-2FA66222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earch/DesignStudy – CCAP">
            <a:extLst>
              <a:ext uri="{FF2B5EF4-FFF2-40B4-BE49-F238E27FC236}">
                <a16:creationId xmlns:a16="http://schemas.microsoft.com/office/drawing/2014/main" id="{370BC854-74A9-F04B-68B1-E59B5FBF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0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007866-2996-DB52-076C-B034B68493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Conclusion and outlook</a:t>
            </a:r>
            <a:endParaRPr lang="en-GB" sz="5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9CA4B-1D7E-5B22-8541-C34A2FC836B3}"/>
              </a:ext>
            </a:extLst>
          </p:cNvPr>
          <p:cNvSpPr txBox="1"/>
          <p:nvPr/>
        </p:nvSpPr>
        <p:spPr>
          <a:xfrm>
            <a:off x="4445" y="936147"/>
            <a:ext cx="1235083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peak density of the plasma is ~ 1×10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Radius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~5 mm.</a:t>
            </a: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Length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~19 cm.</a:t>
            </a: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Lifetime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long as the RW is applied, the plasma remain stable.</a:t>
            </a:r>
          </a:p>
          <a:p>
            <a:pPr lvl="1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 the pressure of the cooling 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the electrode length to extend the plasma length, which will reduce the focal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numerical simulation to verify our diagnostics and 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predict the behaviour of positively charge particles when sending them through the plasma.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8849F-DB07-0AEF-01D0-0801072A0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95" y="1629967"/>
            <a:ext cx="2161216" cy="18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1B7FBF-B01C-0B67-6F7F-BD375219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earch/DesignStudy – CCAP">
            <a:extLst>
              <a:ext uri="{FF2B5EF4-FFF2-40B4-BE49-F238E27FC236}">
                <a16:creationId xmlns:a16="http://schemas.microsoft.com/office/drawing/2014/main" id="{D5CCE776-BA25-F29E-2AF8-EF733F5F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286569-613F-FCEF-2FA3-CFD762B4A63B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 progress (11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7C4D2-4182-1F2C-2630-67A7A1A9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7" r="1498" b="27708"/>
          <a:stretch/>
        </p:blipFill>
        <p:spPr>
          <a:xfrm>
            <a:off x="8478415" y="1629000"/>
            <a:ext cx="350717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76DC8EF-D1FA-AFFD-5BAA-75FE29B79268}"/>
              </a:ext>
            </a:extLst>
          </p:cNvPr>
          <p:cNvSpPr txBox="1"/>
          <p:nvPr/>
        </p:nvSpPr>
        <p:spPr>
          <a:xfrm>
            <a:off x="533400" y="1259615"/>
            <a:ext cx="27758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Bertsche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Charlton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Eriksson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P. van der Werf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A. Isaac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Baker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 Ruksasakchai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75B7B4-010B-FF6C-9036-CD43E53E7445}"/>
              </a:ext>
            </a:extLst>
          </p:cNvPr>
          <p:cNvGrpSpPr/>
          <p:nvPr/>
        </p:nvGrpSpPr>
        <p:grpSpPr>
          <a:xfrm>
            <a:off x="777224" y="4458318"/>
            <a:ext cx="10642402" cy="1687458"/>
            <a:chOff x="1310628" y="4904634"/>
            <a:chExt cx="10642402" cy="1687458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2B18B14B-7A7B-41A3-8310-BC6A6EA6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833" y="4904634"/>
              <a:ext cx="1724651" cy="720000"/>
            </a:xfrm>
            <a:prstGeom prst="rect">
              <a:avLst/>
            </a:prstGeom>
          </p:spPr>
        </p:pic>
        <p:pic>
          <p:nvPicPr>
            <p:cNvPr id="24" name="Picture 23" descr="A picture containing text, room, gambling house, scene&#10;&#10;Description automatically generated">
              <a:extLst>
                <a:ext uri="{FF2B5EF4-FFF2-40B4-BE49-F238E27FC236}">
                  <a16:creationId xmlns:a16="http://schemas.microsoft.com/office/drawing/2014/main" id="{9C1A7DC6-8A70-931E-DA7D-C83FF8F5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325" y="5872092"/>
              <a:ext cx="720000" cy="720000"/>
            </a:xfrm>
            <a:prstGeom prst="rect">
              <a:avLst/>
            </a:prstGeom>
          </p:spPr>
        </p:pic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441C79BA-A62F-EDBA-B4F8-91C18AAA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28" y="4904634"/>
              <a:ext cx="1295999" cy="720000"/>
            </a:xfrm>
            <a:prstGeom prst="rect">
              <a:avLst/>
            </a:prstGeom>
          </p:spPr>
        </p:pic>
        <p:pic>
          <p:nvPicPr>
            <p:cNvPr id="26" name="Picture 2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7678E85E-AE5B-26A0-1DDE-C95908D8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" t="12396" r="-1481" b="12639"/>
            <a:stretch/>
          </p:blipFill>
          <p:spPr>
            <a:xfrm>
              <a:off x="5032602" y="4904634"/>
              <a:ext cx="4091078" cy="720000"/>
            </a:xfrm>
            <a:prstGeom prst="rect">
              <a:avLst/>
            </a:prstGeom>
          </p:spPr>
        </p:pic>
        <p:pic>
          <p:nvPicPr>
            <p:cNvPr id="27" name="Picture 2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9BA9AA0-B8ED-C9AE-B7D3-5F1C9A30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641" y="5872092"/>
              <a:ext cx="1524706" cy="720000"/>
            </a:xfrm>
            <a:prstGeom prst="rect">
              <a:avLst/>
            </a:prstGeom>
          </p:spPr>
        </p:pic>
        <p:pic>
          <p:nvPicPr>
            <p:cNvPr id="28" name="Picture 2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BFB504E-81A9-C6B1-DB21-BCE14EFA3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31" b="26509"/>
            <a:stretch/>
          </p:blipFill>
          <p:spPr>
            <a:xfrm>
              <a:off x="6682347" y="5872092"/>
              <a:ext cx="3239899" cy="720000"/>
            </a:xfrm>
            <a:prstGeom prst="rect">
              <a:avLst/>
            </a:prstGeom>
          </p:spPr>
        </p:pic>
        <p:pic>
          <p:nvPicPr>
            <p:cNvPr id="29" name="Picture 2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B41B0B5-8F57-9337-47F9-83168F5F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768" y="4904634"/>
              <a:ext cx="2742262" cy="7200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9B9A998-E1C8-6D3F-68B5-7005B66B3530}"/>
              </a:ext>
            </a:extLst>
          </p:cNvPr>
          <p:cNvSpPr txBox="1"/>
          <p:nvPr/>
        </p:nvSpPr>
        <p:spPr>
          <a:xfrm>
            <a:off x="3505200" y="1259615"/>
            <a:ext cx="2209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Dascalu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Fajans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Wurtele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Bingham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Hugtenburg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Purden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Knoll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Bennet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302325-52EF-6E21-DF86-5B53F0B6A4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WP3 Personnel</a:t>
            </a:r>
            <a:endParaRPr lang="en-GB" sz="5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40C65E4-CA13-F49E-DCDA-4712F606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earch/DesignStudy – CCAP">
            <a:extLst>
              <a:ext uri="{FF2B5EF4-FFF2-40B4-BE49-F238E27FC236}">
                <a16:creationId xmlns:a16="http://schemas.microsoft.com/office/drawing/2014/main" id="{FFEB91B9-D7AF-218C-B00A-F0594D47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52386-91C7-C2C4-CF6C-11BE6B89E10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 progress (11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99045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02049" y="2231"/>
            <a:ext cx="166103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3.87×10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20250131174331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6.34×10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20250131184621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7.57×10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20250131165125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3.62×10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20250131153255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7.35×10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-7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20250130102248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1.46×10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20250130110911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2.18×10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20250130115658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2.91×10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20250130132503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3.63×10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20250130140932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4.36×10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20250130145213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5.08×10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20250130153710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5.81×10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20250130163338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6.54×10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20250130172432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7.27×10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20250131110244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7.99×10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20250131115913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8.71×10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20250131132143</a:t>
            </a:r>
          </a:p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1.45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20250131201844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2.18×10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20250131192734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2.91×10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20250131203136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3.64×10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20250131191610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4.35×10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20250131204322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5.02×10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20250131195451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5.79×10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20250131205615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6.51×10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20250131194322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180" y="2547635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3.87×10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5" y="2855413"/>
            <a:ext cx="1296730" cy="1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6" y="2855413"/>
            <a:ext cx="1296730" cy="1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482" y="2547636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6.34×10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93" y="2855413"/>
            <a:ext cx="1296730" cy="10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6779" y="254763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7.57×10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88" y="2855413"/>
            <a:ext cx="1296730" cy="10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1072" y="2547633"/>
            <a:ext cx="873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3.62×10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-7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79" y="2855413"/>
            <a:ext cx="1349773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21886" y="25476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7.35×10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-7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86" y="2855409"/>
            <a:ext cx="1349773" cy="10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05039" y="25476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1.46×10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02" y="2855409"/>
            <a:ext cx="1349773" cy="10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81307" y="25476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2.18×10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96" y="2855409"/>
            <a:ext cx="1349773" cy="108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57572" y="25476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2.91×10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23" y="2855409"/>
            <a:ext cx="1349773" cy="10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441178" y="25476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3.63×10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03" y="2855409"/>
            <a:ext cx="1349773" cy="108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27409" y="2549726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4.36×10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3" y="4250251"/>
            <a:ext cx="1349773" cy="108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6230" y="394247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5.08×10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24" y="4250251"/>
            <a:ext cx="1349773" cy="108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50531" y="394247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5.81×10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25" y="4253831"/>
            <a:ext cx="1349773" cy="108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34831" y="394247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6.54×10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90" y="4248175"/>
            <a:ext cx="1296730" cy="108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991568" y="394247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7.27×10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90" y="4249213"/>
            <a:ext cx="1296730" cy="108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67675" y="394247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7.99×10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0" y="4248175"/>
            <a:ext cx="1296730" cy="108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54425" y="393936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8.71×10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58" y="5327136"/>
            <a:ext cx="1349773" cy="108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30" y="4247136"/>
            <a:ext cx="1296730" cy="1080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96" y="4248175"/>
            <a:ext cx="1296730" cy="108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322381" y="393935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2.18×10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08" y="5337411"/>
            <a:ext cx="1349773" cy="108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229633" y="393935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1.45×10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01" y="5337411"/>
            <a:ext cx="1349773" cy="108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87" y="4253831"/>
            <a:ext cx="1296730" cy="1080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98233" y="394279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2.91×10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1" y="4247136"/>
            <a:ext cx="1296730" cy="108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483305" y="394654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3.64×10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6" y="5647576"/>
            <a:ext cx="1296730" cy="1080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57138" y="533979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4.35×10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78" y="5647576"/>
            <a:ext cx="1296730" cy="10800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50530" y="5336219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5.02×10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08" y="5647576"/>
            <a:ext cx="1296730" cy="10800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936292" y="533415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5.79×10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86" y="5647576"/>
            <a:ext cx="1296730" cy="10800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001885" y="533414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6.51×10</a:t>
            </a:r>
            <a:r>
              <a:rPr lang="en-US" sz="1400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GB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89" y="189795"/>
            <a:ext cx="3364486" cy="21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7EFAD-C544-16D1-405A-FEFC60B8CCF4}"/>
              </a:ext>
            </a:extLst>
          </p:cNvPr>
          <p:cNvSpPr txBox="1"/>
          <p:nvPr/>
        </p:nvSpPr>
        <p:spPr>
          <a:xfrm>
            <a:off x="-1003" y="699739"/>
            <a:ext cx="536845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sequence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(Trap depth: -400V)</a:t>
            </a:r>
            <a:endParaRPr lang="en-US" sz="1600" u="sng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Load: 1s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Hold: 17us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RW: 13 MHz, 2.95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 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Lift the trap + RW: 40ms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Turn off RW: 10ms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Drop the trap + Dump + Trigger digitizer + Trigger CAM: 5ms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A16318-D332-A1E7-706B-77B22DDF1E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415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 the CO₂ pressure</a:t>
            </a:r>
            <a:br>
              <a:rPr lang="en-GB" sz="5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2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842F3-E677-196D-78DD-91AC9C1BD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4EE911-1A15-4BFF-F0D7-3E054E82961F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Gabor lens</a:t>
            </a:r>
          </a:p>
          <a:p>
            <a:pPr algn="l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9F60D3-998B-4E4F-C742-1BB488D57665}"/>
                  </a:ext>
                </a:extLst>
              </p:cNvPr>
              <p:cNvSpPr txBox="1"/>
              <p:nvPr/>
            </p:nvSpPr>
            <p:spPr>
              <a:xfrm>
                <a:off x="0" y="967170"/>
                <a:ext cx="12192000" cy="305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focal length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the Gabor lens:</a:t>
                </a:r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where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is electric charge of the electron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is the plasma density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is the length of the plasma 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is the permittivity of free space 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is the kinetic energy of the positively charge particle.</a:t>
                </a: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Penning-</a:t>
                </a:r>
                <a:r>
                  <a:rPr lang="en-GB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Malmberg</a:t>
                </a: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trap</a:t>
                </a: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9F60D3-998B-4E4F-C742-1BB488D57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7170"/>
                <a:ext cx="12192000" cy="3051541"/>
              </a:xfrm>
              <a:prstGeom prst="rect">
                <a:avLst/>
              </a:prstGeom>
              <a:blipFill>
                <a:blip r:embed="rId2"/>
                <a:stretch>
                  <a:fillRect l="-300" t="-1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30703469-72E6-9479-F6FC-C0407AE3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earch/DesignStudy – CCAP">
            <a:extLst>
              <a:ext uri="{FF2B5EF4-FFF2-40B4-BE49-F238E27FC236}">
                <a16:creationId xmlns:a16="http://schemas.microsoft.com/office/drawing/2014/main" id="{5414073B-A9D6-B97B-7D66-85760BF3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B7D0DE-78A6-3FC7-EA54-6EC43CF9E35E}"/>
              </a:ext>
            </a:extLst>
          </p:cNvPr>
          <p:cNvGrpSpPr>
            <a:grpSpLocks noChangeAspect="1"/>
          </p:cNvGrpSpPr>
          <p:nvPr/>
        </p:nvGrpSpPr>
        <p:grpSpPr>
          <a:xfrm>
            <a:off x="6431360" y="1051331"/>
            <a:ext cx="5699582" cy="2880000"/>
            <a:chOff x="704097" y="1038315"/>
            <a:chExt cx="9585604" cy="48436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8828D0-9606-3439-A07E-61012194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097" y="1038315"/>
              <a:ext cx="9585604" cy="48436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2594B5-2042-7502-37A9-E2FA986F1551}"/>
                </a:ext>
              </a:extLst>
            </p:cNvPr>
            <p:cNvSpPr txBox="1"/>
            <p:nvPr/>
          </p:nvSpPr>
          <p:spPr>
            <a:xfrm>
              <a:off x="1944126" y="1257821"/>
              <a:ext cx="3814341" cy="124229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Plasma density: 4×10</a:t>
              </a:r>
              <a:r>
                <a:rPr lang="en-GB" sz="14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en-GB" sz="14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-3</a:t>
              </a:r>
              <a:endPara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Radius: 3.65 cm</a:t>
              </a:r>
            </a:p>
            <a:p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Length: 1 m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99BD9BB-7399-74FE-9C23-D51385BA2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" y="3788668"/>
            <a:ext cx="4748873" cy="27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D7A03-4CAA-87E9-FA86-A9146A860884}"/>
              </a:ext>
            </a:extLst>
          </p:cNvPr>
          <p:cNvSpPr txBox="1"/>
          <p:nvPr/>
        </p:nvSpPr>
        <p:spPr>
          <a:xfrm>
            <a:off x="5040973" y="5588422"/>
            <a:ext cx="324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Aymar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G., Becker, T.,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Boogert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Borghesi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Bingham, R., Brenner, C., ... &amp; Xiao, R. (2020). </a:t>
            </a:r>
            <a:r>
              <a:rPr lang="en-GB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LhARA</a:t>
            </a:r>
            <a:r>
              <a:rPr lang="en-GB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laser-hybrid accelerator for radiobiological applications. Frontiers in Physics, 8, 567738.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1B307-9453-EDA9-D812-1FA1129E59F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 progress (11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0177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A2C8F28A-6E33-1790-0E37-17E23A30C917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Experimental setup</a:t>
            </a:r>
          </a:p>
          <a:p>
            <a:pPr algn="l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0560F69-BBB1-CCB7-712F-C912736B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search/DesignStudy – CCAP">
            <a:extLst>
              <a:ext uri="{FF2B5EF4-FFF2-40B4-BE49-F238E27FC236}">
                <a16:creationId xmlns:a16="http://schemas.microsoft.com/office/drawing/2014/main" id="{A70EDDDD-3013-B0C7-0D35-5E9180C1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DB7533-1418-94AF-66F4-48DB825B7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" r="1498" b="27708"/>
          <a:stretch/>
        </p:blipFill>
        <p:spPr>
          <a:xfrm>
            <a:off x="3540456" y="1108606"/>
            <a:ext cx="6992726" cy="35889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32F3571-64D9-3EC0-A136-9F600F325948}"/>
              </a:ext>
            </a:extLst>
          </p:cNvPr>
          <p:cNvGrpSpPr/>
          <p:nvPr/>
        </p:nvGrpSpPr>
        <p:grpSpPr>
          <a:xfrm>
            <a:off x="5806938" y="3638614"/>
            <a:ext cx="2457689" cy="1214098"/>
            <a:chOff x="5806938" y="2114610"/>
            <a:chExt cx="2457689" cy="12140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28">
                  <a:extLst>
                    <a:ext uri="{FF2B5EF4-FFF2-40B4-BE49-F238E27FC236}">
                      <a16:creationId xmlns:a16="http://schemas.microsoft.com/office/drawing/2014/main" id="{E6BF59CD-9BC7-4C86-6DE5-84CE8D1F0363}"/>
                    </a:ext>
                  </a:extLst>
                </p:cNvPr>
                <p:cNvSpPr txBox="1"/>
                <p:nvPr/>
              </p:nvSpPr>
              <p:spPr>
                <a:xfrm>
                  <a:off x="5806938" y="2128379"/>
                  <a:ext cx="2457689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GB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Solenoid: B</a:t>
                  </a:r>
                  <a14:m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MU Sans Serif" panose="02000603000000000000" pitchFamily="2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MU Sans Serif" panose="02000603000000000000" pitchFamily="2" charset="0"/>
                        </a:rPr>
                        <m:t>~40</m:t>
                      </m:r>
                    </m:oMath>
                  </a14:m>
                  <a:r>
                    <a:rPr lang="en-GB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mT</a:t>
                  </a:r>
                </a:p>
                <a:p>
                  <a:pPr algn="ctr"/>
                  <a:r>
                    <a:rPr lang="en-GB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pPr algn="ctr"/>
                  <a:r>
                    <a:rPr lang="en-GB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Brillouin density limit: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7.8×10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15</a:t>
                  </a:r>
                  <a:r>
                    <a:rPr lang="en-GB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m</a:t>
                  </a:r>
                  <a:r>
                    <a:rPr lang="en-GB" baseline="300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-3</a:t>
                  </a:r>
                </a:p>
              </p:txBody>
            </p:sp>
          </mc:Choice>
          <mc:Fallback xmlns="">
            <p:sp>
              <p:nvSpPr>
                <p:cNvPr id="34" name="TextBox 28">
                  <a:extLst>
                    <a:ext uri="{FF2B5EF4-FFF2-40B4-BE49-F238E27FC236}">
                      <a16:creationId xmlns:a16="http://schemas.microsoft.com/office/drawing/2014/main" id="{E6BF59CD-9BC7-4C86-6DE5-84CE8D1F0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6938" y="2128379"/>
                  <a:ext cx="2457689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2030" r="-2730" b="-76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3B7C082-9509-DD74-C3AD-DC838A5937B2}"/>
                </a:ext>
              </a:extLst>
            </p:cNvPr>
            <p:cNvCxnSpPr>
              <a:cxnSpLocks/>
            </p:cNvCxnSpPr>
            <p:nvPr/>
          </p:nvCxnSpPr>
          <p:spPr>
            <a:xfrm>
              <a:off x="6692319" y="2114610"/>
              <a:ext cx="7518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machine with a large cylinder&#10;&#10;Description automatically generated with medium confidence">
            <a:extLst>
              <a:ext uri="{FF2B5EF4-FFF2-40B4-BE49-F238E27FC236}">
                <a16:creationId xmlns:a16="http://schemas.microsoft.com/office/drawing/2014/main" id="{62A83328-18BA-8D95-B86C-4A9A8E87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" y="1289525"/>
            <a:ext cx="3360000" cy="2520000"/>
          </a:xfrm>
          <a:prstGeom prst="flowChartAlternateProcess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6D2B9A0-814C-29BB-566D-BB4B0845D464}"/>
              </a:ext>
            </a:extLst>
          </p:cNvPr>
          <p:cNvGrpSpPr/>
          <p:nvPr/>
        </p:nvGrpSpPr>
        <p:grpSpPr>
          <a:xfrm>
            <a:off x="624660" y="3297041"/>
            <a:ext cx="10490314" cy="3066189"/>
            <a:chOff x="624660" y="3264384"/>
            <a:chExt cx="10490314" cy="30661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E4F823-EB97-F637-B8E4-9644A8451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853" t="8565" r="21230" b="11132"/>
            <a:stretch/>
          </p:blipFill>
          <p:spPr>
            <a:xfrm rot="5400000">
              <a:off x="1571911" y="3753082"/>
              <a:ext cx="1440000" cy="3334502"/>
            </a:xfrm>
            <a:prstGeom prst="flowChartAlternateProcess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0C712AD-06F6-7E7C-DEEF-F34FAAAC366F}"/>
                </a:ext>
              </a:extLst>
            </p:cNvPr>
            <p:cNvGrpSpPr/>
            <p:nvPr/>
          </p:nvGrpSpPr>
          <p:grpSpPr>
            <a:xfrm>
              <a:off x="4266574" y="3264384"/>
              <a:ext cx="6848400" cy="3066189"/>
              <a:chOff x="4266574" y="3264384"/>
              <a:chExt cx="6848400" cy="306618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B335446-0D33-1ADC-025D-C9873161F0C1}"/>
                  </a:ext>
                </a:extLst>
              </p:cNvPr>
              <p:cNvGrpSpPr/>
              <p:nvPr/>
            </p:nvGrpSpPr>
            <p:grpSpPr>
              <a:xfrm>
                <a:off x="4266574" y="4788394"/>
                <a:ext cx="6182164" cy="1542179"/>
                <a:chOff x="761596" y="4072721"/>
                <a:chExt cx="3270714" cy="717952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18ACD0FF-94D7-9B44-9C27-8F385C657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596" y="4072721"/>
                  <a:ext cx="3270714" cy="712724"/>
                </a:xfrm>
                <a:prstGeom prst="rect">
                  <a:avLst/>
                </a:prstGeom>
              </p:spPr>
            </p:pic>
            <p:sp>
              <p:nvSpPr>
                <p:cNvPr id="51" name="TextBox 46">
                  <a:extLst>
                    <a:ext uri="{FF2B5EF4-FFF2-40B4-BE49-F238E27FC236}">
                      <a16:creationId xmlns:a16="http://schemas.microsoft.com/office/drawing/2014/main" id="{4EDB2DE8-2D5C-E376-1C96-28486FBF8BC4}"/>
                    </a:ext>
                  </a:extLst>
                </p:cNvPr>
                <p:cNvSpPr txBox="1"/>
                <p:nvPr/>
              </p:nvSpPr>
              <p:spPr>
                <a:xfrm>
                  <a:off x="1894549" y="4618733"/>
                  <a:ext cx="660564" cy="17194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GB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28.1cm</a:t>
                  </a:r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B5C61F9-AD8F-AE56-B1FF-58A105821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3433" y="3264384"/>
                <a:ext cx="2094102" cy="1621839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8930842-B63E-6A0A-A184-A5A853A0B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77867" y="3279737"/>
                <a:ext cx="2073036" cy="1621839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10984D9-8C09-B26B-F0C9-20FB17D6CCB3}"/>
                  </a:ext>
                </a:extLst>
              </p:cNvPr>
              <p:cNvSpPr/>
              <p:nvPr/>
            </p:nvSpPr>
            <p:spPr>
              <a:xfrm>
                <a:off x="9931400" y="5303520"/>
                <a:ext cx="517338" cy="238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TextBox 47">
                <a:extLst>
                  <a:ext uri="{FF2B5EF4-FFF2-40B4-BE49-F238E27FC236}">
                    <a16:creationId xmlns:a16="http://schemas.microsoft.com/office/drawing/2014/main" id="{2882BF47-03D3-FF4F-F12F-FA90D351B2C2}"/>
                  </a:ext>
                </a:extLst>
              </p:cNvPr>
              <p:cNvSpPr txBox="1"/>
              <p:nvPr/>
            </p:nvSpPr>
            <p:spPr>
              <a:xfrm>
                <a:off x="9841363" y="5207330"/>
                <a:ext cx="1273611" cy="5335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4.1cm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9E2FF0-66D1-4178-59C4-355E5420D0F3}"/>
              </a:ext>
            </a:extLst>
          </p:cNvPr>
          <p:cNvGrpSpPr/>
          <p:nvPr/>
        </p:nvGrpSpPr>
        <p:grpSpPr>
          <a:xfrm>
            <a:off x="3499139" y="917992"/>
            <a:ext cx="4651716" cy="2270859"/>
            <a:chOff x="3499139" y="917992"/>
            <a:chExt cx="4651716" cy="227085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5F48B05-3F64-BEFA-7112-513957E74855}"/>
                </a:ext>
              </a:extLst>
            </p:cNvPr>
            <p:cNvGrpSpPr/>
            <p:nvPr/>
          </p:nvGrpSpPr>
          <p:grpSpPr>
            <a:xfrm>
              <a:off x="3499139" y="917992"/>
              <a:ext cx="2401141" cy="2270859"/>
              <a:chOff x="3499139" y="917992"/>
              <a:chExt cx="2401141" cy="2270859"/>
            </a:xfrm>
          </p:grpSpPr>
          <p:sp>
            <p:nvSpPr>
              <p:cNvPr id="55" name="TextBox 5">
                <a:extLst>
                  <a:ext uri="{FF2B5EF4-FFF2-40B4-BE49-F238E27FC236}">
                    <a16:creationId xmlns:a16="http://schemas.microsoft.com/office/drawing/2014/main" id="{648D9D48-78E7-48AB-3560-A8296EE8982C}"/>
                  </a:ext>
                </a:extLst>
              </p:cNvPr>
              <p:cNvSpPr txBox="1"/>
              <p:nvPr/>
            </p:nvSpPr>
            <p:spPr>
              <a:xfrm>
                <a:off x="3499139" y="917992"/>
                <a:ext cx="2401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 source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6861E27-59B5-E9F9-D1F7-F1657ED0C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60" y="1289525"/>
                <a:ext cx="0" cy="1899326"/>
              </a:xfrm>
              <a:prstGeom prst="line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21DB771-0F89-0FDB-DBE0-434E38376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47" t="3287" r="1857" b="1891"/>
            <a:stretch/>
          </p:blipFill>
          <p:spPr>
            <a:xfrm>
              <a:off x="5884057" y="984058"/>
              <a:ext cx="2266798" cy="1800000"/>
            </a:xfrm>
            <a:prstGeom prst="flowChartAlternateProcess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EF82D5-A6D7-6628-4DF0-2FE76E1ABD87}"/>
              </a:ext>
            </a:extLst>
          </p:cNvPr>
          <p:cNvGrpSpPr/>
          <p:nvPr/>
        </p:nvGrpSpPr>
        <p:grpSpPr>
          <a:xfrm>
            <a:off x="9319336" y="3185049"/>
            <a:ext cx="3017425" cy="3166951"/>
            <a:chOff x="9319336" y="3185049"/>
            <a:chExt cx="3017425" cy="31669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A920C1E-44C4-86E2-11A0-E506A6418F68}"/>
                </a:ext>
              </a:extLst>
            </p:cNvPr>
            <p:cNvGrpSpPr/>
            <p:nvPr/>
          </p:nvGrpSpPr>
          <p:grpSpPr>
            <a:xfrm>
              <a:off x="9319336" y="3185049"/>
              <a:ext cx="3017425" cy="1184923"/>
              <a:chOff x="9319336" y="3185049"/>
              <a:chExt cx="3017425" cy="1184923"/>
            </a:xfrm>
          </p:grpSpPr>
          <p:sp>
            <p:nvSpPr>
              <p:cNvPr id="38" name="TextBox 8">
                <a:extLst>
                  <a:ext uri="{FF2B5EF4-FFF2-40B4-BE49-F238E27FC236}">
                    <a16:creationId xmlns:a16="http://schemas.microsoft.com/office/drawing/2014/main" id="{44E72214-0870-CD3E-ADEE-72B530A1BEE2}"/>
                  </a:ext>
                </a:extLst>
              </p:cNvPr>
              <p:cNvSpPr txBox="1"/>
              <p:nvPr/>
            </p:nvSpPr>
            <p:spPr>
              <a:xfrm>
                <a:off x="10418479" y="4000640"/>
                <a:ext cx="1918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Phosphor screen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837ADED-C2C0-6F2B-0059-3DD89BBF2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9336" y="3185049"/>
                <a:ext cx="1153664" cy="893489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58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5DA894FA-FFDA-962A-453C-CCAA4A46A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344"/>
            <a:stretch/>
          </p:blipFill>
          <p:spPr>
            <a:xfrm rot="5400000">
              <a:off x="10361423" y="4638793"/>
              <a:ext cx="1986415" cy="1440000"/>
            </a:xfrm>
            <a:prstGeom prst="round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8B4214-5883-F0C9-8E60-CF8A32B85691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 and ion capture progress (11</a:t>
            </a:r>
            <a:r>
              <a: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February 2025)</a:t>
            </a:r>
          </a:p>
        </p:txBody>
      </p:sp>
    </p:spTree>
    <p:extLst>
      <p:ext uri="{BB962C8B-B14F-4D97-AF65-F5344CB8AC3E}">
        <p14:creationId xmlns:p14="http://schemas.microsoft.com/office/powerpoint/2010/main" val="11906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5992E-F913-433E-2CDF-1FE93B01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F452626-829E-911F-0163-BEB85D0D213C}"/>
              </a:ext>
            </a:extLst>
          </p:cNvPr>
          <p:cNvGrpSpPr/>
          <p:nvPr/>
        </p:nvGrpSpPr>
        <p:grpSpPr>
          <a:xfrm>
            <a:off x="6188952" y="1095262"/>
            <a:ext cx="4207450" cy="5677002"/>
            <a:chOff x="6188952" y="1095262"/>
            <a:chExt cx="4207450" cy="5677002"/>
          </a:xfrm>
        </p:grpSpPr>
        <p:pic>
          <p:nvPicPr>
            <p:cNvPr id="95" name="Picture 94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20BA80C2-9BB0-209B-54C7-CFF1C461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5"/>
            <a:stretch/>
          </p:blipFill>
          <p:spPr>
            <a:xfrm>
              <a:off x="6188952" y="1095262"/>
              <a:ext cx="2931130" cy="1346239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D17CE6-36CF-AAB9-8C31-CB1329D3DB4A}"/>
                </a:ext>
              </a:extLst>
            </p:cNvPr>
            <p:cNvGrpSpPr/>
            <p:nvPr/>
          </p:nvGrpSpPr>
          <p:grpSpPr>
            <a:xfrm>
              <a:off x="6554528" y="1705808"/>
              <a:ext cx="2609116" cy="769910"/>
              <a:chOff x="601208" y="2146010"/>
              <a:chExt cx="2609116" cy="76991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F337FB3-1CE1-3C11-B219-614C9FC764A0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AD740A1-9F54-169B-192B-64E502786342}"/>
                  </a:ext>
                </a:extLst>
              </p:cNvPr>
              <p:cNvSpPr txBox="1"/>
              <p:nvPr/>
            </p:nvSpPr>
            <p:spPr>
              <a:xfrm>
                <a:off x="601208" y="221982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78779E-421A-D2C6-6972-8BD7DC235C4D}"/>
                </a:ext>
              </a:extLst>
            </p:cNvPr>
            <p:cNvSpPr txBox="1"/>
            <p:nvPr/>
          </p:nvSpPr>
          <p:spPr>
            <a:xfrm>
              <a:off x="7612040" y="1397079"/>
              <a:ext cx="512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pic>
          <p:nvPicPr>
            <p:cNvPr id="74" name="Picture 73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AD73EC51-5146-28A3-245E-8D4C6FDA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609" y="5170298"/>
              <a:ext cx="2929711" cy="1601966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CF0DBE0-684D-2B78-C442-A9A0D5E32BD3}"/>
                </a:ext>
              </a:extLst>
            </p:cNvPr>
            <p:cNvGrpSpPr/>
            <p:nvPr/>
          </p:nvGrpSpPr>
          <p:grpSpPr>
            <a:xfrm>
              <a:off x="7565254" y="5766394"/>
              <a:ext cx="2310765" cy="769910"/>
              <a:chOff x="1587338" y="3710650"/>
              <a:chExt cx="2310765" cy="769910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E97A1470-E94A-EE94-188E-CCC227BE8125}"/>
                  </a:ext>
                </a:extLst>
              </p:cNvPr>
              <p:cNvCxnSpPr/>
              <p:nvPr/>
            </p:nvCxnSpPr>
            <p:spPr>
              <a:xfrm>
                <a:off x="3538103" y="4095604"/>
                <a:ext cx="360000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10450AAE-9D71-6817-E0F6-7C0F8E5DACB6}"/>
                  </a:ext>
                </a:extLst>
              </p:cNvPr>
              <p:cNvGrpSpPr/>
              <p:nvPr/>
            </p:nvGrpSpPr>
            <p:grpSpPr>
              <a:xfrm>
                <a:off x="1587338" y="3710650"/>
                <a:ext cx="2059256" cy="769910"/>
                <a:chOff x="876138" y="2146010"/>
                <a:chExt cx="2059256" cy="76991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7EDC877F-A5E1-3118-95FB-C70BF298AD63}"/>
                    </a:ext>
                  </a:extLst>
                </p:cNvPr>
                <p:cNvSpPr/>
                <p:nvPr/>
              </p:nvSpPr>
              <p:spPr>
                <a:xfrm>
                  <a:off x="876138" y="2146010"/>
                  <a:ext cx="2059256" cy="76991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softEdge rad="1905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C4CC5AD-5C1D-F652-6454-078BE2352FFE}"/>
                    </a:ext>
                  </a:extLst>
                </p:cNvPr>
                <p:cNvSpPr txBox="1"/>
                <p:nvPr/>
              </p:nvSpPr>
              <p:spPr>
                <a:xfrm>
                  <a:off x="967695" y="2380691"/>
                  <a:ext cx="18761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Electrons</a:t>
                  </a:r>
                </a:p>
              </p:txBody>
            </p:sp>
          </p:grpSp>
        </p:grpSp>
        <p:pic>
          <p:nvPicPr>
            <p:cNvPr id="76" name="Picture 75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A8A9C289-7101-5E21-AA46-48451562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6193224" y="2451248"/>
              <a:ext cx="2931052" cy="1346237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1E9FAC-0C0B-92FF-7132-61DB4DCCFEA4}"/>
                </a:ext>
              </a:extLst>
            </p:cNvPr>
            <p:cNvGrpSpPr/>
            <p:nvPr/>
          </p:nvGrpSpPr>
          <p:grpSpPr>
            <a:xfrm>
              <a:off x="6552921" y="2432512"/>
              <a:ext cx="2609116" cy="769910"/>
              <a:chOff x="601208" y="2146010"/>
              <a:chExt cx="2609116" cy="76991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A92F219-4AB7-E6B8-1DE2-5C4BBF2A8BCB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F8CD66E-4BAE-B0F0-2D52-6CBC575EF001}"/>
                  </a:ext>
                </a:extLst>
              </p:cNvPr>
              <p:cNvSpPr txBox="1"/>
              <p:nvPr/>
            </p:nvSpPr>
            <p:spPr>
              <a:xfrm>
                <a:off x="601208" y="2219823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37AA0BB-45EF-FE9E-134F-68A41107CCD8}"/>
                </a:ext>
              </a:extLst>
            </p:cNvPr>
            <p:cNvSpPr txBox="1"/>
            <p:nvPr/>
          </p:nvSpPr>
          <p:spPr>
            <a:xfrm>
              <a:off x="7601745" y="3134946"/>
              <a:ext cx="530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521BDFD-6439-3006-D50D-6DDD9927BD88}"/>
                </a:ext>
              </a:extLst>
            </p:cNvPr>
            <p:cNvSpPr txBox="1"/>
            <p:nvPr/>
          </p:nvSpPr>
          <p:spPr>
            <a:xfrm>
              <a:off x="6573583" y="1154089"/>
              <a:ext cx="324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572CD2-9061-0559-12EB-A906020014A8}"/>
                </a:ext>
              </a:extLst>
            </p:cNvPr>
            <p:cNvSpPr txBox="1"/>
            <p:nvPr/>
          </p:nvSpPr>
          <p:spPr>
            <a:xfrm>
              <a:off x="6575088" y="5244464"/>
              <a:ext cx="4475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5ms</a:t>
              </a:r>
            </a:p>
          </p:txBody>
        </p:sp>
        <p:pic>
          <p:nvPicPr>
            <p:cNvPr id="82" name="Picture 81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AA83D573-EC59-57D0-3C92-1815D965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6193223" y="3811966"/>
              <a:ext cx="2931052" cy="134623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6A468DA-111A-DFCE-5895-F2FADCEB2B17}"/>
                </a:ext>
              </a:extLst>
            </p:cNvPr>
            <p:cNvGrpSpPr/>
            <p:nvPr/>
          </p:nvGrpSpPr>
          <p:grpSpPr>
            <a:xfrm>
              <a:off x="6552920" y="3793230"/>
              <a:ext cx="2609116" cy="769910"/>
              <a:chOff x="601208" y="2146010"/>
              <a:chExt cx="2609116" cy="769910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2718C4A-A291-F387-B03D-B0B6532626C1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DF726AB-0E2E-EF64-EB53-0896A686D82D}"/>
                  </a:ext>
                </a:extLst>
              </p:cNvPr>
              <p:cNvSpPr txBox="1"/>
              <p:nvPr/>
            </p:nvSpPr>
            <p:spPr>
              <a:xfrm>
                <a:off x="601208" y="2380691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ACBB7FF-C547-4155-E5D9-9EBA8516454E}"/>
                </a:ext>
              </a:extLst>
            </p:cNvPr>
            <p:cNvSpPr txBox="1"/>
            <p:nvPr/>
          </p:nvSpPr>
          <p:spPr>
            <a:xfrm>
              <a:off x="6572345" y="3874795"/>
              <a:ext cx="526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10ms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51D9117-1762-5CFB-A016-AD86E1268E28}"/>
                </a:ext>
              </a:extLst>
            </p:cNvPr>
            <p:cNvSpPr/>
            <p:nvPr/>
          </p:nvSpPr>
          <p:spPr>
            <a:xfrm>
              <a:off x="6503914" y="1870857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91249E-AE22-85A7-E7C6-5E61DF022B0F}"/>
                </a:ext>
              </a:extLst>
            </p:cNvPr>
            <p:cNvSpPr txBox="1"/>
            <p:nvPr/>
          </p:nvSpPr>
          <p:spPr>
            <a:xfrm>
              <a:off x="6518972" y="2014653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0E7B577-BE39-6D04-78D1-C771D7E8FA7D}"/>
                </a:ext>
              </a:extLst>
            </p:cNvPr>
            <p:cNvSpPr/>
            <p:nvPr/>
          </p:nvSpPr>
          <p:spPr>
            <a:xfrm>
              <a:off x="7765458" y="2596879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8F098A3-34A6-6DA1-4EB8-B17EADCA0FE7}"/>
                </a:ext>
              </a:extLst>
            </p:cNvPr>
            <p:cNvSpPr txBox="1"/>
            <p:nvPr/>
          </p:nvSpPr>
          <p:spPr>
            <a:xfrm>
              <a:off x="7780516" y="2740675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27A2FD-DA7B-FC7D-E232-2B48414821DA}"/>
                </a:ext>
              </a:extLst>
            </p:cNvPr>
            <p:cNvSpPr txBox="1"/>
            <p:nvPr/>
          </p:nvSpPr>
          <p:spPr>
            <a:xfrm>
              <a:off x="6572345" y="251407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30ms</a:t>
              </a: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A25ABAF-5F94-E57B-975F-C312E69E0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94" y="4972264"/>
            <a:ext cx="2161216" cy="1800000"/>
          </a:xfrm>
          <a:prstGeom prst="rect">
            <a:avLst/>
          </a:prstGeom>
        </p:spPr>
      </p:pic>
      <p:sp>
        <p:nvSpPr>
          <p:cNvPr id="184" name="Title 1">
            <a:extLst>
              <a:ext uri="{FF2B5EF4-FFF2-40B4-BE49-F238E27FC236}">
                <a16:creationId xmlns:a16="http://schemas.microsoft.com/office/drawing/2014/main" id="{7773E512-8A1E-BB7D-F083-D1BEA968C5AF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Previous results</a:t>
            </a:r>
          </a:p>
        </p:txBody>
      </p:sp>
      <p:pic>
        <p:nvPicPr>
          <p:cNvPr id="186" name="Picture 2">
            <a:extLst>
              <a:ext uri="{FF2B5EF4-FFF2-40B4-BE49-F238E27FC236}">
                <a16:creationId xmlns:a16="http://schemas.microsoft.com/office/drawing/2014/main" id="{831A14EB-1461-A199-5816-D099652D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 descr="Research/DesignStudy – CCAP">
            <a:extLst>
              <a:ext uri="{FF2B5EF4-FFF2-40B4-BE49-F238E27FC236}">
                <a16:creationId xmlns:a16="http://schemas.microsoft.com/office/drawing/2014/main" id="{7D164F4B-871B-8E41-981F-7F9533C7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20A4352-2574-9A81-E6FD-60CB2F159D93}"/>
              </a:ext>
            </a:extLst>
          </p:cNvPr>
          <p:cNvGrpSpPr/>
          <p:nvPr/>
        </p:nvGrpSpPr>
        <p:grpSpPr>
          <a:xfrm>
            <a:off x="9227620" y="1341682"/>
            <a:ext cx="2880000" cy="1375988"/>
            <a:chOff x="9227620" y="1058649"/>
            <a:chExt cx="2880000" cy="1375988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0D53CD4-42F6-4CC7-DECC-B1F3CD9C95EA}"/>
                </a:ext>
              </a:extLst>
            </p:cNvPr>
            <p:cNvSpPr txBox="1"/>
            <p:nvPr/>
          </p:nvSpPr>
          <p:spPr>
            <a:xfrm>
              <a:off x="9227620" y="1058649"/>
              <a:ext cx="2880000" cy="1021556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Investigate the energy distribution of ions within the trap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8246708F-33B9-A5F5-2DBD-F63BD1FB6C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3000" y="2074637"/>
              <a:ext cx="36000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DB675E-1836-1A75-D387-A1CE05F25AB1}"/>
              </a:ext>
            </a:extLst>
          </p:cNvPr>
          <p:cNvGrpSpPr/>
          <p:nvPr/>
        </p:nvGrpSpPr>
        <p:grpSpPr>
          <a:xfrm>
            <a:off x="111794" y="1166837"/>
            <a:ext cx="4503972" cy="2160053"/>
            <a:chOff x="111794" y="1144602"/>
            <a:chExt cx="4503972" cy="2160053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CCEC0DE1-A5B5-5F20-0DFF-D092A0426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63" b="74886" l="4677" r="88159">
                          <a14:foregroundMark x1="24080" y1="22374" x2="24080" y2="22374"/>
                          <a14:foregroundMark x1="23383" y1="21918" x2="23383" y2="21918"/>
                          <a14:foregroundMark x1="19502" y1="27854" x2="19502" y2="27854"/>
                          <a14:foregroundMark x1="22189" y1="33790" x2="22189" y2="33790"/>
                          <a14:foregroundMark x1="11443" y1="20091" x2="39701" y2="41553"/>
                          <a14:foregroundMark x1="39701" y1="41553" x2="41194" y2="41096"/>
                          <a14:foregroundMark x1="42786" y1="25571" x2="51343" y2="32420"/>
                          <a14:foregroundMark x1="51343" y1="32420" x2="67662" y2="26027"/>
                          <a14:foregroundMark x1="67662" y1="26027" x2="79204" y2="30137"/>
                          <a14:foregroundMark x1="79204" y1="30137" x2="74328" y2="54795"/>
                          <a14:foregroundMark x1="74328" y1="54795" x2="62090" y2="48858"/>
                          <a14:foregroundMark x1="62090" y1="48858" x2="34627" y2="71233"/>
                          <a14:foregroundMark x1="34627" y1="71233" x2="7363" y2="56621"/>
                          <a14:foregroundMark x1="4776" y1="16895" x2="4975" y2="62100"/>
                          <a14:foregroundMark x1="29154" y1="9132" x2="29154" y2="9132"/>
                          <a14:foregroundMark x1="28756" y1="10959" x2="41194" y2="14155"/>
                          <a14:foregroundMark x1="46567" y1="14155" x2="59701" y2="11416"/>
                          <a14:foregroundMark x1="80100" y1="24201" x2="84677" y2="52055"/>
                          <a14:foregroundMark x1="84677" y1="52055" x2="84179" y2="56164"/>
                          <a14:foregroundMark x1="88159" y1="25114" x2="88159" y2="25114"/>
                        </a14:backgroundRemoval>
                      </a14:imgEffect>
                    </a14:imgLayer>
                  </a14:imgProps>
                </a:ext>
              </a:extLst>
            </a:blip>
            <a:srcRect l="60220" r="9851" b="16564"/>
            <a:stretch/>
          </p:blipFill>
          <p:spPr>
            <a:xfrm flipH="1">
              <a:off x="2219926" y="1333310"/>
              <a:ext cx="912480" cy="62994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26F71FA-0D89-6EC1-208D-226423837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63" b="74886" l="4677" r="88159">
                          <a14:foregroundMark x1="24080" y1="22374" x2="24080" y2="22374"/>
                          <a14:foregroundMark x1="23383" y1="21918" x2="23383" y2="21918"/>
                          <a14:foregroundMark x1="19502" y1="27854" x2="19502" y2="27854"/>
                          <a14:foregroundMark x1="22189" y1="33790" x2="22189" y2="33790"/>
                          <a14:foregroundMark x1="11443" y1="20091" x2="39701" y2="41553"/>
                          <a14:foregroundMark x1="39701" y1="41553" x2="41194" y2="41096"/>
                          <a14:foregroundMark x1="42786" y1="25571" x2="51343" y2="32420"/>
                          <a14:foregroundMark x1="51343" y1="32420" x2="67662" y2="26027"/>
                          <a14:foregroundMark x1="67662" y1="26027" x2="79204" y2="30137"/>
                          <a14:foregroundMark x1="79204" y1="30137" x2="74328" y2="54795"/>
                          <a14:foregroundMark x1="74328" y1="54795" x2="62090" y2="48858"/>
                          <a14:foregroundMark x1="62090" y1="48858" x2="34627" y2="71233"/>
                          <a14:foregroundMark x1="34627" y1="71233" x2="7363" y2="56621"/>
                          <a14:foregroundMark x1="4776" y1="16895" x2="4975" y2="62100"/>
                          <a14:foregroundMark x1="29154" y1="9132" x2="29154" y2="9132"/>
                          <a14:foregroundMark x1="28756" y1="10959" x2="41194" y2="14155"/>
                          <a14:foregroundMark x1="46567" y1="14155" x2="59701" y2="11416"/>
                          <a14:foregroundMark x1="80100" y1="24201" x2="84677" y2="52055"/>
                          <a14:foregroundMark x1="84677" y1="52055" x2="84179" y2="56164"/>
                          <a14:foregroundMark x1="88159" y1="25114" x2="88159" y2="25114"/>
                        </a14:backgroundRemoval>
                      </a14:imgEffect>
                    </a14:imgLayer>
                  </a14:imgProps>
                </a:ext>
              </a:extLst>
            </a:blip>
            <a:srcRect l="-1" r="39781" b="16564"/>
            <a:stretch/>
          </p:blipFill>
          <p:spPr>
            <a:xfrm>
              <a:off x="451610" y="1333310"/>
              <a:ext cx="1835962" cy="629942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6529EB0-F4F9-8C76-3ABC-F2CC679A240E}"/>
                </a:ext>
              </a:extLst>
            </p:cNvPr>
            <p:cNvGrpSpPr/>
            <p:nvPr/>
          </p:nvGrpSpPr>
          <p:grpSpPr>
            <a:xfrm>
              <a:off x="513509" y="1267034"/>
              <a:ext cx="2612870" cy="80597"/>
              <a:chOff x="7258897" y="8150267"/>
              <a:chExt cx="2612869" cy="18157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FF90360-1605-4E56-2FC0-697B9FE24C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59003" y="8242490"/>
                <a:ext cx="2612618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A89843E0-5FAA-A2CD-7DE2-7B9E4A80C68F}"/>
                  </a:ext>
                </a:extLst>
              </p:cNvPr>
              <p:cNvCxnSpPr/>
              <p:nvPr/>
            </p:nvCxnSpPr>
            <p:spPr>
              <a:xfrm>
                <a:off x="7258897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75FA204-0B72-7C7C-B0FE-6D2E06E23D93}"/>
                  </a:ext>
                </a:extLst>
              </p:cNvPr>
              <p:cNvCxnSpPr/>
              <p:nvPr/>
            </p:nvCxnSpPr>
            <p:spPr>
              <a:xfrm>
                <a:off x="7628694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4793059-EF00-C003-75FC-E0D2BCF35EAF}"/>
                  </a:ext>
                </a:extLst>
              </p:cNvPr>
              <p:cNvCxnSpPr/>
              <p:nvPr/>
            </p:nvCxnSpPr>
            <p:spPr>
              <a:xfrm>
                <a:off x="8097704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FFF7205-A3CD-BCFE-2310-CCA3EE1D68C8}"/>
                  </a:ext>
                </a:extLst>
              </p:cNvPr>
              <p:cNvCxnSpPr/>
              <p:nvPr/>
            </p:nvCxnSpPr>
            <p:spPr>
              <a:xfrm>
                <a:off x="8275838" y="8151846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7AEBD33-4F7F-0279-2238-535C39CA1786}"/>
                  </a:ext>
                </a:extLst>
              </p:cNvPr>
              <p:cNvCxnSpPr/>
              <p:nvPr/>
            </p:nvCxnSpPr>
            <p:spPr>
              <a:xfrm>
                <a:off x="8462992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B92F4E65-AA13-64FA-582F-C0A10C46BB5C}"/>
                  </a:ext>
                </a:extLst>
              </p:cNvPr>
              <p:cNvCxnSpPr/>
              <p:nvPr/>
            </p:nvCxnSpPr>
            <p:spPr>
              <a:xfrm flipH="1">
                <a:off x="9871766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4B23E41-7C10-C4B5-99D1-298AD7F92626}"/>
                  </a:ext>
                </a:extLst>
              </p:cNvPr>
              <p:cNvCxnSpPr/>
              <p:nvPr/>
            </p:nvCxnSpPr>
            <p:spPr>
              <a:xfrm flipH="1">
                <a:off x="9501969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0A2F6CF8-C319-2CB1-4EB7-9AF97C09DAD6}"/>
                  </a:ext>
                </a:extLst>
              </p:cNvPr>
              <p:cNvCxnSpPr/>
              <p:nvPr/>
            </p:nvCxnSpPr>
            <p:spPr>
              <a:xfrm flipH="1">
                <a:off x="9032959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250CC96-F9B0-9662-F6EE-E623F7B79F1E}"/>
                  </a:ext>
                </a:extLst>
              </p:cNvPr>
              <p:cNvCxnSpPr/>
              <p:nvPr/>
            </p:nvCxnSpPr>
            <p:spPr>
              <a:xfrm flipH="1">
                <a:off x="8854825" y="8150278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EA00E47-893C-A941-D1D7-49C8A5D23442}"/>
                </a:ext>
              </a:extLst>
            </p:cNvPr>
            <p:cNvGrpSpPr/>
            <p:nvPr/>
          </p:nvGrpSpPr>
          <p:grpSpPr>
            <a:xfrm>
              <a:off x="550191" y="1144602"/>
              <a:ext cx="2539515" cy="216154"/>
              <a:chOff x="16297186" y="7915896"/>
              <a:chExt cx="5970062" cy="508148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FE5EC991-3EF7-AC23-84AC-CAC5948B6E76}"/>
                  </a:ext>
                </a:extLst>
              </p:cNvPr>
              <p:cNvSpPr txBox="1"/>
              <p:nvPr/>
            </p:nvSpPr>
            <p:spPr>
              <a:xfrm>
                <a:off x="16297186" y="7915901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37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A12B868B-E84C-EA16-C380-7DDF8B1C580F}"/>
                  </a:ext>
                </a:extLst>
              </p:cNvPr>
              <p:cNvSpPr txBox="1"/>
              <p:nvPr/>
            </p:nvSpPr>
            <p:spPr>
              <a:xfrm>
                <a:off x="17285279" y="7916079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49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D2BC9718-8082-6635-C75C-C3956371A33E}"/>
                  </a:ext>
                </a:extLst>
              </p:cNvPr>
              <p:cNvSpPr txBox="1"/>
              <p:nvPr/>
            </p:nvSpPr>
            <p:spPr>
              <a:xfrm>
                <a:off x="18048521" y="79169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F7C8390-FE8C-6B64-E466-89DBD875325E}"/>
                  </a:ext>
                </a:extLst>
              </p:cNvPr>
              <p:cNvSpPr txBox="1"/>
              <p:nvPr/>
            </p:nvSpPr>
            <p:spPr>
              <a:xfrm>
                <a:off x="18476697" y="79158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B0621B2D-62F6-7744-B000-CBF56E9328D0}"/>
                  </a:ext>
                </a:extLst>
              </p:cNvPr>
              <p:cNvSpPr txBox="1"/>
              <p:nvPr/>
            </p:nvSpPr>
            <p:spPr>
              <a:xfrm>
                <a:off x="18937027" y="7917565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21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3282B64-05A2-357A-45C0-33F6A9379541}"/>
                  </a:ext>
                </a:extLst>
              </p:cNvPr>
              <p:cNvSpPr txBox="1"/>
              <p:nvPr/>
            </p:nvSpPr>
            <p:spPr>
              <a:xfrm>
                <a:off x="21576869" y="7915910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37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5E1B8D3-7DCD-20D3-E14B-D3F640435188}"/>
                  </a:ext>
                </a:extLst>
              </p:cNvPr>
              <p:cNvSpPr txBox="1"/>
              <p:nvPr/>
            </p:nvSpPr>
            <p:spPr>
              <a:xfrm>
                <a:off x="20587732" y="7916089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49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8F24001-BC53-05E3-77E2-C88631540E52}"/>
                  </a:ext>
                </a:extLst>
              </p:cNvPr>
              <p:cNvSpPr txBox="1"/>
              <p:nvPr/>
            </p:nvSpPr>
            <p:spPr>
              <a:xfrm>
                <a:off x="19829621" y="79169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A7EAE1-449D-0D1F-7A1C-4824FA4155EB}"/>
                  </a:ext>
                </a:extLst>
              </p:cNvPr>
              <p:cNvSpPr txBox="1"/>
              <p:nvPr/>
            </p:nvSpPr>
            <p:spPr>
              <a:xfrm>
                <a:off x="19399043" y="7915901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397B563-9C20-7B7E-F228-56ED4F7CDC9A}"/>
                </a:ext>
              </a:extLst>
            </p:cNvPr>
            <p:cNvSpPr txBox="1"/>
            <p:nvPr/>
          </p:nvSpPr>
          <p:spPr>
            <a:xfrm>
              <a:off x="3128000" y="1146765"/>
              <a:ext cx="3609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mm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486C6AF-06FF-E117-A81A-824EC27B3425}"/>
                </a:ext>
              </a:extLst>
            </p:cNvPr>
            <p:cNvGrpSpPr/>
            <p:nvPr/>
          </p:nvGrpSpPr>
          <p:grpSpPr>
            <a:xfrm>
              <a:off x="528722" y="1417278"/>
              <a:ext cx="2562755" cy="461665"/>
              <a:chOff x="16246312" y="7915901"/>
              <a:chExt cx="6024695" cy="1085311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147AF8F-2E60-9AF2-2160-4834AA93490A}"/>
                  </a:ext>
                </a:extLst>
              </p:cNvPr>
              <p:cNvSpPr txBox="1"/>
              <p:nvPr/>
            </p:nvSpPr>
            <p:spPr>
              <a:xfrm>
                <a:off x="16246312" y="7915901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E19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65411EB-7E58-504F-20F9-8077520C1F9F}"/>
                  </a:ext>
                </a:extLst>
              </p:cNvPr>
              <p:cNvSpPr txBox="1"/>
              <p:nvPr/>
            </p:nvSpPr>
            <p:spPr>
              <a:xfrm>
                <a:off x="17234402" y="7916080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E18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039D734-CCBA-D2E4-1DD4-5AD21B090BB5}"/>
                  </a:ext>
                </a:extLst>
              </p:cNvPr>
              <p:cNvSpPr txBox="1"/>
              <p:nvPr/>
            </p:nvSpPr>
            <p:spPr>
              <a:xfrm>
                <a:off x="17997646" y="7916997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E17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FE777F0-6491-4D18-9169-769416A8E945}"/>
                  </a:ext>
                </a:extLst>
              </p:cNvPr>
              <p:cNvSpPr txBox="1"/>
              <p:nvPr/>
            </p:nvSpPr>
            <p:spPr>
              <a:xfrm>
                <a:off x="18425814" y="7915901"/>
                <a:ext cx="792127" cy="1085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E16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E12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DE8D590-B823-67CF-551E-03FBE7364741}"/>
                  </a:ext>
                </a:extLst>
              </p:cNvPr>
              <p:cNvSpPr txBox="1"/>
              <p:nvPr/>
            </p:nvSpPr>
            <p:spPr>
              <a:xfrm>
                <a:off x="18886140" y="7917556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E11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BBBD45C-E42C-3F18-1E21-068AD5C1C811}"/>
                  </a:ext>
                </a:extLst>
              </p:cNvPr>
              <p:cNvSpPr txBox="1"/>
              <p:nvPr/>
            </p:nvSpPr>
            <p:spPr>
              <a:xfrm>
                <a:off x="21573091" y="7915901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FFB2AB0D-4C57-325E-0335-D2F6E343E5BE}"/>
                  </a:ext>
                </a:extLst>
              </p:cNvPr>
              <p:cNvSpPr txBox="1"/>
              <p:nvPr/>
            </p:nvSpPr>
            <p:spPr>
              <a:xfrm>
                <a:off x="20583947" y="7916080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E2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E5A9D77-7B01-48A3-88E1-09F14DFD8CEF}"/>
                  </a:ext>
                </a:extLst>
              </p:cNvPr>
              <p:cNvSpPr txBox="1"/>
              <p:nvPr/>
            </p:nvSpPr>
            <p:spPr>
              <a:xfrm>
                <a:off x="19825832" y="7916997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E3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5605674-8075-A995-69E6-DDB9729487BC}"/>
                  </a:ext>
                </a:extLst>
              </p:cNvPr>
              <p:cNvSpPr txBox="1"/>
              <p:nvPr/>
            </p:nvSpPr>
            <p:spPr>
              <a:xfrm>
                <a:off x="19348170" y="7915901"/>
                <a:ext cx="792127" cy="1085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E10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E4</a:t>
                </a: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AE2576A-8F43-8747-5F7B-429DA3622A76}"/>
                </a:ext>
              </a:extLst>
            </p:cNvPr>
            <p:cNvSpPr txBox="1"/>
            <p:nvPr/>
          </p:nvSpPr>
          <p:spPr>
            <a:xfrm>
              <a:off x="111794" y="1344490"/>
              <a:ext cx="4219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GB" sz="8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beam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824B720-8068-9786-3E04-B74AD42E8EAD}"/>
                </a:ext>
              </a:extLst>
            </p:cNvPr>
            <p:cNvCxnSpPr>
              <a:cxnSpLocks/>
            </p:cNvCxnSpPr>
            <p:nvPr/>
          </p:nvCxnSpPr>
          <p:spPr>
            <a:xfrm>
              <a:off x="152388" y="1644140"/>
              <a:ext cx="333519" cy="0"/>
            </a:xfrm>
            <a:prstGeom prst="straightConnector1">
              <a:avLst/>
            </a:prstGeom>
            <a:ln w="19050">
              <a:solidFill>
                <a:srgbClr val="5489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124292D-875C-734E-DE4B-AAD4F1412A9F}"/>
                </a:ext>
              </a:extLst>
            </p:cNvPr>
            <p:cNvCxnSpPr>
              <a:cxnSpLocks/>
            </p:cNvCxnSpPr>
            <p:nvPr/>
          </p:nvCxnSpPr>
          <p:spPr>
            <a:xfrm>
              <a:off x="3151727" y="1644947"/>
              <a:ext cx="505457" cy="0"/>
            </a:xfrm>
            <a:prstGeom prst="straightConnector1">
              <a:avLst/>
            </a:prstGeom>
            <a:ln w="19050">
              <a:solidFill>
                <a:srgbClr val="5489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C887FA6-B9E5-B664-7B20-F56201C7B135}"/>
                </a:ext>
              </a:extLst>
            </p:cNvPr>
            <p:cNvSpPr txBox="1"/>
            <p:nvPr/>
          </p:nvSpPr>
          <p:spPr>
            <a:xfrm>
              <a:off x="3122625" y="1343025"/>
              <a:ext cx="5629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</a:t>
              </a: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detector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5A2A1A8-12CB-D8F7-6C80-F8360E02A44C}"/>
                </a:ext>
              </a:extLst>
            </p:cNvPr>
            <p:cNvSpPr/>
            <p:nvPr/>
          </p:nvSpPr>
          <p:spPr>
            <a:xfrm>
              <a:off x="3732441" y="1334173"/>
              <a:ext cx="306270" cy="612540"/>
            </a:xfrm>
            <a:prstGeom prst="ellipse">
              <a:avLst/>
            </a:prstGeom>
            <a:gradFill flip="none" rotWithShape="1">
              <a:gsLst>
                <a:gs pos="20000">
                  <a:srgbClr val="2C5890"/>
                </a:gs>
                <a:gs pos="0">
                  <a:srgbClr val="EFB66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9A1789D-9591-8FC9-2D59-B041E8E83B09}"/>
                </a:ext>
              </a:extLst>
            </p:cNvPr>
            <p:cNvSpPr txBox="1"/>
            <p:nvPr/>
          </p:nvSpPr>
          <p:spPr>
            <a:xfrm>
              <a:off x="4030349" y="1490907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Phosphor</a:t>
              </a: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screen</a:t>
              </a:r>
            </a:p>
          </p:txBody>
        </p:sp>
        <p:pic>
          <p:nvPicPr>
            <p:cNvPr id="3" name="Picture 2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42C8997E-87B0-98A5-92BF-8ACF9DC6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5"/>
            <a:stretch/>
          </p:blipFill>
          <p:spPr>
            <a:xfrm>
              <a:off x="149829" y="1924199"/>
              <a:ext cx="2931130" cy="134623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A12CF7-3EE7-628D-08C4-484BC0C3F5D6}"/>
                </a:ext>
              </a:extLst>
            </p:cNvPr>
            <p:cNvGrpSpPr/>
            <p:nvPr/>
          </p:nvGrpSpPr>
          <p:grpSpPr>
            <a:xfrm>
              <a:off x="515405" y="2534745"/>
              <a:ext cx="2609116" cy="769910"/>
              <a:chOff x="601208" y="2146010"/>
              <a:chExt cx="2609116" cy="76991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088655D-9E05-E03D-5E93-53C628C145EC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BF4455-E14C-14CD-B9BE-06E17B7FBFDB}"/>
                  </a:ext>
                </a:extLst>
              </p:cNvPr>
              <p:cNvSpPr txBox="1"/>
              <p:nvPr/>
            </p:nvSpPr>
            <p:spPr>
              <a:xfrm>
                <a:off x="601208" y="221982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B974D9-F4D9-83A5-762F-A1A5B2A0AC7D}"/>
                </a:ext>
              </a:extLst>
            </p:cNvPr>
            <p:cNvSpPr txBox="1"/>
            <p:nvPr/>
          </p:nvSpPr>
          <p:spPr>
            <a:xfrm>
              <a:off x="534460" y="1983026"/>
              <a:ext cx="324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1BA9950-9770-ADF6-CC7E-55414EE4F83B}"/>
              </a:ext>
            </a:extLst>
          </p:cNvPr>
          <p:cNvSpPr txBox="1"/>
          <p:nvPr/>
        </p:nvSpPr>
        <p:spPr>
          <a:xfrm>
            <a:off x="1572917" y="2248251"/>
            <a:ext cx="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03C3F8-1413-2AF8-F9F6-71FC0E54B552}"/>
              </a:ext>
            </a:extLst>
          </p:cNvPr>
          <p:cNvGrpSpPr/>
          <p:nvPr/>
        </p:nvGrpSpPr>
        <p:grpSpPr>
          <a:xfrm>
            <a:off x="464791" y="2722029"/>
            <a:ext cx="2630944" cy="621536"/>
            <a:chOff x="464791" y="2613169"/>
            <a:chExt cx="2630944" cy="6215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006AFF9-2D54-5C8D-98D3-41D17681EF93}"/>
                </a:ext>
              </a:extLst>
            </p:cNvPr>
            <p:cNvSpPr/>
            <p:nvPr/>
          </p:nvSpPr>
          <p:spPr>
            <a:xfrm>
              <a:off x="464791" y="2613169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15E40-8D13-56F2-1D12-7631BD9F73C5}"/>
                </a:ext>
              </a:extLst>
            </p:cNvPr>
            <p:cNvSpPr txBox="1"/>
            <p:nvPr/>
          </p:nvSpPr>
          <p:spPr>
            <a:xfrm>
              <a:off x="479849" y="2756965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6BF81F-6B5C-F31F-7A6D-BE383E6B4E7D}"/>
              </a:ext>
            </a:extLst>
          </p:cNvPr>
          <p:cNvGrpSpPr/>
          <p:nvPr/>
        </p:nvGrpSpPr>
        <p:grpSpPr>
          <a:xfrm>
            <a:off x="146918" y="3201162"/>
            <a:ext cx="5881696" cy="1800000"/>
            <a:chOff x="146918" y="3092302"/>
            <a:chExt cx="5881696" cy="1800000"/>
          </a:xfrm>
        </p:grpSpPr>
        <p:pic>
          <p:nvPicPr>
            <p:cNvPr id="106" name="Picture 105" descr="A close-up of a light&#10;&#10;Description automatically generated">
              <a:extLst>
                <a:ext uri="{FF2B5EF4-FFF2-40B4-BE49-F238E27FC236}">
                  <a16:creationId xmlns:a16="http://schemas.microsoft.com/office/drawing/2014/main" id="{43242044-8B9C-275C-D7B7-944EEF64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398" y="3092302"/>
              <a:ext cx="2161216" cy="1800000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C3A51AE-3423-5D58-B7E4-3D0CE18C4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8075" y="3891983"/>
              <a:ext cx="432000" cy="43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531ADE-5BD4-01E1-9076-26F450BAC69B}"/>
                </a:ext>
              </a:extLst>
            </p:cNvPr>
            <p:cNvGrpSpPr/>
            <p:nvPr/>
          </p:nvGrpSpPr>
          <p:grpSpPr>
            <a:xfrm>
              <a:off x="146918" y="3196935"/>
              <a:ext cx="3727508" cy="1601966"/>
              <a:chOff x="146918" y="3283560"/>
              <a:chExt cx="3727508" cy="1601966"/>
            </a:xfrm>
          </p:grpSpPr>
          <p:pic>
            <p:nvPicPr>
              <p:cNvPr id="11" name="Picture 10" descr="A blue line on a black background&#10;&#10;Description automatically generated">
                <a:extLst>
                  <a:ext uri="{FF2B5EF4-FFF2-40B4-BE49-F238E27FC236}">
                    <a16:creationId xmlns:a16="http://schemas.microsoft.com/office/drawing/2014/main" id="{45B748F6-0ED1-5F94-744E-9A7A148CA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18" y="3283560"/>
                <a:ext cx="2929711" cy="160196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2404B2-A650-1D99-C3AF-CF55D2EEF729}"/>
                  </a:ext>
                </a:extLst>
              </p:cNvPr>
              <p:cNvSpPr txBox="1"/>
              <p:nvPr/>
            </p:nvSpPr>
            <p:spPr>
              <a:xfrm>
                <a:off x="528397" y="3357726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5ms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FA6C25B-158F-9761-26BC-5750B7FF7DAC}"/>
                  </a:ext>
                </a:extLst>
              </p:cNvPr>
              <p:cNvSpPr/>
              <p:nvPr/>
            </p:nvSpPr>
            <p:spPr>
              <a:xfrm>
                <a:off x="1540240" y="389399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9ADA07-FCDA-C36E-6544-A5324A5FEA58}"/>
                  </a:ext>
                </a:extLst>
              </p:cNvPr>
              <p:cNvSpPr txBox="1"/>
              <p:nvPr/>
            </p:nvSpPr>
            <p:spPr>
              <a:xfrm>
                <a:off x="1265310" y="396780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C345557-A3F8-2FFD-CF62-CB35CEE820CF}"/>
                  </a:ext>
                </a:extLst>
              </p:cNvPr>
              <p:cNvSpPr/>
              <p:nvPr/>
            </p:nvSpPr>
            <p:spPr>
              <a:xfrm>
                <a:off x="1214696" y="4059039"/>
                <a:ext cx="2630944" cy="6215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54E17A-497D-34B7-5C8C-31C4CD9695B3}"/>
                  </a:ext>
                </a:extLst>
              </p:cNvPr>
              <p:cNvSpPr txBox="1"/>
              <p:nvPr/>
            </p:nvSpPr>
            <p:spPr>
              <a:xfrm>
                <a:off x="1229754" y="4202835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Ions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899270F-C795-67E4-0213-3BB23ED46114}"/>
                  </a:ext>
                </a:extLst>
              </p:cNvPr>
              <p:cNvCxnSpPr/>
              <p:nvPr/>
            </p:nvCxnSpPr>
            <p:spPr>
              <a:xfrm>
                <a:off x="3488495" y="4304997"/>
                <a:ext cx="360000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E630DCD-0685-6C5A-169D-EA7672471BE9}"/>
              </a:ext>
            </a:extLst>
          </p:cNvPr>
          <p:cNvSpPr txBox="1"/>
          <p:nvPr/>
        </p:nvSpPr>
        <p:spPr>
          <a:xfrm>
            <a:off x="0" y="7872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Rotating wall (RW) + Cooling gas (CO</a:t>
            </a:r>
            <a:r>
              <a:rPr lang="en-GB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F242C-97E3-6E8B-A846-C5FDED68FD2D}"/>
              </a:ext>
            </a:extLst>
          </p:cNvPr>
          <p:cNvSpPr txBox="1"/>
          <p:nvPr/>
        </p:nvSpPr>
        <p:spPr>
          <a:xfrm>
            <a:off x="9640740" y="4602932"/>
            <a:ext cx="266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Peak density: 1×10</a:t>
            </a:r>
            <a:r>
              <a:rPr lang="en-GB" baseline="30000" dirty="0"/>
              <a:t>15</a:t>
            </a:r>
            <a:r>
              <a:rPr lang="en-GB" dirty="0"/>
              <a:t> m</a:t>
            </a:r>
            <a:r>
              <a:rPr lang="en-GB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85884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graph of a graph&#10;&#10;Description automatically generated">
            <a:extLst>
              <a:ext uri="{FF2B5EF4-FFF2-40B4-BE49-F238E27FC236}">
                <a16:creationId xmlns:a16="http://schemas.microsoft.com/office/drawing/2014/main" id="{AA4C6E48-65B9-B9DE-475D-23A67DDF9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95" y="4509060"/>
            <a:ext cx="3302752" cy="2160000"/>
          </a:xfrm>
          <a:prstGeom prst="rect">
            <a:avLst/>
          </a:prstGeom>
        </p:spPr>
      </p:pic>
      <p:pic>
        <p:nvPicPr>
          <p:cNvPr id="89" name="Picture 88" descr="A graph of a graph&#10;&#10;Description automatically generated">
            <a:extLst>
              <a:ext uri="{FF2B5EF4-FFF2-40B4-BE49-F238E27FC236}">
                <a16:creationId xmlns:a16="http://schemas.microsoft.com/office/drawing/2014/main" id="{C692959E-E91B-ECAE-FFD4-EE01F83A8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1" y="4509060"/>
            <a:ext cx="3316274" cy="21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11C10-3615-0171-1066-610B80866C14}"/>
              </a:ext>
            </a:extLst>
          </p:cNvPr>
          <p:cNvSpPr txBox="1"/>
          <p:nvPr/>
        </p:nvSpPr>
        <p:spPr>
          <a:xfrm>
            <a:off x="-1003" y="692729"/>
            <a:ext cx="5368457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sequence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(Trap depth: -400V)</a:t>
            </a:r>
            <a:endParaRPr lang="en-US" sz="16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Load: 1s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Hold: 17us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RW: 13 MHz, 2.95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 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Lift the trap + RW: 10ms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RW: 30ms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Trigger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Picoammeter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Turn off RW: 10ms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Drop the trap + Dump + Trigger digitizer + Trigger CAM: 5ms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EB881F-629A-D809-A3C7-2B42FE5E78B6}"/>
              </a:ext>
            </a:extLst>
          </p:cNvPr>
          <p:cNvGrpSpPr/>
          <p:nvPr/>
        </p:nvGrpSpPr>
        <p:grpSpPr>
          <a:xfrm>
            <a:off x="6319799" y="2906346"/>
            <a:ext cx="5755554" cy="2178230"/>
            <a:chOff x="996344" y="1113239"/>
            <a:chExt cx="5755554" cy="21782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563B231-6145-EB57-BC60-81AF47AC7537}"/>
                </a:ext>
              </a:extLst>
            </p:cNvPr>
            <p:cNvGrpSpPr/>
            <p:nvPr/>
          </p:nvGrpSpPr>
          <p:grpSpPr>
            <a:xfrm>
              <a:off x="5367974" y="1279990"/>
              <a:ext cx="1383924" cy="2011479"/>
              <a:chOff x="9704505" y="2689355"/>
              <a:chExt cx="1383924" cy="2011479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6795C18-019D-501B-98A6-1C7A45024A51}"/>
                  </a:ext>
                </a:extLst>
              </p:cNvPr>
              <p:cNvSpPr/>
              <p:nvPr/>
            </p:nvSpPr>
            <p:spPr>
              <a:xfrm>
                <a:off x="9704505" y="2689355"/>
                <a:ext cx="360000" cy="10800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6237AC7-6474-3C3D-F7A4-76D51D9A467F}"/>
                  </a:ext>
                </a:extLst>
              </p:cNvPr>
              <p:cNvCxnSpPr>
                <a:stCxn id="43" idx="6"/>
              </p:cNvCxnSpPr>
              <p:nvPr/>
            </p:nvCxnSpPr>
            <p:spPr>
              <a:xfrm>
                <a:off x="10064505" y="3229355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6FDE6E0-CA39-ABF3-184C-EE3314417004}"/>
                  </a:ext>
                </a:extLst>
              </p:cNvPr>
              <p:cNvSpPr/>
              <p:nvPr/>
            </p:nvSpPr>
            <p:spPr>
              <a:xfrm>
                <a:off x="10272388" y="3988579"/>
                <a:ext cx="285582" cy="28558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CC5CAC5-52DC-2B29-D4F7-D3564D4DE981}"/>
                  </a:ext>
                </a:extLst>
              </p:cNvPr>
              <p:cNvCxnSpPr/>
              <p:nvPr/>
            </p:nvCxnSpPr>
            <p:spPr>
              <a:xfrm rot="5400000">
                <a:off x="10234981" y="3405804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28BBBB2-6A4D-2FDC-49C8-1D9A5068BFED}"/>
                  </a:ext>
                </a:extLst>
              </p:cNvPr>
              <p:cNvCxnSpPr/>
              <p:nvPr/>
            </p:nvCxnSpPr>
            <p:spPr>
              <a:xfrm rot="5400000">
                <a:off x="10234981" y="4454161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94FF73E-BBBF-8EA0-4648-B26BAD926CF7}"/>
                  </a:ext>
                </a:extLst>
              </p:cNvPr>
              <p:cNvCxnSpPr/>
              <p:nvPr/>
            </p:nvCxnSpPr>
            <p:spPr>
              <a:xfrm rot="10800000">
                <a:off x="10324981" y="463416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1553ED-2D34-0D5A-46D5-952F2FC1D379}"/>
                  </a:ext>
                </a:extLst>
              </p:cNvPr>
              <p:cNvCxnSpPr/>
              <p:nvPr/>
            </p:nvCxnSpPr>
            <p:spPr>
              <a:xfrm rot="10800000">
                <a:off x="10356500" y="4667496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6BDDCE-D9FB-AF59-63AC-E63D11A2AF99}"/>
                  </a:ext>
                </a:extLst>
              </p:cNvPr>
              <p:cNvCxnSpPr/>
              <p:nvPr/>
            </p:nvCxnSpPr>
            <p:spPr>
              <a:xfrm rot="10800000">
                <a:off x="10394881" y="47008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877FAE5-1CC8-05A6-17AD-8965E0A3C25C}"/>
                  </a:ext>
                </a:extLst>
              </p:cNvPr>
              <p:cNvCxnSpPr/>
              <p:nvPr/>
            </p:nvCxnSpPr>
            <p:spPr>
              <a:xfrm rot="5400000">
                <a:off x="10229824" y="3809500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3FEFDF-0904-2512-CE63-2474393B68BB}"/>
                  </a:ext>
                </a:extLst>
              </p:cNvPr>
              <p:cNvCxnSpPr/>
              <p:nvPr/>
            </p:nvCxnSpPr>
            <p:spPr>
              <a:xfrm rot="10800000">
                <a:off x="10324982" y="3592764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EC6F4F0-98B7-4171-D09F-264CB3AC6B26}"/>
                  </a:ext>
                </a:extLst>
              </p:cNvPr>
              <p:cNvCxnSpPr/>
              <p:nvPr/>
            </p:nvCxnSpPr>
            <p:spPr>
              <a:xfrm rot="10800000">
                <a:off x="10360734" y="3626099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A6712D8-F577-E934-80CB-81B331341A25}"/>
                  </a:ext>
                </a:extLst>
              </p:cNvPr>
              <p:cNvSpPr txBox="1"/>
              <p:nvPr/>
            </p:nvSpPr>
            <p:spPr>
              <a:xfrm>
                <a:off x="10422862" y="3233617"/>
                <a:ext cx="665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+27V</a:t>
                </a:r>
              </a:p>
            </p:txBody>
          </p:sp>
        </p:grpSp>
        <p:pic>
          <p:nvPicPr>
            <p:cNvPr id="35" name="Picture 34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FC1B702B-5AB4-511C-DABE-118C2590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996344" y="1131975"/>
              <a:ext cx="2931052" cy="1346237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0F7D88F-A54A-8D2D-BEE7-59FF956B5F9C}"/>
                </a:ext>
              </a:extLst>
            </p:cNvPr>
            <p:cNvGrpSpPr/>
            <p:nvPr/>
          </p:nvGrpSpPr>
          <p:grpSpPr>
            <a:xfrm>
              <a:off x="1356041" y="1113239"/>
              <a:ext cx="2609116" cy="769910"/>
              <a:chOff x="601208" y="2146010"/>
              <a:chExt cx="2609116" cy="76991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7F04C20-373A-033A-B13E-4371F6ACB92F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6DBBE2-B638-1A11-EB34-4B293EA85619}"/>
                  </a:ext>
                </a:extLst>
              </p:cNvPr>
              <p:cNvSpPr txBox="1"/>
              <p:nvPr/>
            </p:nvSpPr>
            <p:spPr>
              <a:xfrm>
                <a:off x="601208" y="2380691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A99054-5D9B-BE03-5BC0-DADD2C20B212}"/>
                </a:ext>
              </a:extLst>
            </p:cNvPr>
            <p:cNvSpPr txBox="1"/>
            <p:nvPr/>
          </p:nvSpPr>
          <p:spPr>
            <a:xfrm>
              <a:off x="2404865" y="1815673"/>
              <a:ext cx="530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A0797CF-D500-655E-5E26-9F6DFE418529}"/>
                </a:ext>
              </a:extLst>
            </p:cNvPr>
            <p:cNvSpPr/>
            <p:nvPr/>
          </p:nvSpPr>
          <p:spPr>
            <a:xfrm>
              <a:off x="5092896" y="1278319"/>
              <a:ext cx="360000" cy="108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tile tx="0" ty="0" sx="100000" sy="100000" flip="none" algn="tl"/>
            </a:blip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9DA7ADAD-6299-E442-CA75-FEC4764A30B5}"/>
                </a:ext>
              </a:extLst>
            </p:cNvPr>
            <p:cNvSpPr/>
            <p:nvPr/>
          </p:nvSpPr>
          <p:spPr>
            <a:xfrm rot="3000000" flipV="1">
              <a:off x="3645322" y="1449912"/>
              <a:ext cx="540000" cy="540000"/>
            </a:xfrm>
            <a:prstGeom prst="arc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585227-2272-423E-B585-5B61599BE62D}"/>
                </a:ext>
              </a:extLst>
            </p:cNvPr>
            <p:cNvSpPr txBox="1"/>
            <p:nvPr/>
          </p:nvSpPr>
          <p:spPr>
            <a:xfrm>
              <a:off x="2761699" y="1933029"/>
              <a:ext cx="2609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C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</a:t>
              </a:r>
              <a:endParaRPr lang="en-GB" sz="1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E6EC02-3519-8BDC-8B82-5A41D2DA05C7}"/>
              </a:ext>
            </a:extLst>
          </p:cNvPr>
          <p:cNvGrpSpPr/>
          <p:nvPr/>
        </p:nvGrpSpPr>
        <p:grpSpPr>
          <a:xfrm>
            <a:off x="222002" y="2902852"/>
            <a:ext cx="5710670" cy="2178230"/>
            <a:chOff x="996344" y="1113239"/>
            <a:chExt cx="5710670" cy="217823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7144137-7513-CAF0-4E3B-4C171D303421}"/>
                </a:ext>
              </a:extLst>
            </p:cNvPr>
            <p:cNvGrpSpPr/>
            <p:nvPr/>
          </p:nvGrpSpPr>
          <p:grpSpPr>
            <a:xfrm>
              <a:off x="5367974" y="1279990"/>
              <a:ext cx="1339040" cy="2011479"/>
              <a:chOff x="9704505" y="2689355"/>
              <a:chExt cx="1339040" cy="2011479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75B113C-7F77-6D29-680E-B3719321CA8B}"/>
                  </a:ext>
                </a:extLst>
              </p:cNvPr>
              <p:cNvSpPr/>
              <p:nvPr/>
            </p:nvSpPr>
            <p:spPr>
              <a:xfrm>
                <a:off x="9704505" y="2689355"/>
                <a:ext cx="360000" cy="10800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498D27A-F661-AEF2-1381-C3B85904D085}"/>
                  </a:ext>
                </a:extLst>
              </p:cNvPr>
              <p:cNvCxnSpPr>
                <a:stCxn id="66" idx="6"/>
              </p:cNvCxnSpPr>
              <p:nvPr/>
            </p:nvCxnSpPr>
            <p:spPr>
              <a:xfrm>
                <a:off x="10064505" y="3229355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D0E214E-2E0F-DE4C-EA8C-7AB8F315F1BA}"/>
                  </a:ext>
                </a:extLst>
              </p:cNvPr>
              <p:cNvSpPr/>
              <p:nvPr/>
            </p:nvSpPr>
            <p:spPr>
              <a:xfrm>
                <a:off x="10272388" y="3988579"/>
                <a:ext cx="285582" cy="28558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ED033DF-1BE0-A78A-79CF-89BFB35A617C}"/>
                  </a:ext>
                </a:extLst>
              </p:cNvPr>
              <p:cNvCxnSpPr/>
              <p:nvPr/>
            </p:nvCxnSpPr>
            <p:spPr>
              <a:xfrm rot="5400000">
                <a:off x="10234981" y="3405804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3BD57FB-A51F-7308-63A5-7E1B1063D119}"/>
                  </a:ext>
                </a:extLst>
              </p:cNvPr>
              <p:cNvCxnSpPr/>
              <p:nvPr/>
            </p:nvCxnSpPr>
            <p:spPr>
              <a:xfrm rot="5400000">
                <a:off x="10234981" y="4454161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C4D2666-401C-F520-F002-917C9F129833}"/>
                  </a:ext>
                </a:extLst>
              </p:cNvPr>
              <p:cNvCxnSpPr/>
              <p:nvPr/>
            </p:nvCxnSpPr>
            <p:spPr>
              <a:xfrm rot="10800000">
                <a:off x="10324981" y="4634161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00F9162-473F-DD53-305A-92645E754105}"/>
                  </a:ext>
                </a:extLst>
              </p:cNvPr>
              <p:cNvCxnSpPr/>
              <p:nvPr/>
            </p:nvCxnSpPr>
            <p:spPr>
              <a:xfrm rot="10800000">
                <a:off x="10356500" y="4667496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D1A704C-AC50-33E5-DDBC-F76DB474CA74}"/>
                  </a:ext>
                </a:extLst>
              </p:cNvPr>
              <p:cNvCxnSpPr/>
              <p:nvPr/>
            </p:nvCxnSpPr>
            <p:spPr>
              <a:xfrm rot="10800000">
                <a:off x="10394881" y="47008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CEF6555-3CB4-6995-E487-650788D30871}"/>
                  </a:ext>
                </a:extLst>
              </p:cNvPr>
              <p:cNvCxnSpPr/>
              <p:nvPr/>
            </p:nvCxnSpPr>
            <p:spPr>
              <a:xfrm rot="5400000">
                <a:off x="10229824" y="3809500"/>
                <a:ext cx="36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79A5B46-1330-6977-9E30-A4D2CDD6FCA9}"/>
                  </a:ext>
                </a:extLst>
              </p:cNvPr>
              <p:cNvCxnSpPr/>
              <p:nvPr/>
            </p:nvCxnSpPr>
            <p:spPr>
              <a:xfrm rot="10800000">
                <a:off x="10323394" y="3626108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3FCDF48-2FCB-9D66-8C5B-2934D143F72A}"/>
                  </a:ext>
                </a:extLst>
              </p:cNvPr>
              <p:cNvCxnSpPr/>
              <p:nvPr/>
            </p:nvCxnSpPr>
            <p:spPr>
              <a:xfrm rot="10800000">
                <a:off x="10359146" y="3586404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0EAF9EE-DC8B-7CA6-DC18-C7E1FEB3A1EC}"/>
                  </a:ext>
                </a:extLst>
              </p:cNvPr>
              <p:cNvSpPr txBox="1"/>
              <p:nvPr/>
            </p:nvSpPr>
            <p:spPr>
              <a:xfrm>
                <a:off x="10422862" y="3233617"/>
                <a:ext cx="62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-27V</a:t>
                </a:r>
              </a:p>
            </p:txBody>
          </p:sp>
        </p:grpSp>
        <p:pic>
          <p:nvPicPr>
            <p:cNvPr id="57" name="Picture 56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BF5CF500-3586-7D17-D1F5-5DDA41F4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996344" y="1131975"/>
              <a:ext cx="2931052" cy="1346237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83FC355-3055-84ED-5364-CC2441EEB43A}"/>
                </a:ext>
              </a:extLst>
            </p:cNvPr>
            <p:cNvGrpSpPr/>
            <p:nvPr/>
          </p:nvGrpSpPr>
          <p:grpSpPr>
            <a:xfrm>
              <a:off x="1356041" y="1113239"/>
              <a:ext cx="2609116" cy="769910"/>
              <a:chOff x="601208" y="2146010"/>
              <a:chExt cx="2609116" cy="76991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D1FB4AD-299F-5412-660C-36D94EE7F0C0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E26E7B-B5B5-5D90-3465-DA0979378819}"/>
                  </a:ext>
                </a:extLst>
              </p:cNvPr>
              <p:cNvSpPr txBox="1"/>
              <p:nvPr/>
            </p:nvSpPr>
            <p:spPr>
              <a:xfrm>
                <a:off x="601208" y="2380691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29AFC0-75CD-A829-5992-49DFEF9DD9A8}"/>
                </a:ext>
              </a:extLst>
            </p:cNvPr>
            <p:cNvSpPr txBox="1"/>
            <p:nvPr/>
          </p:nvSpPr>
          <p:spPr>
            <a:xfrm>
              <a:off x="2404865" y="1815673"/>
              <a:ext cx="530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A3820EB-BCC3-D53F-8D4F-4D1153C82883}"/>
                </a:ext>
              </a:extLst>
            </p:cNvPr>
            <p:cNvGrpSpPr/>
            <p:nvPr/>
          </p:nvGrpSpPr>
          <p:grpSpPr>
            <a:xfrm>
              <a:off x="2602436" y="1300310"/>
              <a:ext cx="2630944" cy="621536"/>
              <a:chOff x="675786" y="2840812"/>
              <a:chExt cx="2630944" cy="62153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CA58B27-EA86-673D-E167-5F0E4FBF4E13}"/>
                  </a:ext>
                </a:extLst>
              </p:cNvPr>
              <p:cNvSpPr/>
              <p:nvPr/>
            </p:nvSpPr>
            <p:spPr>
              <a:xfrm>
                <a:off x="675786" y="2840812"/>
                <a:ext cx="2630944" cy="6215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B0F1286-FDA9-E863-B447-CC72C7714E4F}"/>
                  </a:ext>
                </a:extLst>
              </p:cNvPr>
              <p:cNvSpPr txBox="1"/>
              <p:nvPr/>
            </p:nvSpPr>
            <p:spPr>
              <a:xfrm>
                <a:off x="690844" y="2995494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Ions</a:t>
                </a:r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87EDF52-9A12-33A2-1900-F9B81845A511}"/>
                </a:ext>
              </a:extLst>
            </p:cNvPr>
            <p:cNvSpPr/>
            <p:nvPr/>
          </p:nvSpPr>
          <p:spPr>
            <a:xfrm>
              <a:off x="5092896" y="1278319"/>
              <a:ext cx="360000" cy="1080000"/>
            </a:xfrm>
            <a:prstGeom prst="ellipse">
              <a:avLst/>
            </a:prstGeom>
            <a:blipFill dpi="0" rotWithShape="1">
              <a:blip r:embed="rId5">
                <a:alphaModFix amt="50000"/>
              </a:blip>
              <a:srcRect/>
              <a:tile tx="0" ty="0" sx="100000" sy="100000" flip="none" algn="tl"/>
            </a:blip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1EB9022-816D-1771-1AD4-91BCE9299170}"/>
              </a:ext>
            </a:extLst>
          </p:cNvPr>
          <p:cNvSpPr txBox="1"/>
          <p:nvPr/>
        </p:nvSpPr>
        <p:spPr>
          <a:xfrm>
            <a:off x="3788484" y="2782978"/>
            <a:ext cx="1374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Grid (0 V to 400V)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D1459CC-6AFB-14FE-000D-79545D98F0C4}"/>
              </a:ext>
            </a:extLst>
          </p:cNvPr>
          <p:cNvSpPr txBox="1"/>
          <p:nvPr/>
        </p:nvSpPr>
        <p:spPr>
          <a:xfrm>
            <a:off x="9935107" y="2790592"/>
            <a:ext cx="129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Grid (0 V to -10V)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08FCB5-CA35-5015-38B7-B4A0CE4E94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415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 energy distribution of the ions and e</a:t>
            </a:r>
            <a:r>
              <a:rPr lang="en-GB" sz="5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n-GB" sz="5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A0BCB-7265-0CE1-531D-4FB24A73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5A2783D-436F-1A87-AE0E-B34C6CB3E407}"/>
              </a:ext>
            </a:extLst>
          </p:cNvPr>
          <p:cNvGrpSpPr/>
          <p:nvPr/>
        </p:nvGrpSpPr>
        <p:grpSpPr>
          <a:xfrm>
            <a:off x="6188952" y="1095262"/>
            <a:ext cx="4207450" cy="5677002"/>
            <a:chOff x="6188952" y="1095262"/>
            <a:chExt cx="4207450" cy="5677002"/>
          </a:xfrm>
        </p:grpSpPr>
        <p:pic>
          <p:nvPicPr>
            <p:cNvPr id="95" name="Picture 94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7291335C-410F-4F96-BB13-B12DDCB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5"/>
            <a:stretch/>
          </p:blipFill>
          <p:spPr>
            <a:xfrm>
              <a:off x="6188952" y="1095262"/>
              <a:ext cx="2931130" cy="1346239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528FC91-E0D5-37F4-E9B0-3C616792BE6B}"/>
                </a:ext>
              </a:extLst>
            </p:cNvPr>
            <p:cNvGrpSpPr/>
            <p:nvPr/>
          </p:nvGrpSpPr>
          <p:grpSpPr>
            <a:xfrm>
              <a:off x="6554528" y="1705808"/>
              <a:ext cx="2609116" cy="769910"/>
              <a:chOff x="601208" y="2146010"/>
              <a:chExt cx="2609116" cy="76991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6F2DDCB-0E6F-0840-BF45-FD4924B3DDAB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B047289-CC68-2A4F-F12E-9D122F7F6F42}"/>
                  </a:ext>
                </a:extLst>
              </p:cNvPr>
              <p:cNvSpPr txBox="1"/>
              <p:nvPr/>
            </p:nvSpPr>
            <p:spPr>
              <a:xfrm>
                <a:off x="601208" y="221982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EC658BD-49B8-4C24-2FF4-E2F6775A625E}"/>
                </a:ext>
              </a:extLst>
            </p:cNvPr>
            <p:cNvSpPr txBox="1"/>
            <p:nvPr/>
          </p:nvSpPr>
          <p:spPr>
            <a:xfrm>
              <a:off x="7612040" y="1397079"/>
              <a:ext cx="512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pic>
          <p:nvPicPr>
            <p:cNvPr id="74" name="Picture 73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A5D7AA01-7B45-770D-19CE-3366BE170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609" y="5170298"/>
              <a:ext cx="2929711" cy="1601966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60AB262-DCB8-8F39-DC4F-D285224F1ACE}"/>
                </a:ext>
              </a:extLst>
            </p:cNvPr>
            <p:cNvGrpSpPr/>
            <p:nvPr/>
          </p:nvGrpSpPr>
          <p:grpSpPr>
            <a:xfrm>
              <a:off x="7565254" y="5766394"/>
              <a:ext cx="2310765" cy="769910"/>
              <a:chOff x="1587338" y="3710650"/>
              <a:chExt cx="2310765" cy="769910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F14FD0D-A9BE-D7E7-1D22-6744417C600F}"/>
                  </a:ext>
                </a:extLst>
              </p:cNvPr>
              <p:cNvCxnSpPr/>
              <p:nvPr/>
            </p:nvCxnSpPr>
            <p:spPr>
              <a:xfrm>
                <a:off x="3538103" y="4095604"/>
                <a:ext cx="360000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EF9ED67C-B3C5-9A87-1EB3-4AAEB8FCE296}"/>
                  </a:ext>
                </a:extLst>
              </p:cNvPr>
              <p:cNvGrpSpPr/>
              <p:nvPr/>
            </p:nvGrpSpPr>
            <p:grpSpPr>
              <a:xfrm>
                <a:off x="1587338" y="3710650"/>
                <a:ext cx="2059256" cy="769910"/>
                <a:chOff x="876138" y="2146010"/>
                <a:chExt cx="2059256" cy="76991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BF1E5FB-C456-1371-4063-A5859768B4F8}"/>
                    </a:ext>
                  </a:extLst>
                </p:cNvPr>
                <p:cNvSpPr/>
                <p:nvPr/>
              </p:nvSpPr>
              <p:spPr>
                <a:xfrm>
                  <a:off x="876138" y="2146010"/>
                  <a:ext cx="2059256" cy="76991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softEdge rad="1905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BBD95B8-0700-48C6-891B-B8820270E518}"/>
                    </a:ext>
                  </a:extLst>
                </p:cNvPr>
                <p:cNvSpPr txBox="1"/>
                <p:nvPr/>
              </p:nvSpPr>
              <p:spPr>
                <a:xfrm>
                  <a:off x="967695" y="2380691"/>
                  <a:ext cx="187614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Electrons</a:t>
                  </a:r>
                </a:p>
              </p:txBody>
            </p:sp>
          </p:grpSp>
        </p:grpSp>
        <p:pic>
          <p:nvPicPr>
            <p:cNvPr id="76" name="Picture 75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00D50D3A-7D6D-D7DB-FB1D-B323F6077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6193224" y="2451248"/>
              <a:ext cx="2931052" cy="1346237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7BB0CD9-4FB7-50E5-588A-A19C1E243A8D}"/>
                </a:ext>
              </a:extLst>
            </p:cNvPr>
            <p:cNvGrpSpPr/>
            <p:nvPr/>
          </p:nvGrpSpPr>
          <p:grpSpPr>
            <a:xfrm>
              <a:off x="6552921" y="2432512"/>
              <a:ext cx="2609116" cy="769910"/>
              <a:chOff x="601208" y="2146010"/>
              <a:chExt cx="2609116" cy="76991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24AD684-F4CD-85CC-AFAB-8FFBF584C03D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A725F67-D34D-4A4C-E9C2-815BC91E3983}"/>
                  </a:ext>
                </a:extLst>
              </p:cNvPr>
              <p:cNvSpPr txBox="1"/>
              <p:nvPr/>
            </p:nvSpPr>
            <p:spPr>
              <a:xfrm>
                <a:off x="601208" y="2219823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782F4D6-0693-2002-3C07-4AD7AA16D2B1}"/>
                </a:ext>
              </a:extLst>
            </p:cNvPr>
            <p:cNvSpPr txBox="1"/>
            <p:nvPr/>
          </p:nvSpPr>
          <p:spPr>
            <a:xfrm>
              <a:off x="7601745" y="3134946"/>
              <a:ext cx="530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RW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5F858DE-8681-4B15-84D2-5AF9A7D81AFB}"/>
                </a:ext>
              </a:extLst>
            </p:cNvPr>
            <p:cNvSpPr txBox="1"/>
            <p:nvPr/>
          </p:nvSpPr>
          <p:spPr>
            <a:xfrm>
              <a:off x="6573583" y="1154089"/>
              <a:ext cx="324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44822BF-AB91-FDF3-BD4C-46EAB5413BC8}"/>
                </a:ext>
              </a:extLst>
            </p:cNvPr>
            <p:cNvSpPr txBox="1"/>
            <p:nvPr/>
          </p:nvSpPr>
          <p:spPr>
            <a:xfrm>
              <a:off x="6575088" y="5244464"/>
              <a:ext cx="4475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5ms</a:t>
              </a:r>
            </a:p>
          </p:txBody>
        </p:sp>
        <p:pic>
          <p:nvPicPr>
            <p:cNvPr id="82" name="Picture 81" descr="A blue line in a black background&#10;&#10;Description automatically generated">
              <a:extLst>
                <a:ext uri="{FF2B5EF4-FFF2-40B4-BE49-F238E27FC236}">
                  <a16:creationId xmlns:a16="http://schemas.microsoft.com/office/drawing/2014/main" id="{4D98D92F-2910-0602-1015-3B7283788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2"/>
            <a:stretch/>
          </p:blipFill>
          <p:spPr>
            <a:xfrm>
              <a:off x="6193223" y="3811966"/>
              <a:ext cx="2931052" cy="134623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4DFED43-4AF8-19E8-D39D-6F663D5BE16B}"/>
                </a:ext>
              </a:extLst>
            </p:cNvPr>
            <p:cNvGrpSpPr/>
            <p:nvPr/>
          </p:nvGrpSpPr>
          <p:grpSpPr>
            <a:xfrm>
              <a:off x="6552920" y="3793230"/>
              <a:ext cx="2609116" cy="769910"/>
              <a:chOff x="601208" y="2146010"/>
              <a:chExt cx="2609116" cy="769910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A24EE64-9AE3-A1FC-B072-35F7685BAED1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FF0111C-5E69-A8E2-7AE8-AC83CC994457}"/>
                  </a:ext>
                </a:extLst>
              </p:cNvPr>
              <p:cNvSpPr txBox="1"/>
              <p:nvPr/>
            </p:nvSpPr>
            <p:spPr>
              <a:xfrm>
                <a:off x="601208" y="2380691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600C1A6-DE7D-5F2E-3409-444527B0B7F4}"/>
                </a:ext>
              </a:extLst>
            </p:cNvPr>
            <p:cNvSpPr txBox="1"/>
            <p:nvPr/>
          </p:nvSpPr>
          <p:spPr>
            <a:xfrm>
              <a:off x="6572345" y="3874795"/>
              <a:ext cx="526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10ms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CBB053A-8613-8EFB-664A-6EB1FE04B3B1}"/>
                </a:ext>
              </a:extLst>
            </p:cNvPr>
            <p:cNvSpPr/>
            <p:nvPr/>
          </p:nvSpPr>
          <p:spPr>
            <a:xfrm>
              <a:off x="6503914" y="1870857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CA039CA-85A7-8DF1-511E-AFA7FC4D4DE1}"/>
                </a:ext>
              </a:extLst>
            </p:cNvPr>
            <p:cNvSpPr txBox="1"/>
            <p:nvPr/>
          </p:nvSpPr>
          <p:spPr>
            <a:xfrm>
              <a:off x="6518972" y="2014653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2A02410-ECF3-0BD2-F633-7BE88252DFBB}"/>
                </a:ext>
              </a:extLst>
            </p:cNvPr>
            <p:cNvSpPr/>
            <p:nvPr/>
          </p:nvSpPr>
          <p:spPr>
            <a:xfrm>
              <a:off x="7765458" y="2596879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B471BB4-193F-5C21-56D7-BED38BAFC3F8}"/>
                </a:ext>
              </a:extLst>
            </p:cNvPr>
            <p:cNvSpPr txBox="1"/>
            <p:nvPr/>
          </p:nvSpPr>
          <p:spPr>
            <a:xfrm>
              <a:off x="7780516" y="2740675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7525E4D-0F87-1776-8FDA-D195AA929531}"/>
                </a:ext>
              </a:extLst>
            </p:cNvPr>
            <p:cNvSpPr txBox="1"/>
            <p:nvPr/>
          </p:nvSpPr>
          <p:spPr>
            <a:xfrm>
              <a:off x="6572345" y="251407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30ms</a:t>
              </a: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B052E419-3CC9-7D8B-08B8-F1FD744AA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94" y="4972264"/>
            <a:ext cx="2161216" cy="1800000"/>
          </a:xfrm>
          <a:prstGeom prst="rect">
            <a:avLst/>
          </a:prstGeom>
        </p:spPr>
      </p:pic>
      <p:sp>
        <p:nvSpPr>
          <p:cNvPr id="184" name="Title 1">
            <a:extLst>
              <a:ext uri="{FF2B5EF4-FFF2-40B4-BE49-F238E27FC236}">
                <a16:creationId xmlns:a16="http://schemas.microsoft.com/office/drawing/2014/main" id="{B999B23F-81EF-FFEC-9007-F12D4CC460FA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Previous results</a:t>
            </a:r>
          </a:p>
        </p:txBody>
      </p:sp>
      <p:pic>
        <p:nvPicPr>
          <p:cNvPr id="186" name="Picture 2">
            <a:extLst>
              <a:ext uri="{FF2B5EF4-FFF2-40B4-BE49-F238E27FC236}">
                <a16:creationId xmlns:a16="http://schemas.microsoft.com/office/drawing/2014/main" id="{90C34E68-E5EC-60EE-DC20-45D0164B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 descr="Research/DesignStudy – CCAP">
            <a:extLst>
              <a:ext uri="{FF2B5EF4-FFF2-40B4-BE49-F238E27FC236}">
                <a16:creationId xmlns:a16="http://schemas.microsoft.com/office/drawing/2014/main" id="{726DABCA-56A9-4DD2-9C39-EABA4261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5F13F757-0F36-525A-FE49-5016B02E5949}"/>
              </a:ext>
            </a:extLst>
          </p:cNvPr>
          <p:cNvGrpSpPr/>
          <p:nvPr/>
        </p:nvGrpSpPr>
        <p:grpSpPr>
          <a:xfrm>
            <a:off x="9227620" y="1341682"/>
            <a:ext cx="2880000" cy="1375988"/>
            <a:chOff x="9227620" y="1058649"/>
            <a:chExt cx="2880000" cy="1375988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D0FC0CE-70C5-4BE2-542D-45AA8202318B}"/>
                </a:ext>
              </a:extLst>
            </p:cNvPr>
            <p:cNvSpPr txBox="1"/>
            <p:nvPr/>
          </p:nvSpPr>
          <p:spPr>
            <a:xfrm>
              <a:off x="9227620" y="1058649"/>
              <a:ext cx="2880000" cy="1021556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Investigate the energy distribution of ions within the trap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03EE5C54-DD31-0BCB-32F5-44C6A77F6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3000" y="2074637"/>
              <a:ext cx="36000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CB0730-6D9B-791D-FBEE-C85FC0FEB3D9}"/>
              </a:ext>
            </a:extLst>
          </p:cNvPr>
          <p:cNvGrpSpPr/>
          <p:nvPr/>
        </p:nvGrpSpPr>
        <p:grpSpPr>
          <a:xfrm>
            <a:off x="111794" y="1166837"/>
            <a:ext cx="4503972" cy="2160053"/>
            <a:chOff x="111794" y="1144602"/>
            <a:chExt cx="4503972" cy="2160053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0A93418-6E8F-816A-78B6-563506EB8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63" b="74886" l="4677" r="88159">
                          <a14:foregroundMark x1="24080" y1="22374" x2="24080" y2="22374"/>
                          <a14:foregroundMark x1="23383" y1="21918" x2="23383" y2="21918"/>
                          <a14:foregroundMark x1="19502" y1="27854" x2="19502" y2="27854"/>
                          <a14:foregroundMark x1="22189" y1="33790" x2="22189" y2="33790"/>
                          <a14:foregroundMark x1="11443" y1="20091" x2="39701" y2="41553"/>
                          <a14:foregroundMark x1="39701" y1="41553" x2="41194" y2="41096"/>
                          <a14:foregroundMark x1="42786" y1="25571" x2="51343" y2="32420"/>
                          <a14:foregroundMark x1="51343" y1="32420" x2="67662" y2="26027"/>
                          <a14:foregroundMark x1="67662" y1="26027" x2="79204" y2="30137"/>
                          <a14:foregroundMark x1="79204" y1="30137" x2="74328" y2="54795"/>
                          <a14:foregroundMark x1="74328" y1="54795" x2="62090" y2="48858"/>
                          <a14:foregroundMark x1="62090" y1="48858" x2="34627" y2="71233"/>
                          <a14:foregroundMark x1="34627" y1="71233" x2="7363" y2="56621"/>
                          <a14:foregroundMark x1="4776" y1="16895" x2="4975" y2="62100"/>
                          <a14:foregroundMark x1="29154" y1="9132" x2="29154" y2="9132"/>
                          <a14:foregroundMark x1="28756" y1="10959" x2="41194" y2="14155"/>
                          <a14:foregroundMark x1="46567" y1="14155" x2="59701" y2="11416"/>
                          <a14:foregroundMark x1="80100" y1="24201" x2="84677" y2="52055"/>
                          <a14:foregroundMark x1="84677" y1="52055" x2="84179" y2="56164"/>
                          <a14:foregroundMark x1="88159" y1="25114" x2="88159" y2="25114"/>
                        </a14:backgroundRemoval>
                      </a14:imgEffect>
                    </a14:imgLayer>
                  </a14:imgProps>
                </a:ext>
              </a:extLst>
            </a:blip>
            <a:srcRect l="60220" r="9851" b="16564"/>
            <a:stretch/>
          </p:blipFill>
          <p:spPr>
            <a:xfrm flipH="1">
              <a:off x="2219926" y="1333310"/>
              <a:ext cx="912480" cy="62994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698C722-38C6-7534-D5D2-2991AEEA3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63" b="74886" l="4677" r="88159">
                          <a14:foregroundMark x1="24080" y1="22374" x2="24080" y2="22374"/>
                          <a14:foregroundMark x1="23383" y1="21918" x2="23383" y2="21918"/>
                          <a14:foregroundMark x1="19502" y1="27854" x2="19502" y2="27854"/>
                          <a14:foregroundMark x1="22189" y1="33790" x2="22189" y2="33790"/>
                          <a14:foregroundMark x1="11443" y1="20091" x2="39701" y2="41553"/>
                          <a14:foregroundMark x1="39701" y1="41553" x2="41194" y2="41096"/>
                          <a14:foregroundMark x1="42786" y1="25571" x2="51343" y2="32420"/>
                          <a14:foregroundMark x1="51343" y1="32420" x2="67662" y2="26027"/>
                          <a14:foregroundMark x1="67662" y1="26027" x2="79204" y2="30137"/>
                          <a14:foregroundMark x1="79204" y1="30137" x2="74328" y2="54795"/>
                          <a14:foregroundMark x1="74328" y1="54795" x2="62090" y2="48858"/>
                          <a14:foregroundMark x1="62090" y1="48858" x2="34627" y2="71233"/>
                          <a14:foregroundMark x1="34627" y1="71233" x2="7363" y2="56621"/>
                          <a14:foregroundMark x1="4776" y1="16895" x2="4975" y2="62100"/>
                          <a14:foregroundMark x1="29154" y1="9132" x2="29154" y2="9132"/>
                          <a14:foregroundMark x1="28756" y1="10959" x2="41194" y2="14155"/>
                          <a14:foregroundMark x1="46567" y1="14155" x2="59701" y2="11416"/>
                          <a14:foregroundMark x1="80100" y1="24201" x2="84677" y2="52055"/>
                          <a14:foregroundMark x1="84677" y1="52055" x2="84179" y2="56164"/>
                          <a14:foregroundMark x1="88159" y1="25114" x2="88159" y2="25114"/>
                        </a14:backgroundRemoval>
                      </a14:imgEffect>
                    </a14:imgLayer>
                  </a14:imgProps>
                </a:ext>
              </a:extLst>
            </a:blip>
            <a:srcRect l="-1" r="39781" b="16564"/>
            <a:stretch/>
          </p:blipFill>
          <p:spPr>
            <a:xfrm>
              <a:off x="451610" y="1333310"/>
              <a:ext cx="1835962" cy="629942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8E3A90C-BD74-BF08-6745-FD9E31398B04}"/>
                </a:ext>
              </a:extLst>
            </p:cNvPr>
            <p:cNvGrpSpPr/>
            <p:nvPr/>
          </p:nvGrpSpPr>
          <p:grpSpPr>
            <a:xfrm>
              <a:off x="513509" y="1267034"/>
              <a:ext cx="2612870" cy="80597"/>
              <a:chOff x="7258897" y="8150267"/>
              <a:chExt cx="2612869" cy="18157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2CAC354-3961-E366-DDB9-7032D5572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59003" y="8242490"/>
                <a:ext cx="2612618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1A62192B-3B9A-82CA-D523-BBC692C80B16}"/>
                  </a:ext>
                </a:extLst>
              </p:cNvPr>
              <p:cNvCxnSpPr/>
              <p:nvPr/>
            </p:nvCxnSpPr>
            <p:spPr>
              <a:xfrm>
                <a:off x="7258897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5D2E2593-661E-F9F2-8037-44407C24C008}"/>
                  </a:ext>
                </a:extLst>
              </p:cNvPr>
              <p:cNvCxnSpPr/>
              <p:nvPr/>
            </p:nvCxnSpPr>
            <p:spPr>
              <a:xfrm>
                <a:off x="7628694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884C2EA-1097-1613-FB61-B5E3540455E8}"/>
                  </a:ext>
                </a:extLst>
              </p:cNvPr>
              <p:cNvCxnSpPr/>
              <p:nvPr/>
            </p:nvCxnSpPr>
            <p:spPr>
              <a:xfrm>
                <a:off x="8097704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C5FD1D8-179C-D971-EA5D-1ED347B9573D}"/>
                  </a:ext>
                </a:extLst>
              </p:cNvPr>
              <p:cNvCxnSpPr/>
              <p:nvPr/>
            </p:nvCxnSpPr>
            <p:spPr>
              <a:xfrm>
                <a:off x="8275838" y="8151846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9837FFF-986E-60C0-81E5-A0F8556AD1F5}"/>
                  </a:ext>
                </a:extLst>
              </p:cNvPr>
              <p:cNvCxnSpPr/>
              <p:nvPr/>
            </p:nvCxnSpPr>
            <p:spPr>
              <a:xfrm>
                <a:off x="8462992" y="8151835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F6682C10-42F7-4C6F-2CEA-D5529B79092C}"/>
                  </a:ext>
                </a:extLst>
              </p:cNvPr>
              <p:cNvCxnSpPr/>
              <p:nvPr/>
            </p:nvCxnSpPr>
            <p:spPr>
              <a:xfrm flipH="1">
                <a:off x="9871766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D18DC296-3522-D5DB-125C-A267D2981B65}"/>
                  </a:ext>
                </a:extLst>
              </p:cNvPr>
              <p:cNvCxnSpPr/>
              <p:nvPr/>
            </p:nvCxnSpPr>
            <p:spPr>
              <a:xfrm flipH="1">
                <a:off x="9501969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AB1E964-BC53-BB8B-B0D6-D384BC7CDD0B}"/>
                  </a:ext>
                </a:extLst>
              </p:cNvPr>
              <p:cNvCxnSpPr/>
              <p:nvPr/>
            </p:nvCxnSpPr>
            <p:spPr>
              <a:xfrm flipH="1">
                <a:off x="9032959" y="8150267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AB111817-2929-37AE-D50B-8F58D652766B}"/>
                  </a:ext>
                </a:extLst>
              </p:cNvPr>
              <p:cNvCxnSpPr/>
              <p:nvPr/>
            </p:nvCxnSpPr>
            <p:spPr>
              <a:xfrm flipH="1">
                <a:off x="8854825" y="8150278"/>
                <a:ext cx="0" cy="179999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AED45F2-1524-6C1B-5D48-CCE1135DD805}"/>
                </a:ext>
              </a:extLst>
            </p:cNvPr>
            <p:cNvGrpSpPr/>
            <p:nvPr/>
          </p:nvGrpSpPr>
          <p:grpSpPr>
            <a:xfrm>
              <a:off x="550191" y="1144602"/>
              <a:ext cx="2539515" cy="216154"/>
              <a:chOff x="16297186" y="7915896"/>
              <a:chExt cx="5970062" cy="508148"/>
            </a:xfrm>
          </p:grpSpPr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3FB77BD-1792-5DD9-C2A2-E20717F87A0F}"/>
                  </a:ext>
                </a:extLst>
              </p:cNvPr>
              <p:cNvSpPr txBox="1"/>
              <p:nvPr/>
            </p:nvSpPr>
            <p:spPr>
              <a:xfrm>
                <a:off x="16297186" y="7915901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37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7D7992E-A8E5-B8FA-D208-10BEEBB40377}"/>
                  </a:ext>
                </a:extLst>
              </p:cNvPr>
              <p:cNvSpPr txBox="1"/>
              <p:nvPr/>
            </p:nvSpPr>
            <p:spPr>
              <a:xfrm>
                <a:off x="17285279" y="7916079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49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AAE3A6CB-FA1A-DD0E-6078-8C24B853DF0F}"/>
                  </a:ext>
                </a:extLst>
              </p:cNvPr>
              <p:cNvSpPr txBox="1"/>
              <p:nvPr/>
            </p:nvSpPr>
            <p:spPr>
              <a:xfrm>
                <a:off x="18048521" y="79169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C270DA4F-B41B-F6BF-378A-1D13BA5560C3}"/>
                  </a:ext>
                </a:extLst>
              </p:cNvPr>
              <p:cNvSpPr txBox="1"/>
              <p:nvPr/>
            </p:nvSpPr>
            <p:spPr>
              <a:xfrm>
                <a:off x="18476697" y="79158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EF9B324-BB11-8181-A464-A0A0E7B9EFB3}"/>
                  </a:ext>
                </a:extLst>
              </p:cNvPr>
              <p:cNvSpPr txBox="1"/>
              <p:nvPr/>
            </p:nvSpPr>
            <p:spPr>
              <a:xfrm>
                <a:off x="18937027" y="7917565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21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033274A-30C8-1C8D-0037-138210DB73A1}"/>
                  </a:ext>
                </a:extLst>
              </p:cNvPr>
              <p:cNvSpPr txBox="1"/>
              <p:nvPr/>
            </p:nvSpPr>
            <p:spPr>
              <a:xfrm>
                <a:off x="21576869" y="7915910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37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A7207F7-2F42-6740-8732-D469152E251E}"/>
                  </a:ext>
                </a:extLst>
              </p:cNvPr>
              <p:cNvSpPr txBox="1"/>
              <p:nvPr/>
            </p:nvSpPr>
            <p:spPr>
              <a:xfrm>
                <a:off x="20587732" y="7916089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49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12C1CFE-F1D4-8B5E-DF4A-C46CB12BF1D5}"/>
                  </a:ext>
                </a:extLst>
              </p:cNvPr>
              <p:cNvSpPr txBox="1"/>
              <p:nvPr/>
            </p:nvSpPr>
            <p:spPr>
              <a:xfrm>
                <a:off x="19829621" y="7916996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8F521D1-B130-725C-DBF7-165A5536635F}"/>
                  </a:ext>
                </a:extLst>
              </p:cNvPr>
              <p:cNvSpPr txBox="1"/>
              <p:nvPr/>
            </p:nvSpPr>
            <p:spPr>
              <a:xfrm>
                <a:off x="19399043" y="7915901"/>
                <a:ext cx="690379" cy="506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CD1F2DD-DCBE-4BD4-32D9-0D7F4D872640}"/>
                </a:ext>
              </a:extLst>
            </p:cNvPr>
            <p:cNvSpPr txBox="1"/>
            <p:nvPr/>
          </p:nvSpPr>
          <p:spPr>
            <a:xfrm>
              <a:off x="3128000" y="1146765"/>
              <a:ext cx="3609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mm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58F5268-E16A-FD0F-5C37-06EA28CF1CDC}"/>
                </a:ext>
              </a:extLst>
            </p:cNvPr>
            <p:cNvGrpSpPr/>
            <p:nvPr/>
          </p:nvGrpSpPr>
          <p:grpSpPr>
            <a:xfrm>
              <a:off x="528722" y="1417278"/>
              <a:ext cx="2562755" cy="461665"/>
              <a:chOff x="16246312" y="7915901"/>
              <a:chExt cx="6024695" cy="1085311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58200F7-37FC-0C46-4590-A2319E4E8443}"/>
                  </a:ext>
                </a:extLst>
              </p:cNvPr>
              <p:cNvSpPr txBox="1"/>
              <p:nvPr/>
            </p:nvSpPr>
            <p:spPr>
              <a:xfrm>
                <a:off x="16246312" y="7915901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E19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23BA6C5-F40B-E36A-121D-7D5878EC49BF}"/>
                  </a:ext>
                </a:extLst>
              </p:cNvPr>
              <p:cNvSpPr txBox="1"/>
              <p:nvPr/>
            </p:nvSpPr>
            <p:spPr>
              <a:xfrm>
                <a:off x="17234402" y="7916080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E18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9C16163-CB34-9E78-D4F1-0DA37A26A252}"/>
                  </a:ext>
                </a:extLst>
              </p:cNvPr>
              <p:cNvSpPr txBox="1"/>
              <p:nvPr/>
            </p:nvSpPr>
            <p:spPr>
              <a:xfrm>
                <a:off x="17997646" y="7916997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E17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BBCCED9-65EC-0181-DEB8-BDD614A6B5A9}"/>
                  </a:ext>
                </a:extLst>
              </p:cNvPr>
              <p:cNvSpPr txBox="1"/>
              <p:nvPr/>
            </p:nvSpPr>
            <p:spPr>
              <a:xfrm>
                <a:off x="18425814" y="7915901"/>
                <a:ext cx="792127" cy="1085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E16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E12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C2ED3BE-BB17-6B1F-701E-E72F40FA4D7D}"/>
                  </a:ext>
                </a:extLst>
              </p:cNvPr>
              <p:cNvSpPr txBox="1"/>
              <p:nvPr/>
            </p:nvSpPr>
            <p:spPr>
              <a:xfrm>
                <a:off x="18886140" y="7917556"/>
                <a:ext cx="792127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E11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B8062FD-9951-DEA4-F6F5-9EAE4DB05AF0}"/>
                  </a:ext>
                </a:extLst>
              </p:cNvPr>
              <p:cNvSpPr txBox="1"/>
              <p:nvPr/>
            </p:nvSpPr>
            <p:spPr>
              <a:xfrm>
                <a:off x="21573091" y="7915901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22A46AC-6879-B4FE-214B-036989AD1CE9}"/>
                  </a:ext>
                </a:extLst>
              </p:cNvPr>
              <p:cNvSpPr txBox="1"/>
              <p:nvPr/>
            </p:nvSpPr>
            <p:spPr>
              <a:xfrm>
                <a:off x="20583947" y="7916080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E2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3EBC070F-3176-C6AC-CF49-9C793D1A7520}"/>
                  </a:ext>
                </a:extLst>
              </p:cNvPr>
              <p:cNvSpPr txBox="1"/>
              <p:nvPr/>
            </p:nvSpPr>
            <p:spPr>
              <a:xfrm>
                <a:off x="19825832" y="7916997"/>
                <a:ext cx="697916" cy="79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E3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0441673-A812-5433-9B69-9399FE4E108F}"/>
                  </a:ext>
                </a:extLst>
              </p:cNvPr>
              <p:cNvSpPr txBox="1"/>
              <p:nvPr/>
            </p:nvSpPr>
            <p:spPr>
              <a:xfrm>
                <a:off x="19348170" y="7915901"/>
                <a:ext cx="792127" cy="1085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E10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  <a:p>
                <a:pPr algn="ctr"/>
                <a:r>
                  <a:rPr lang="en-GB" sz="8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E4</a:t>
                </a: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A76C453-E5A2-E186-230D-E55A813D9D10}"/>
                </a:ext>
              </a:extLst>
            </p:cNvPr>
            <p:cNvSpPr txBox="1"/>
            <p:nvPr/>
          </p:nvSpPr>
          <p:spPr>
            <a:xfrm>
              <a:off x="111794" y="1344490"/>
              <a:ext cx="4219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GB" sz="8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beam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5BA58E8F-7DDA-85D5-583C-0DE6512814EF}"/>
                </a:ext>
              </a:extLst>
            </p:cNvPr>
            <p:cNvCxnSpPr>
              <a:cxnSpLocks/>
            </p:cNvCxnSpPr>
            <p:nvPr/>
          </p:nvCxnSpPr>
          <p:spPr>
            <a:xfrm>
              <a:off x="152388" y="1644140"/>
              <a:ext cx="333519" cy="0"/>
            </a:xfrm>
            <a:prstGeom prst="straightConnector1">
              <a:avLst/>
            </a:prstGeom>
            <a:ln w="19050">
              <a:solidFill>
                <a:srgbClr val="5489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97E0EE4-5403-BA99-802B-CA94854B0106}"/>
                </a:ext>
              </a:extLst>
            </p:cNvPr>
            <p:cNvCxnSpPr>
              <a:cxnSpLocks/>
            </p:cNvCxnSpPr>
            <p:nvPr/>
          </p:nvCxnSpPr>
          <p:spPr>
            <a:xfrm>
              <a:off x="3151727" y="1644947"/>
              <a:ext cx="505457" cy="0"/>
            </a:xfrm>
            <a:prstGeom prst="straightConnector1">
              <a:avLst/>
            </a:prstGeom>
            <a:ln w="19050">
              <a:solidFill>
                <a:srgbClr val="5489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9B2AE81-6771-67EC-1627-C12964C2A849}"/>
                </a:ext>
              </a:extLst>
            </p:cNvPr>
            <p:cNvSpPr txBox="1"/>
            <p:nvPr/>
          </p:nvSpPr>
          <p:spPr>
            <a:xfrm>
              <a:off x="3122625" y="1343025"/>
              <a:ext cx="5629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</a:t>
              </a: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detector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A8376CC-D908-0DDA-9EBE-EDB1995EF336}"/>
                </a:ext>
              </a:extLst>
            </p:cNvPr>
            <p:cNvSpPr/>
            <p:nvPr/>
          </p:nvSpPr>
          <p:spPr>
            <a:xfrm>
              <a:off x="3732441" y="1334173"/>
              <a:ext cx="306270" cy="612540"/>
            </a:xfrm>
            <a:prstGeom prst="ellipse">
              <a:avLst/>
            </a:prstGeom>
            <a:gradFill flip="none" rotWithShape="1">
              <a:gsLst>
                <a:gs pos="20000">
                  <a:srgbClr val="2C5890"/>
                </a:gs>
                <a:gs pos="0">
                  <a:srgbClr val="EFB66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4E3EA18-9FE4-6444-EF67-47085C178549}"/>
                </a:ext>
              </a:extLst>
            </p:cNvPr>
            <p:cNvSpPr txBox="1"/>
            <p:nvPr/>
          </p:nvSpPr>
          <p:spPr>
            <a:xfrm>
              <a:off x="4030349" y="1490907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Phosphor</a:t>
              </a:r>
            </a:p>
            <a:p>
              <a:pPr algn="ctr"/>
              <a:r>
                <a: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screen</a:t>
              </a:r>
            </a:p>
          </p:txBody>
        </p:sp>
        <p:pic>
          <p:nvPicPr>
            <p:cNvPr id="3" name="Picture 2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6C398938-96B0-404B-5881-F72F1B7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5"/>
            <a:stretch/>
          </p:blipFill>
          <p:spPr>
            <a:xfrm>
              <a:off x="149829" y="1924199"/>
              <a:ext cx="2931130" cy="134623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50BA1D-4007-FFDB-2C20-1ECE4B79EADE}"/>
                </a:ext>
              </a:extLst>
            </p:cNvPr>
            <p:cNvGrpSpPr/>
            <p:nvPr/>
          </p:nvGrpSpPr>
          <p:grpSpPr>
            <a:xfrm>
              <a:off x="515405" y="2534745"/>
              <a:ext cx="2609116" cy="769910"/>
              <a:chOff x="601208" y="2146010"/>
              <a:chExt cx="2609116" cy="76991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D272F1B-1C04-D790-A500-C38DE7C70984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5C6B26-95FF-EB6B-16B1-4F18D09B63AC}"/>
                  </a:ext>
                </a:extLst>
              </p:cNvPr>
              <p:cNvSpPr txBox="1"/>
              <p:nvPr/>
            </p:nvSpPr>
            <p:spPr>
              <a:xfrm>
                <a:off x="601208" y="221982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8A6A39-3D46-3E17-DB1C-EECED3016B1C}"/>
                </a:ext>
              </a:extLst>
            </p:cNvPr>
            <p:cNvSpPr txBox="1"/>
            <p:nvPr/>
          </p:nvSpPr>
          <p:spPr>
            <a:xfrm>
              <a:off x="534460" y="1983026"/>
              <a:ext cx="324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2FF6B4-9836-297D-E6B1-F94D39737D9E}"/>
              </a:ext>
            </a:extLst>
          </p:cNvPr>
          <p:cNvSpPr txBox="1"/>
          <p:nvPr/>
        </p:nvSpPr>
        <p:spPr>
          <a:xfrm>
            <a:off x="1572917" y="2248251"/>
            <a:ext cx="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9F1970-C6D5-D779-F92C-4C58140CEB8F}"/>
              </a:ext>
            </a:extLst>
          </p:cNvPr>
          <p:cNvGrpSpPr/>
          <p:nvPr/>
        </p:nvGrpSpPr>
        <p:grpSpPr>
          <a:xfrm>
            <a:off x="464791" y="2722029"/>
            <a:ext cx="2630944" cy="621536"/>
            <a:chOff x="464791" y="2613169"/>
            <a:chExt cx="2630944" cy="6215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A41867-812D-F271-8582-5F46D6B345FF}"/>
                </a:ext>
              </a:extLst>
            </p:cNvPr>
            <p:cNvSpPr/>
            <p:nvPr/>
          </p:nvSpPr>
          <p:spPr>
            <a:xfrm>
              <a:off x="464791" y="2613169"/>
              <a:ext cx="2630944" cy="6215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61E3E-E45C-F1CB-4FD8-C5AFA1689E99}"/>
                </a:ext>
              </a:extLst>
            </p:cNvPr>
            <p:cNvSpPr txBox="1"/>
            <p:nvPr/>
          </p:nvSpPr>
          <p:spPr>
            <a:xfrm>
              <a:off x="479849" y="2756965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0CA557-AC96-33AE-C691-8937B9BF491C}"/>
              </a:ext>
            </a:extLst>
          </p:cNvPr>
          <p:cNvGrpSpPr/>
          <p:nvPr/>
        </p:nvGrpSpPr>
        <p:grpSpPr>
          <a:xfrm>
            <a:off x="146918" y="3201162"/>
            <a:ext cx="5881696" cy="1800000"/>
            <a:chOff x="146918" y="3092302"/>
            <a:chExt cx="5881696" cy="1800000"/>
          </a:xfrm>
        </p:grpSpPr>
        <p:pic>
          <p:nvPicPr>
            <p:cNvPr id="106" name="Picture 105" descr="A close-up of a light&#10;&#10;Description automatically generated">
              <a:extLst>
                <a:ext uri="{FF2B5EF4-FFF2-40B4-BE49-F238E27FC236}">
                  <a16:creationId xmlns:a16="http://schemas.microsoft.com/office/drawing/2014/main" id="{96929570-C8F1-293A-57EC-A507BF53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398" y="3092302"/>
              <a:ext cx="2161216" cy="1800000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25DC05-AE10-ED46-ADC2-38D780017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8075" y="3891983"/>
              <a:ext cx="432000" cy="432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5D975F-05DA-7116-0495-D70CC6D6908B}"/>
                </a:ext>
              </a:extLst>
            </p:cNvPr>
            <p:cNvGrpSpPr/>
            <p:nvPr/>
          </p:nvGrpSpPr>
          <p:grpSpPr>
            <a:xfrm>
              <a:off x="146918" y="3196935"/>
              <a:ext cx="3727508" cy="1601966"/>
              <a:chOff x="146918" y="3283560"/>
              <a:chExt cx="3727508" cy="1601966"/>
            </a:xfrm>
          </p:grpSpPr>
          <p:pic>
            <p:nvPicPr>
              <p:cNvPr id="11" name="Picture 10" descr="A blue line on a black background&#10;&#10;Description automatically generated">
                <a:extLst>
                  <a:ext uri="{FF2B5EF4-FFF2-40B4-BE49-F238E27FC236}">
                    <a16:creationId xmlns:a16="http://schemas.microsoft.com/office/drawing/2014/main" id="{2AC1F4DF-838A-65DF-9D91-81DA656DB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18" y="3283560"/>
                <a:ext cx="2929711" cy="160196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52AC83-50AA-BA25-4D25-34E2ECA52EFB}"/>
                  </a:ext>
                </a:extLst>
              </p:cNvPr>
              <p:cNvSpPr txBox="1"/>
              <p:nvPr/>
            </p:nvSpPr>
            <p:spPr>
              <a:xfrm>
                <a:off x="528397" y="3357726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5ms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9007E54-C2E0-DA94-B3F8-12D81F1BDEA1}"/>
                  </a:ext>
                </a:extLst>
              </p:cNvPr>
              <p:cNvSpPr/>
              <p:nvPr/>
            </p:nvSpPr>
            <p:spPr>
              <a:xfrm>
                <a:off x="1540240" y="389399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D42792-C02D-8A58-394C-4E926AC224B9}"/>
                  </a:ext>
                </a:extLst>
              </p:cNvPr>
              <p:cNvSpPr txBox="1"/>
              <p:nvPr/>
            </p:nvSpPr>
            <p:spPr>
              <a:xfrm>
                <a:off x="1265310" y="3967800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DB9D8B8-E8BE-3444-6CB9-82A0841556E1}"/>
                  </a:ext>
                </a:extLst>
              </p:cNvPr>
              <p:cNvSpPr/>
              <p:nvPr/>
            </p:nvSpPr>
            <p:spPr>
              <a:xfrm>
                <a:off x="1214696" y="4059039"/>
                <a:ext cx="2630944" cy="6215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BE9CF8-FDCF-933C-1DC6-4E1D83D5B991}"/>
                  </a:ext>
                </a:extLst>
              </p:cNvPr>
              <p:cNvSpPr txBox="1"/>
              <p:nvPr/>
            </p:nvSpPr>
            <p:spPr>
              <a:xfrm>
                <a:off x="1229754" y="4202835"/>
                <a:ext cx="2609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Ions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775965-0741-DC96-D3A8-4C953522FF25}"/>
                  </a:ext>
                </a:extLst>
              </p:cNvPr>
              <p:cNvCxnSpPr/>
              <p:nvPr/>
            </p:nvCxnSpPr>
            <p:spPr>
              <a:xfrm>
                <a:off x="3488495" y="4304997"/>
                <a:ext cx="360000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4105D7F-93DC-EE82-AF54-815AC1AE6B67}"/>
              </a:ext>
            </a:extLst>
          </p:cNvPr>
          <p:cNvSpPr txBox="1"/>
          <p:nvPr/>
        </p:nvSpPr>
        <p:spPr>
          <a:xfrm>
            <a:off x="0" y="7872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Rotating wall (RW) + Cooling gas (CO</a:t>
            </a:r>
            <a:r>
              <a:rPr lang="en-GB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86E3C-D1DE-6E04-AA7E-5E4921618578}"/>
              </a:ext>
            </a:extLst>
          </p:cNvPr>
          <p:cNvGrpSpPr/>
          <p:nvPr/>
        </p:nvGrpSpPr>
        <p:grpSpPr>
          <a:xfrm>
            <a:off x="9227620" y="3949620"/>
            <a:ext cx="2880000" cy="936550"/>
            <a:chOff x="9227620" y="1276368"/>
            <a:chExt cx="2880000" cy="9365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6FD868-87EF-A101-5DB5-41561B477214}"/>
                </a:ext>
              </a:extLst>
            </p:cNvPr>
            <p:cNvSpPr txBox="1"/>
            <p:nvPr/>
          </p:nvSpPr>
          <p:spPr>
            <a:xfrm>
              <a:off x="9227620" y="1276368"/>
              <a:ext cx="2880000" cy="71508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2) Investigate the plasma profile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8ACDCE3-73E4-4737-9F1F-F2F8098F2FBB}"/>
                </a:ext>
              </a:extLst>
            </p:cNvPr>
            <p:cNvCxnSpPr>
              <a:cxnSpLocks/>
            </p:cNvCxnSpPr>
            <p:nvPr/>
          </p:nvCxnSpPr>
          <p:spPr>
            <a:xfrm rot="13500000" flipH="1" flipV="1">
              <a:off x="10566734" y="2032918"/>
              <a:ext cx="180000" cy="18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55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2E59195-1B01-991F-0073-5879B976722D}"/>
              </a:ext>
            </a:extLst>
          </p:cNvPr>
          <p:cNvGrpSpPr/>
          <p:nvPr/>
        </p:nvGrpSpPr>
        <p:grpSpPr>
          <a:xfrm>
            <a:off x="1778902" y="2789437"/>
            <a:ext cx="8644865" cy="2447876"/>
            <a:chOff x="1778902" y="2789437"/>
            <a:chExt cx="8644865" cy="24478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123" y="3437313"/>
              <a:ext cx="2161216" cy="1800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70982" y="2789437"/>
              <a:ext cx="1699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original position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16.032×10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337" y="3437313"/>
              <a:ext cx="2161216" cy="180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46806" y="2789437"/>
              <a:ext cx="1470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-6.25 mm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15.758×10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551" y="3437313"/>
              <a:ext cx="2161216" cy="180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08018" y="2789437"/>
              <a:ext cx="1470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12.5 </a:t>
              </a: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mm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15.652×10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24373" y="2789437"/>
              <a:ext cx="1470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+6.25 mm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15.734×10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GB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902" y="3435768"/>
              <a:ext cx="2161216" cy="1800000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DA38594-02F8-0D7A-2793-CF9BD69383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415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Scan the P-screen position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(to check the plasma profile and </a:t>
            </a:r>
          </a:p>
          <a:p>
            <a:pPr algn="l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       		   	damaged areas on the p-screen)</a:t>
            </a:r>
            <a:endParaRPr lang="en-GB" sz="4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BEF5D-F805-BEC1-3824-58C0A2573220}"/>
              </a:ext>
            </a:extLst>
          </p:cNvPr>
          <p:cNvSpPr/>
          <p:nvPr/>
        </p:nvSpPr>
        <p:spPr>
          <a:xfrm>
            <a:off x="12204154" y="0"/>
            <a:ext cx="17331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13/11/1124 (Wed)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100.75</a:t>
            </a:r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mm: 20241113115748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94.5mm: 20241113112925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88.25mm: 20241113113550</a:t>
            </a:r>
          </a:p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82mm: 20241113114529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21A6C-4F11-EDEE-B4EF-F634416A6AF0}"/>
              </a:ext>
            </a:extLst>
          </p:cNvPr>
          <p:cNvSpPr txBox="1"/>
          <p:nvPr/>
        </p:nvSpPr>
        <p:spPr>
          <a:xfrm>
            <a:off x="1440" y="698159"/>
            <a:ext cx="536845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sequence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(Trap depth: -400V) </a:t>
            </a:r>
            <a:endParaRPr lang="en-US" sz="16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Load: 1s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Hold: 17us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RW: 13 MHz, 2.95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1s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Lift the trap + RW: 10ms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Turn off RW: 10ms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Drop the trap + Dump + Trigger digitizer + Trigger CAM: 5ms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873B3D-B91E-9EAF-32D3-08E35357B56D}"/>
              </a:ext>
            </a:extLst>
          </p:cNvPr>
          <p:cNvCxnSpPr>
            <a:cxnSpLocks/>
          </p:cNvCxnSpPr>
          <p:nvPr/>
        </p:nvCxnSpPr>
        <p:spPr>
          <a:xfrm>
            <a:off x="1905000" y="3898900"/>
            <a:ext cx="8173292" cy="106045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A2B468D-A8C6-AD70-B50B-276AC7E6CF91}"/>
              </a:ext>
            </a:extLst>
          </p:cNvPr>
          <p:cNvGrpSpPr/>
          <p:nvPr/>
        </p:nvGrpSpPr>
        <p:grpSpPr>
          <a:xfrm>
            <a:off x="2635141" y="3388184"/>
            <a:ext cx="6663645" cy="1015541"/>
            <a:chOff x="2635141" y="3388184"/>
            <a:chExt cx="6663645" cy="101554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F2FECC-67F3-2CA5-388E-EE1C9AB8A76B}"/>
                </a:ext>
              </a:extLst>
            </p:cNvPr>
            <p:cNvCxnSpPr>
              <a:cxnSpLocks/>
            </p:cNvCxnSpPr>
            <p:nvPr/>
          </p:nvCxnSpPr>
          <p:spPr>
            <a:xfrm>
              <a:off x="9118786" y="4223725"/>
              <a:ext cx="180000" cy="180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0302DF-1BA2-525C-0072-CE9F5364B15B}"/>
                </a:ext>
              </a:extLst>
            </p:cNvPr>
            <p:cNvCxnSpPr>
              <a:cxnSpLocks/>
            </p:cNvCxnSpPr>
            <p:nvPr/>
          </p:nvCxnSpPr>
          <p:spPr>
            <a:xfrm>
              <a:off x="6957574" y="3945425"/>
              <a:ext cx="180000" cy="180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BE6B3A6-0B19-E20C-B35C-DDF61157855E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61" y="3665134"/>
              <a:ext cx="180000" cy="180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3AD1C68-EE41-DDD3-C9E6-07B04C8CEEC0}"/>
                </a:ext>
              </a:extLst>
            </p:cNvPr>
            <p:cNvCxnSpPr>
              <a:cxnSpLocks/>
            </p:cNvCxnSpPr>
            <p:nvPr/>
          </p:nvCxnSpPr>
          <p:spPr>
            <a:xfrm>
              <a:off x="2635141" y="3388184"/>
              <a:ext cx="180000" cy="180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135365-D9BF-9AB0-95C0-0CE1A48FDEA3}"/>
              </a:ext>
            </a:extLst>
          </p:cNvPr>
          <p:cNvGrpSpPr/>
          <p:nvPr/>
        </p:nvGrpSpPr>
        <p:grpSpPr>
          <a:xfrm>
            <a:off x="2417135" y="3966315"/>
            <a:ext cx="6576571" cy="1164485"/>
            <a:chOff x="2417135" y="3966315"/>
            <a:chExt cx="6576571" cy="116448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3E5E22-972B-733F-97A2-54A7AE45AE8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242775"/>
              <a:ext cx="266700" cy="8880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C0107E-BAB2-FE47-50A9-BC772ECAB98C}"/>
                </a:ext>
              </a:extLst>
            </p:cNvPr>
            <p:cNvCxnSpPr>
              <a:cxnSpLocks/>
            </p:cNvCxnSpPr>
            <p:nvPr/>
          </p:nvCxnSpPr>
          <p:spPr>
            <a:xfrm>
              <a:off x="2417135" y="3966315"/>
              <a:ext cx="339126" cy="11291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E44BF0-9F2A-771A-CC6E-08023AB308DC}"/>
                </a:ext>
              </a:extLst>
            </p:cNvPr>
            <p:cNvCxnSpPr>
              <a:cxnSpLocks/>
            </p:cNvCxnSpPr>
            <p:nvPr/>
          </p:nvCxnSpPr>
          <p:spPr>
            <a:xfrm>
              <a:off x="6740848" y="4527604"/>
              <a:ext cx="181157" cy="60319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2735E27-02D8-C9FA-0820-CC47DEE3A511}"/>
                </a:ext>
              </a:extLst>
            </p:cNvPr>
            <p:cNvCxnSpPr>
              <a:cxnSpLocks/>
            </p:cNvCxnSpPr>
            <p:nvPr/>
          </p:nvCxnSpPr>
          <p:spPr>
            <a:xfrm>
              <a:off x="8895712" y="4804510"/>
              <a:ext cx="97994" cy="32629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1310C3B-BF04-3124-9164-CDA202F6821C}"/>
              </a:ext>
            </a:extLst>
          </p:cNvPr>
          <p:cNvGrpSpPr/>
          <p:nvPr/>
        </p:nvGrpSpPr>
        <p:grpSpPr>
          <a:xfrm>
            <a:off x="2367165" y="3966315"/>
            <a:ext cx="7544319" cy="1062937"/>
            <a:chOff x="2367165" y="3966315"/>
            <a:chExt cx="7544319" cy="106293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3A2211C-A315-CADE-D351-E492797FCFE2}"/>
                </a:ext>
              </a:extLst>
            </p:cNvPr>
            <p:cNvSpPr/>
            <p:nvPr/>
          </p:nvSpPr>
          <p:spPr>
            <a:xfrm>
              <a:off x="4521598" y="3968803"/>
              <a:ext cx="1060449" cy="1060449"/>
            </a:xfrm>
            <a:prstGeom prst="ellipse">
              <a:avLst/>
            </a:prstGeom>
            <a:noFill/>
            <a:ln w="1270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166A00-C662-FFD9-9E73-C182D81777E0}"/>
                </a:ext>
              </a:extLst>
            </p:cNvPr>
            <p:cNvSpPr/>
            <p:nvPr/>
          </p:nvSpPr>
          <p:spPr>
            <a:xfrm>
              <a:off x="2367165" y="3966973"/>
              <a:ext cx="1060449" cy="1060449"/>
            </a:xfrm>
            <a:prstGeom prst="ellipse">
              <a:avLst/>
            </a:prstGeom>
            <a:noFill/>
            <a:ln w="1270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88F122B-608C-9DDF-6AB1-C35E885E388C}"/>
                </a:ext>
              </a:extLst>
            </p:cNvPr>
            <p:cNvSpPr/>
            <p:nvPr/>
          </p:nvSpPr>
          <p:spPr>
            <a:xfrm>
              <a:off x="6689164" y="3966315"/>
              <a:ext cx="1060449" cy="1060449"/>
            </a:xfrm>
            <a:prstGeom prst="ellipse">
              <a:avLst/>
            </a:prstGeom>
            <a:noFill/>
            <a:ln w="1270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D943394-7991-2996-C226-F36499CFD6EB}"/>
                </a:ext>
              </a:extLst>
            </p:cNvPr>
            <p:cNvSpPr/>
            <p:nvPr/>
          </p:nvSpPr>
          <p:spPr>
            <a:xfrm>
              <a:off x="8851035" y="3966315"/>
              <a:ext cx="1060449" cy="1060449"/>
            </a:xfrm>
            <a:prstGeom prst="ellipse">
              <a:avLst/>
            </a:prstGeom>
            <a:noFill/>
            <a:ln w="1270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4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C0217-B394-6E52-4C4D-EE2EB0BE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AF2781DD-2E24-55EA-B8EB-C2494EDD8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5"/>
          <a:stretch/>
        </p:blipFill>
        <p:spPr>
          <a:xfrm>
            <a:off x="6188952" y="1095262"/>
            <a:ext cx="2931130" cy="134623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92926AF9-AB26-8D8F-D2F1-2D91A2D8E1A0}"/>
              </a:ext>
            </a:extLst>
          </p:cNvPr>
          <p:cNvGrpSpPr/>
          <p:nvPr/>
        </p:nvGrpSpPr>
        <p:grpSpPr>
          <a:xfrm>
            <a:off x="6554528" y="1705808"/>
            <a:ext cx="2609116" cy="769910"/>
            <a:chOff x="601208" y="2146010"/>
            <a:chExt cx="2609116" cy="76991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4EDAA40-2577-3E2E-C6BF-F1F179CB6985}"/>
                </a:ext>
              </a:extLst>
            </p:cNvPr>
            <p:cNvSpPr/>
            <p:nvPr/>
          </p:nvSpPr>
          <p:spPr>
            <a:xfrm>
              <a:off x="876138" y="2146010"/>
              <a:ext cx="2059256" cy="76991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88E3D76-02F7-BD9C-5208-CABAA8F13BD3}"/>
                </a:ext>
              </a:extLst>
            </p:cNvPr>
            <p:cNvSpPr txBox="1"/>
            <p:nvPr/>
          </p:nvSpPr>
          <p:spPr>
            <a:xfrm>
              <a:off x="601208" y="2219820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20ACA73-798A-A896-972F-1D75661D8C80}"/>
              </a:ext>
            </a:extLst>
          </p:cNvPr>
          <p:cNvSpPr txBox="1"/>
          <p:nvPr/>
        </p:nvSpPr>
        <p:spPr>
          <a:xfrm>
            <a:off x="7612040" y="1397079"/>
            <a:ext cx="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</a:t>
            </a:r>
          </a:p>
        </p:txBody>
      </p:sp>
      <p:pic>
        <p:nvPicPr>
          <p:cNvPr id="74" name="Picture 7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047F8ACC-6F25-7E35-BF4B-A4193856A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09" y="5170298"/>
            <a:ext cx="2929711" cy="1601966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1B7B510-047D-E213-1F36-93CEE956F225}"/>
              </a:ext>
            </a:extLst>
          </p:cNvPr>
          <p:cNvGrpSpPr/>
          <p:nvPr/>
        </p:nvGrpSpPr>
        <p:grpSpPr>
          <a:xfrm>
            <a:off x="7565254" y="5766394"/>
            <a:ext cx="2310765" cy="769910"/>
            <a:chOff x="1587338" y="3710650"/>
            <a:chExt cx="2310765" cy="769910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BCCF593-E26B-C90E-6582-A0BF59F0E34C}"/>
                </a:ext>
              </a:extLst>
            </p:cNvPr>
            <p:cNvCxnSpPr/>
            <p:nvPr/>
          </p:nvCxnSpPr>
          <p:spPr>
            <a:xfrm>
              <a:off x="3538103" y="4095604"/>
              <a:ext cx="36000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CB515B4-8D2E-2268-E2A8-F9A0B84F575D}"/>
                </a:ext>
              </a:extLst>
            </p:cNvPr>
            <p:cNvGrpSpPr/>
            <p:nvPr/>
          </p:nvGrpSpPr>
          <p:grpSpPr>
            <a:xfrm>
              <a:off x="1587338" y="3710650"/>
              <a:ext cx="2059256" cy="769910"/>
              <a:chOff x="876138" y="2146010"/>
              <a:chExt cx="2059256" cy="769910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BA1124D-FA94-BCBC-3011-59F7199304F4}"/>
                  </a:ext>
                </a:extLst>
              </p:cNvPr>
              <p:cNvSpPr/>
              <p:nvPr/>
            </p:nvSpPr>
            <p:spPr>
              <a:xfrm>
                <a:off x="876138" y="2146010"/>
                <a:ext cx="2059256" cy="76991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920A21C-0D16-8BC0-77FC-606B89B7E731}"/>
                  </a:ext>
                </a:extLst>
              </p:cNvPr>
              <p:cNvSpPr txBox="1"/>
              <p:nvPr/>
            </p:nvSpPr>
            <p:spPr>
              <a:xfrm>
                <a:off x="967695" y="2380691"/>
                <a:ext cx="18761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</a:p>
            </p:txBody>
          </p:sp>
        </p:grpSp>
      </p:grpSp>
      <p:pic>
        <p:nvPicPr>
          <p:cNvPr id="76" name="Picture 75" descr="A blue line in a black background&#10;&#10;Description automatically generated">
            <a:extLst>
              <a:ext uri="{FF2B5EF4-FFF2-40B4-BE49-F238E27FC236}">
                <a16:creationId xmlns:a16="http://schemas.microsoft.com/office/drawing/2014/main" id="{8A326668-F9C7-24B8-0E71-BB8BF6D1A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2"/>
          <a:stretch/>
        </p:blipFill>
        <p:spPr>
          <a:xfrm>
            <a:off x="6193224" y="2451248"/>
            <a:ext cx="2931052" cy="134623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341AEB26-9C96-B896-5591-5787D65DC77B}"/>
              </a:ext>
            </a:extLst>
          </p:cNvPr>
          <p:cNvGrpSpPr/>
          <p:nvPr/>
        </p:nvGrpSpPr>
        <p:grpSpPr>
          <a:xfrm>
            <a:off x="6552921" y="2432512"/>
            <a:ext cx="2609116" cy="769910"/>
            <a:chOff x="601208" y="2146010"/>
            <a:chExt cx="2609116" cy="76991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E04A4-1D83-8415-EC28-4EFDB4DA8E97}"/>
                </a:ext>
              </a:extLst>
            </p:cNvPr>
            <p:cNvSpPr/>
            <p:nvPr/>
          </p:nvSpPr>
          <p:spPr>
            <a:xfrm>
              <a:off x="876138" y="2146010"/>
              <a:ext cx="2059256" cy="76991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8D389F7-1E75-749D-F063-0F62554DB184}"/>
                </a:ext>
              </a:extLst>
            </p:cNvPr>
            <p:cNvSpPr txBox="1"/>
            <p:nvPr/>
          </p:nvSpPr>
          <p:spPr>
            <a:xfrm>
              <a:off x="601208" y="2219823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078F5C57-54AA-C4E2-97C3-786456797BE0}"/>
              </a:ext>
            </a:extLst>
          </p:cNvPr>
          <p:cNvSpPr txBox="1"/>
          <p:nvPr/>
        </p:nvSpPr>
        <p:spPr>
          <a:xfrm>
            <a:off x="7601745" y="3134946"/>
            <a:ext cx="5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694C38E-4707-D6C8-95C6-C6BD70F36AD2}"/>
              </a:ext>
            </a:extLst>
          </p:cNvPr>
          <p:cNvSpPr txBox="1"/>
          <p:nvPr/>
        </p:nvSpPr>
        <p:spPr>
          <a:xfrm>
            <a:off x="6573583" y="1154089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CE4964-EC51-86AE-091C-E71D106C5291}"/>
              </a:ext>
            </a:extLst>
          </p:cNvPr>
          <p:cNvSpPr txBox="1"/>
          <p:nvPr/>
        </p:nvSpPr>
        <p:spPr>
          <a:xfrm>
            <a:off x="6575088" y="5244464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5ms</a:t>
            </a:r>
          </a:p>
        </p:txBody>
      </p:sp>
      <p:pic>
        <p:nvPicPr>
          <p:cNvPr id="82" name="Picture 81" descr="A blue line in a black background&#10;&#10;Description automatically generated">
            <a:extLst>
              <a:ext uri="{FF2B5EF4-FFF2-40B4-BE49-F238E27FC236}">
                <a16:creationId xmlns:a16="http://schemas.microsoft.com/office/drawing/2014/main" id="{09B83DEC-A0C7-C2C7-A1A8-87DCD20C0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2"/>
          <a:stretch/>
        </p:blipFill>
        <p:spPr>
          <a:xfrm>
            <a:off x="6193223" y="3811966"/>
            <a:ext cx="2931052" cy="1346237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DEC3792-03DE-3EE5-75CB-5632CE2FDFEE}"/>
              </a:ext>
            </a:extLst>
          </p:cNvPr>
          <p:cNvGrpSpPr/>
          <p:nvPr/>
        </p:nvGrpSpPr>
        <p:grpSpPr>
          <a:xfrm>
            <a:off x="6552920" y="3793230"/>
            <a:ext cx="2609116" cy="769910"/>
            <a:chOff x="601208" y="2146010"/>
            <a:chExt cx="2609116" cy="76991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F23E855-98DF-7901-2836-5B400B5FB9BF}"/>
                </a:ext>
              </a:extLst>
            </p:cNvPr>
            <p:cNvSpPr/>
            <p:nvPr/>
          </p:nvSpPr>
          <p:spPr>
            <a:xfrm>
              <a:off x="876138" y="2146010"/>
              <a:ext cx="2059256" cy="76991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7A577C6-723B-B3E9-98C8-97D4EBDB8B80}"/>
                </a:ext>
              </a:extLst>
            </p:cNvPr>
            <p:cNvSpPr txBox="1"/>
            <p:nvPr/>
          </p:nvSpPr>
          <p:spPr>
            <a:xfrm>
              <a:off x="601208" y="2380691"/>
              <a:ext cx="260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453822F-BF33-B494-88F9-579AF43A76F3}"/>
              </a:ext>
            </a:extLst>
          </p:cNvPr>
          <p:cNvSpPr txBox="1"/>
          <p:nvPr/>
        </p:nvSpPr>
        <p:spPr>
          <a:xfrm>
            <a:off x="6572345" y="3874795"/>
            <a:ext cx="526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10ms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A21E9EB-2F6D-447A-8DAA-B2856EF1D032}"/>
              </a:ext>
            </a:extLst>
          </p:cNvPr>
          <p:cNvSpPr/>
          <p:nvPr/>
        </p:nvSpPr>
        <p:spPr>
          <a:xfrm>
            <a:off x="6503914" y="1870857"/>
            <a:ext cx="2630944" cy="62153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C254F4E-209B-D2C9-39FA-D9BEA84D15DD}"/>
              </a:ext>
            </a:extLst>
          </p:cNvPr>
          <p:cNvSpPr txBox="1"/>
          <p:nvPr/>
        </p:nvSpPr>
        <p:spPr>
          <a:xfrm>
            <a:off x="6518972" y="2014653"/>
            <a:ext cx="2609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BDCD89F-202D-9A34-C9FB-A9D958055BD1}"/>
              </a:ext>
            </a:extLst>
          </p:cNvPr>
          <p:cNvSpPr/>
          <p:nvPr/>
        </p:nvSpPr>
        <p:spPr>
          <a:xfrm>
            <a:off x="7765458" y="2596879"/>
            <a:ext cx="2630944" cy="62153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C079DE4-B828-25D6-524B-893AA4D82A3F}"/>
              </a:ext>
            </a:extLst>
          </p:cNvPr>
          <p:cNvSpPr txBox="1"/>
          <p:nvPr/>
        </p:nvSpPr>
        <p:spPr>
          <a:xfrm>
            <a:off x="7780516" y="2740675"/>
            <a:ext cx="2609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0748EA-5DB0-D171-9314-812F43199134}"/>
              </a:ext>
            </a:extLst>
          </p:cNvPr>
          <p:cNvSpPr txBox="1"/>
          <p:nvPr/>
        </p:nvSpPr>
        <p:spPr>
          <a:xfrm>
            <a:off x="6572345" y="251407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30ms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3BC01AD-B54C-4336-09A3-C34153A22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994" y="4972264"/>
            <a:ext cx="2161216" cy="1800000"/>
          </a:xfrm>
          <a:prstGeom prst="rect">
            <a:avLst/>
          </a:prstGeom>
        </p:spPr>
      </p:pic>
      <p:sp>
        <p:nvSpPr>
          <p:cNvPr id="184" name="Title 1">
            <a:extLst>
              <a:ext uri="{FF2B5EF4-FFF2-40B4-BE49-F238E27FC236}">
                <a16:creationId xmlns:a16="http://schemas.microsoft.com/office/drawing/2014/main" id="{3F4A7BFF-3C90-2B0A-4381-E339EDCFBC1E}"/>
              </a:ext>
            </a:extLst>
          </p:cNvPr>
          <p:cNvSpPr txBox="1">
            <a:spLocks/>
          </p:cNvSpPr>
          <p:nvPr/>
        </p:nvSpPr>
        <p:spPr>
          <a:xfrm>
            <a:off x="0" y="-633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Previous results</a:t>
            </a:r>
          </a:p>
        </p:txBody>
      </p:sp>
      <p:pic>
        <p:nvPicPr>
          <p:cNvPr id="186" name="Picture 2">
            <a:extLst>
              <a:ext uri="{FF2B5EF4-FFF2-40B4-BE49-F238E27FC236}">
                <a16:creationId xmlns:a16="http://schemas.microsoft.com/office/drawing/2014/main" id="{DCCBAAEF-E206-07DD-1ADC-A9F893BE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00" y="0"/>
            <a:ext cx="1719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 descr="Research/DesignStudy – CCAP">
            <a:extLst>
              <a:ext uri="{FF2B5EF4-FFF2-40B4-BE49-F238E27FC236}">
                <a16:creationId xmlns:a16="http://schemas.microsoft.com/office/drawing/2014/main" id="{A3D3F43B-CDB2-7341-EA82-BC818B0E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7" y="-1293"/>
            <a:ext cx="32049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DC7DCCA-56F3-1474-AA92-047996185F60}"/>
              </a:ext>
            </a:extLst>
          </p:cNvPr>
          <p:cNvGrpSpPr/>
          <p:nvPr/>
        </p:nvGrpSpPr>
        <p:grpSpPr>
          <a:xfrm>
            <a:off x="9227620" y="1341682"/>
            <a:ext cx="2880000" cy="1375988"/>
            <a:chOff x="9227620" y="1058649"/>
            <a:chExt cx="2880000" cy="1375988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B70AE4-9AB3-3481-D92A-9F2EC2931768}"/>
                </a:ext>
              </a:extLst>
            </p:cNvPr>
            <p:cNvSpPr txBox="1"/>
            <p:nvPr/>
          </p:nvSpPr>
          <p:spPr>
            <a:xfrm>
              <a:off x="9227620" y="1058649"/>
              <a:ext cx="2880000" cy="1021556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Investigate the energy distribution of ions within the trap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E31F2375-C57C-1255-385D-D5FAE6C079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3000" y="2074637"/>
              <a:ext cx="36000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9D203-33B5-1016-E239-579FB05595DC}"/>
              </a:ext>
            </a:extLst>
          </p:cNvPr>
          <p:cNvGrpSpPr/>
          <p:nvPr/>
        </p:nvGrpSpPr>
        <p:grpSpPr>
          <a:xfrm>
            <a:off x="9227620" y="3949620"/>
            <a:ext cx="2880000" cy="936550"/>
            <a:chOff x="9227620" y="1276368"/>
            <a:chExt cx="2880000" cy="9365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7E3CF2-EE9C-1033-03BC-9DE671DC397E}"/>
                </a:ext>
              </a:extLst>
            </p:cNvPr>
            <p:cNvSpPr txBox="1"/>
            <p:nvPr/>
          </p:nvSpPr>
          <p:spPr>
            <a:xfrm>
              <a:off x="9227620" y="1276368"/>
              <a:ext cx="2880000" cy="715089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2) Investigate the plasma profile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D99AFC-1225-9A08-6D48-2DC09EC4B5DA}"/>
                </a:ext>
              </a:extLst>
            </p:cNvPr>
            <p:cNvCxnSpPr>
              <a:cxnSpLocks/>
            </p:cNvCxnSpPr>
            <p:nvPr/>
          </p:nvCxnSpPr>
          <p:spPr>
            <a:xfrm rot="13500000" flipH="1" flipV="1">
              <a:off x="10566734" y="2032918"/>
              <a:ext cx="180000" cy="18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8A025C9-B1BB-AB8A-F59B-688E53802165}"/>
              </a:ext>
            </a:extLst>
          </p:cNvPr>
          <p:cNvSpPr txBox="1"/>
          <p:nvPr/>
        </p:nvSpPr>
        <p:spPr>
          <a:xfrm>
            <a:off x="2039531" y="5436259"/>
            <a:ext cx="2880000" cy="71508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Effect of E-gun position on the plasma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A3B862-3AF6-7F3B-A1D0-F0F9EEBF35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7" r="1498" b="27708"/>
          <a:stretch/>
        </p:blipFill>
        <p:spPr>
          <a:xfrm>
            <a:off x="815295" y="2137620"/>
            <a:ext cx="5328473" cy="27347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3D0B1F4-DB4E-6852-8DF0-6A2AFB597F06}"/>
              </a:ext>
            </a:extLst>
          </p:cNvPr>
          <p:cNvGrpSpPr/>
          <p:nvPr/>
        </p:nvGrpSpPr>
        <p:grpSpPr>
          <a:xfrm>
            <a:off x="783811" y="1807313"/>
            <a:ext cx="3544618" cy="1921538"/>
            <a:chOff x="3499139" y="846562"/>
            <a:chExt cx="4651716" cy="25216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BE4DA2-014C-31D2-AC1D-3235F6957382}"/>
                </a:ext>
              </a:extLst>
            </p:cNvPr>
            <p:cNvGrpSpPr/>
            <p:nvPr/>
          </p:nvGrpSpPr>
          <p:grpSpPr>
            <a:xfrm>
              <a:off x="3499139" y="846562"/>
              <a:ext cx="2401141" cy="2521696"/>
              <a:chOff x="3499139" y="846562"/>
              <a:chExt cx="2401141" cy="2521696"/>
            </a:xfrm>
          </p:grpSpPr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DDB4A42F-9DDC-0A59-2CEA-BA3B5FC1D88A}"/>
                  </a:ext>
                </a:extLst>
              </p:cNvPr>
              <p:cNvSpPr txBox="1"/>
              <p:nvPr/>
            </p:nvSpPr>
            <p:spPr>
              <a:xfrm>
                <a:off x="3499139" y="846562"/>
                <a:ext cx="2401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 source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B2AA3B-2735-9A5D-6066-7C3931BE9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60" y="1289524"/>
                <a:ext cx="0" cy="2078734"/>
              </a:xfrm>
              <a:prstGeom prst="line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D474B0-9FEB-23DD-E810-934E3910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47" t="3287" r="1857" b="1891"/>
            <a:stretch/>
          </p:blipFill>
          <p:spPr>
            <a:xfrm>
              <a:off x="5884057" y="912627"/>
              <a:ext cx="2266798" cy="1799999"/>
            </a:xfrm>
            <a:prstGeom prst="flowChartAlternateProcess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42FF8B-C573-7B0F-8FC5-3B83C1D09D9F}"/>
              </a:ext>
            </a:extLst>
          </p:cNvPr>
          <p:cNvGrpSpPr/>
          <p:nvPr/>
        </p:nvGrpSpPr>
        <p:grpSpPr>
          <a:xfrm>
            <a:off x="-69698" y="3717965"/>
            <a:ext cx="1085554" cy="749929"/>
            <a:chOff x="-178558" y="3717965"/>
            <a:chExt cx="1085554" cy="74992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61CE237-7DC0-8701-13FD-49D8212C0295}"/>
                </a:ext>
              </a:extLst>
            </p:cNvPr>
            <p:cNvCxnSpPr/>
            <p:nvPr/>
          </p:nvCxnSpPr>
          <p:spPr>
            <a:xfrm>
              <a:off x="176076" y="3717965"/>
              <a:ext cx="3600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68FD98-E8B7-C8F8-E284-989813627830}"/>
                </a:ext>
              </a:extLst>
            </p:cNvPr>
            <p:cNvSpPr txBox="1"/>
            <p:nvPr/>
          </p:nvSpPr>
          <p:spPr>
            <a:xfrm>
              <a:off x="-178558" y="3821563"/>
              <a:ext cx="1085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Proton/</a:t>
              </a:r>
            </a:p>
            <a:p>
              <a:pPr algn="ctr"/>
              <a:r>
                <a:rPr lang="en-GB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1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4.58333E-6 -0.171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25 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2" y="2804726"/>
            <a:ext cx="2161216" cy="180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77" y="2804726"/>
            <a:ext cx="2161216" cy="180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22" y="2804726"/>
            <a:ext cx="2161216" cy="18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68" y="2804726"/>
            <a:ext cx="2161216" cy="18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02510" y="0"/>
            <a:ext cx="160172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29.6mm: 20250128160814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31.6mm: 20250128160318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33.6mm: 20250128160126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35.6mm: 20250128155910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37.6mm: 20250128155602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39.6mm: 20250128153015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41.6mm: 20250128153252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43.6mm: 20250128153502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45.6mm: 20250128154818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47.6mm: 20250128155139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49.6mm: 20250128155357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5" y="4983715"/>
            <a:ext cx="2161216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6731" y="46143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77" y="4983715"/>
            <a:ext cx="2161216" cy="18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79676" y="46143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25" y="4983715"/>
            <a:ext cx="2161216" cy="180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221" y="46143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0" y="4983715"/>
            <a:ext cx="2161216" cy="180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766" y="46143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02" y="4983715"/>
            <a:ext cx="2161216" cy="18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67503" y="46143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02" y="2804726"/>
            <a:ext cx="2161216" cy="18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6730" y="243539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9675" y="243539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220" y="243539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0765" y="243539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67502" y="243539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37.6 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43" y="105100"/>
            <a:ext cx="3454157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48" y="2804726"/>
            <a:ext cx="2161216" cy="18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83869" y="2435394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39.6 mm </a:t>
            </a:r>
            <a:r>
              <a:rPr lang="en-US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(original position)</a:t>
            </a: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77B86-F282-1692-2500-2C53620F171C}"/>
              </a:ext>
            </a:extLst>
          </p:cNvPr>
          <p:cNvSpPr txBox="1"/>
          <p:nvPr/>
        </p:nvSpPr>
        <p:spPr>
          <a:xfrm>
            <a:off x="-1003" y="699739"/>
            <a:ext cx="536845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sequence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(Trap depth: -400V)</a:t>
            </a:r>
            <a:endParaRPr lang="en-US" sz="1600" u="sng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Load: 1s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Hold: 17us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RW: 13 MHz, 2.95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600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 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Lift the trap + RW: 40ms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Turn off RW: 10ms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Drop the trap + Dump + Trigger digitizer + Trigger CAM: 5ms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B7E90-673D-6B73-ADDD-865C37807D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415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Deliberately misalign the E-gun</a:t>
            </a:r>
          </a:p>
          <a:p>
            <a:pPr algn="l"/>
            <a:r>
              <a:rPr lang="en-US" sz="50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000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8726</TotalTime>
  <Words>1078</Words>
  <Application>Microsoft Office PowerPoint</Application>
  <PresentationFormat>Widescreen</PresentationFormat>
  <Paragraphs>329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Poram Ruksasakchai</dc:creator>
  <cp:lastModifiedBy>Poram Ruksasakchai</cp:lastModifiedBy>
  <cp:revision>1</cp:revision>
  <dcterms:created xsi:type="dcterms:W3CDTF">2025-02-03T14:11:12Z</dcterms:created>
  <dcterms:modified xsi:type="dcterms:W3CDTF">2025-02-11T13:15:22Z</dcterms:modified>
</cp:coreProperties>
</file>