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689" r:id="rId6"/>
    <p:sldMasterId id="2147483704" r:id="rId7"/>
    <p:sldMasterId id="2147483718" r:id="rId8"/>
    <p:sldMasterId id="2147483681" r:id="rId9"/>
  </p:sldMasterIdLst>
  <p:notesMasterIdLst>
    <p:notesMasterId r:id="rId39"/>
  </p:notesMasterIdLst>
  <p:sldIdLst>
    <p:sldId id="256" r:id="rId10"/>
    <p:sldId id="257" r:id="rId11"/>
    <p:sldId id="258" r:id="rId12"/>
    <p:sldId id="433" r:id="rId13"/>
    <p:sldId id="268" r:id="rId14"/>
    <p:sldId id="431" r:id="rId15"/>
    <p:sldId id="432" r:id="rId16"/>
    <p:sldId id="430" r:id="rId17"/>
    <p:sldId id="271" r:id="rId18"/>
    <p:sldId id="272" r:id="rId19"/>
    <p:sldId id="434" r:id="rId20"/>
    <p:sldId id="266" r:id="rId21"/>
    <p:sldId id="275" r:id="rId22"/>
    <p:sldId id="262" r:id="rId23"/>
    <p:sldId id="273" r:id="rId24"/>
    <p:sldId id="280" r:id="rId25"/>
    <p:sldId id="438" r:id="rId26"/>
    <p:sldId id="439" r:id="rId27"/>
    <p:sldId id="440" r:id="rId28"/>
    <p:sldId id="441" r:id="rId29"/>
    <p:sldId id="276" r:id="rId30"/>
    <p:sldId id="281" r:id="rId31"/>
    <p:sldId id="442" r:id="rId32"/>
    <p:sldId id="443" r:id="rId33"/>
    <p:sldId id="263" r:id="rId34"/>
    <p:sldId id="264" r:id="rId35"/>
    <p:sldId id="265" r:id="rId36"/>
    <p:sldId id="444" r:id="rId37"/>
    <p:sldId id="44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386188-EB8A-2074-5D66-A17A5354E70F}" name="Suitters, Benjamin (STFC,RAL,TECH)" initials="BS" userId="S::ben.suitters@stfc.ac.uk::56081ad2-16bd-4e0a-aca5-9e603e5718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FF2408-EB52-4362-B512-6D195995736A}" v="235" dt="2025-04-29T18:27:35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64" autoAdjust="0"/>
  </p:normalViewPr>
  <p:slideViewPr>
    <p:cSldViewPr snapToGrid="0">
      <p:cViewPr varScale="1">
        <p:scale>
          <a:sx n="106" d="100"/>
          <a:sy n="106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itters, Benjamin (STFC,RAL,TECH)" userId="56081ad2-16bd-4e0a-aca5-9e603e57188e" providerId="ADAL" clId="{2DFF2408-EB52-4362-B512-6D195995736A}"/>
    <pc:docChg chg="undo redo custSel addSld delSld modSld sldOrd addMainMaster modMainMaster">
      <pc:chgData name="Suitters, Benjamin (STFC,RAL,TECH)" userId="56081ad2-16bd-4e0a-aca5-9e603e57188e" providerId="ADAL" clId="{2DFF2408-EB52-4362-B512-6D195995736A}" dt="2025-04-29T18:30:30.521" v="9391" actId="732"/>
      <pc:docMkLst>
        <pc:docMk/>
      </pc:docMkLst>
      <pc:sldChg chg="modSp mod">
        <pc:chgData name="Suitters, Benjamin (STFC,RAL,TECH)" userId="56081ad2-16bd-4e0a-aca5-9e603e57188e" providerId="ADAL" clId="{2DFF2408-EB52-4362-B512-6D195995736A}" dt="2025-04-29T10:04:17.413" v="3948" actId="20577"/>
        <pc:sldMkLst>
          <pc:docMk/>
          <pc:sldMk cId="3767752997" sldId="256"/>
        </pc:sldMkLst>
        <pc:spChg chg="mod">
          <ac:chgData name="Suitters, Benjamin (STFC,RAL,TECH)" userId="56081ad2-16bd-4e0a-aca5-9e603e57188e" providerId="ADAL" clId="{2DFF2408-EB52-4362-B512-6D195995736A}" dt="2025-04-29T10:04:17.413" v="3948" actId="20577"/>
          <ac:spMkLst>
            <pc:docMk/>
            <pc:sldMk cId="3767752997" sldId="256"/>
            <ac:spMk id="4" creationId="{C560B844-64DC-969C-D194-D30480126D08}"/>
          </ac:spMkLst>
        </pc:spChg>
        <pc:spChg chg="mod">
          <ac:chgData name="Suitters, Benjamin (STFC,RAL,TECH)" userId="56081ad2-16bd-4e0a-aca5-9e603e57188e" providerId="ADAL" clId="{2DFF2408-EB52-4362-B512-6D195995736A}" dt="2025-04-23T16:11:17.953" v="577" actId="113"/>
          <ac:spMkLst>
            <pc:docMk/>
            <pc:sldMk cId="3767752997" sldId="256"/>
            <ac:spMk id="5" creationId="{278B0CD8-2C22-4C40-10C1-F99AE2FBBABA}"/>
          </ac:spMkLst>
        </pc:spChg>
      </pc:sldChg>
      <pc:sldChg chg="modSp mod">
        <pc:chgData name="Suitters, Benjamin (STFC,RAL,TECH)" userId="56081ad2-16bd-4e0a-aca5-9e603e57188e" providerId="ADAL" clId="{2DFF2408-EB52-4362-B512-6D195995736A}" dt="2025-04-29T18:02:14.958" v="8881" actId="20577"/>
        <pc:sldMkLst>
          <pc:docMk/>
          <pc:sldMk cId="3380412171" sldId="257"/>
        </pc:sldMkLst>
        <pc:spChg chg="mod">
          <ac:chgData name="Suitters, Benjamin (STFC,RAL,TECH)" userId="56081ad2-16bd-4e0a-aca5-9e603e57188e" providerId="ADAL" clId="{2DFF2408-EB52-4362-B512-6D195995736A}" dt="2025-04-29T18:02:14.958" v="8881" actId="20577"/>
          <ac:spMkLst>
            <pc:docMk/>
            <pc:sldMk cId="3380412171" sldId="257"/>
            <ac:spMk id="7" creationId="{5C59E602-BD13-C47B-D0B0-55C1FEEE2F38}"/>
          </ac:spMkLst>
        </pc:spChg>
      </pc:sldChg>
      <pc:sldChg chg="addSp delSp modSp mod modAnim">
        <pc:chgData name="Suitters, Benjamin (STFC,RAL,TECH)" userId="56081ad2-16bd-4e0a-aca5-9e603e57188e" providerId="ADAL" clId="{2DFF2408-EB52-4362-B512-6D195995736A}" dt="2025-04-23T16:10:24.136" v="576" actId="14100"/>
        <pc:sldMkLst>
          <pc:docMk/>
          <pc:sldMk cId="1981094882" sldId="258"/>
        </pc:sldMkLst>
        <pc:picChg chg="mod">
          <ac:chgData name="Suitters, Benjamin (STFC,RAL,TECH)" userId="56081ad2-16bd-4e0a-aca5-9e603e57188e" providerId="ADAL" clId="{2DFF2408-EB52-4362-B512-6D195995736A}" dt="2025-04-23T16:10:24.136" v="576" actId="14100"/>
          <ac:picMkLst>
            <pc:docMk/>
            <pc:sldMk cId="1981094882" sldId="258"/>
            <ac:picMk id="12" creationId="{6116EF05-900D-F2F8-E2AB-9880A90AB299}"/>
          </ac:picMkLst>
        </pc:picChg>
      </pc:sldChg>
      <pc:sldChg chg="modSp del mod ord">
        <pc:chgData name="Suitters, Benjamin (STFC,RAL,TECH)" userId="56081ad2-16bd-4e0a-aca5-9e603e57188e" providerId="ADAL" clId="{2DFF2408-EB52-4362-B512-6D195995736A}" dt="2025-04-29T10:25:55.198" v="3956" actId="47"/>
        <pc:sldMkLst>
          <pc:docMk/>
          <pc:sldMk cId="1902923235" sldId="260"/>
        </pc:sldMkLst>
      </pc:sldChg>
      <pc:sldChg chg="addSp delSp modSp del mod modClrScheme chgLayout">
        <pc:chgData name="Suitters, Benjamin (STFC,RAL,TECH)" userId="56081ad2-16bd-4e0a-aca5-9e603e57188e" providerId="ADAL" clId="{2DFF2408-EB52-4362-B512-6D195995736A}" dt="2025-04-29T10:59:31.266" v="5685" actId="47"/>
        <pc:sldMkLst>
          <pc:docMk/>
          <pc:sldMk cId="2951466161" sldId="261"/>
        </pc:sldMkLst>
        <pc:spChg chg="mod ord">
          <ac:chgData name="Suitters, Benjamin (STFC,RAL,TECH)" userId="56081ad2-16bd-4e0a-aca5-9e603e57188e" providerId="ADAL" clId="{2DFF2408-EB52-4362-B512-6D195995736A}" dt="2025-04-29T10:25:09.144" v="3955" actId="700"/>
          <ac:spMkLst>
            <pc:docMk/>
            <pc:sldMk cId="2951466161" sldId="261"/>
            <ac:spMk id="2" creationId="{6AA27F06-7D5B-8CB3-F6E4-72038CF835DE}"/>
          </ac:spMkLst>
        </pc:spChg>
        <pc:spChg chg="mod ord">
          <ac:chgData name="Suitters, Benjamin (STFC,RAL,TECH)" userId="56081ad2-16bd-4e0a-aca5-9e603e57188e" providerId="ADAL" clId="{2DFF2408-EB52-4362-B512-6D195995736A}" dt="2025-04-29T10:25:09.144" v="3955" actId="700"/>
          <ac:spMkLst>
            <pc:docMk/>
            <pc:sldMk cId="2951466161" sldId="261"/>
            <ac:spMk id="3" creationId="{F33641BD-9BFD-3391-6C85-71A4FC45B2EF}"/>
          </ac:spMkLst>
        </pc:spChg>
        <pc:spChg chg="add del mod">
          <ac:chgData name="Suitters, Benjamin (STFC,RAL,TECH)" userId="56081ad2-16bd-4e0a-aca5-9e603e57188e" providerId="ADAL" clId="{2DFF2408-EB52-4362-B512-6D195995736A}" dt="2025-04-29T10:25:06.556" v="3954" actId="6264"/>
          <ac:spMkLst>
            <pc:docMk/>
            <pc:sldMk cId="2951466161" sldId="261"/>
            <ac:spMk id="4" creationId="{EF3891A5-0FD5-1138-8825-0D4EBE96C37C}"/>
          </ac:spMkLst>
        </pc:spChg>
        <pc:spChg chg="add del mod">
          <ac:chgData name="Suitters, Benjamin (STFC,RAL,TECH)" userId="56081ad2-16bd-4e0a-aca5-9e603e57188e" providerId="ADAL" clId="{2DFF2408-EB52-4362-B512-6D195995736A}" dt="2025-04-29T10:25:06.556" v="3954" actId="6264"/>
          <ac:spMkLst>
            <pc:docMk/>
            <pc:sldMk cId="2951466161" sldId="261"/>
            <ac:spMk id="5" creationId="{21DEA58E-9CAD-9B68-9A76-E93DAA1B0217}"/>
          </ac:spMkLst>
        </pc:spChg>
        <pc:spChg chg="add mod ord">
          <ac:chgData name="Suitters, Benjamin (STFC,RAL,TECH)" userId="56081ad2-16bd-4e0a-aca5-9e603e57188e" providerId="ADAL" clId="{2DFF2408-EB52-4362-B512-6D195995736A}" dt="2025-04-29T10:25:09.144" v="3955" actId="700"/>
          <ac:spMkLst>
            <pc:docMk/>
            <pc:sldMk cId="2951466161" sldId="261"/>
            <ac:spMk id="6" creationId="{D263CE1C-D109-407F-0C69-35DA673D9DF6}"/>
          </ac:spMkLst>
        </pc:spChg>
      </pc:sldChg>
      <pc:sldChg chg="addSp delSp modSp mod modClrScheme modAnim chgLayout">
        <pc:chgData name="Suitters, Benjamin (STFC,RAL,TECH)" userId="56081ad2-16bd-4e0a-aca5-9e603e57188e" providerId="ADAL" clId="{2DFF2408-EB52-4362-B512-6D195995736A}" dt="2025-04-29T17:59:43.088" v="8769" actId="1076"/>
        <pc:sldMkLst>
          <pc:docMk/>
          <pc:sldMk cId="1532028355" sldId="262"/>
        </pc:sldMkLst>
        <pc:spChg chg="mod ord">
          <ac:chgData name="Suitters, Benjamin (STFC,RAL,TECH)" userId="56081ad2-16bd-4e0a-aca5-9e603e57188e" providerId="ADAL" clId="{2DFF2408-EB52-4362-B512-6D195995736A}" dt="2025-04-29T17:54:04.481" v="8171" actId="700"/>
          <ac:spMkLst>
            <pc:docMk/>
            <pc:sldMk cId="1532028355" sldId="262"/>
            <ac:spMk id="2" creationId="{FDADA186-D35C-37F4-C8F2-C68462724D6C}"/>
          </ac:spMkLst>
        </pc:spChg>
        <pc:spChg chg="mod ord">
          <ac:chgData name="Suitters, Benjamin (STFC,RAL,TECH)" userId="56081ad2-16bd-4e0a-aca5-9e603e57188e" providerId="ADAL" clId="{2DFF2408-EB52-4362-B512-6D195995736A}" dt="2025-04-29T17:58:28.617" v="8727" actId="14100"/>
          <ac:spMkLst>
            <pc:docMk/>
            <pc:sldMk cId="1532028355" sldId="262"/>
            <ac:spMk id="3" creationId="{C7A3953B-C57A-0C8B-24FE-4E44CFC1DB51}"/>
          </ac:spMkLst>
        </pc:spChg>
        <pc:spChg chg="add del mod ord">
          <ac:chgData name="Suitters, Benjamin (STFC,RAL,TECH)" userId="56081ad2-16bd-4e0a-aca5-9e603e57188e" providerId="ADAL" clId="{2DFF2408-EB52-4362-B512-6D195995736A}" dt="2025-04-29T17:58:13.955" v="8723" actId="478"/>
          <ac:spMkLst>
            <pc:docMk/>
            <pc:sldMk cId="1532028355" sldId="262"/>
            <ac:spMk id="4" creationId="{4B3C51CB-AD3F-8324-DA7D-3E3473A830AE}"/>
          </ac:spMkLst>
        </pc:spChg>
        <pc:spChg chg="add mod">
          <ac:chgData name="Suitters, Benjamin (STFC,RAL,TECH)" userId="56081ad2-16bd-4e0a-aca5-9e603e57188e" providerId="ADAL" clId="{2DFF2408-EB52-4362-B512-6D195995736A}" dt="2025-04-29T17:58:23.277" v="8725" actId="27636"/>
          <ac:spMkLst>
            <pc:docMk/>
            <pc:sldMk cId="1532028355" sldId="262"/>
            <ac:spMk id="6" creationId="{134E5D92-9737-07CC-807E-5767967248A0}"/>
          </ac:spMkLst>
        </pc:spChg>
        <pc:spChg chg="mod">
          <ac:chgData name="Suitters, Benjamin (STFC,RAL,TECH)" userId="56081ad2-16bd-4e0a-aca5-9e603e57188e" providerId="ADAL" clId="{2DFF2408-EB52-4362-B512-6D195995736A}" dt="2025-04-29T17:58:23.183" v="8724"/>
          <ac:spMkLst>
            <pc:docMk/>
            <pc:sldMk cId="1532028355" sldId="262"/>
            <ac:spMk id="25" creationId="{B8454A4A-38C4-A6DE-7100-0B316B5D16C6}"/>
          </ac:spMkLst>
        </pc:spChg>
        <pc:spChg chg="mod">
          <ac:chgData name="Suitters, Benjamin (STFC,RAL,TECH)" userId="56081ad2-16bd-4e0a-aca5-9e603e57188e" providerId="ADAL" clId="{2DFF2408-EB52-4362-B512-6D195995736A}" dt="2025-04-29T17:58:23.183" v="8724"/>
          <ac:spMkLst>
            <pc:docMk/>
            <pc:sldMk cId="1532028355" sldId="262"/>
            <ac:spMk id="42" creationId="{3E4C2C06-1830-F387-31E0-9E7C791CD581}"/>
          </ac:spMkLst>
        </pc:spChg>
        <pc:spChg chg="add mod">
          <ac:chgData name="Suitters, Benjamin (STFC,RAL,TECH)" userId="56081ad2-16bd-4e0a-aca5-9e603e57188e" providerId="ADAL" clId="{2DFF2408-EB52-4362-B512-6D195995736A}" dt="2025-04-29T17:59:43.088" v="8769" actId="1076"/>
          <ac:spMkLst>
            <pc:docMk/>
            <pc:sldMk cId="1532028355" sldId="262"/>
            <ac:spMk id="43" creationId="{97B3E5BC-A042-9161-260F-ADDEEEAC4E07}"/>
          </ac:spMkLst>
        </pc:spChg>
        <pc:grpChg chg="add mod">
          <ac:chgData name="Suitters, Benjamin (STFC,RAL,TECH)" userId="56081ad2-16bd-4e0a-aca5-9e603e57188e" providerId="ADAL" clId="{2DFF2408-EB52-4362-B512-6D195995736A}" dt="2025-04-29T17:58:23.183" v="8724"/>
          <ac:grpSpMkLst>
            <pc:docMk/>
            <pc:sldMk cId="1532028355" sldId="262"/>
            <ac:grpSpMk id="7" creationId="{B5236018-6A45-5A12-2DA5-2E331234EC20}"/>
          </ac:grpSpMkLst>
        </pc:grpChg>
        <pc:picChg chg="mod">
          <ac:chgData name="Suitters, Benjamin (STFC,RAL,TECH)" userId="56081ad2-16bd-4e0a-aca5-9e603e57188e" providerId="ADAL" clId="{2DFF2408-EB52-4362-B512-6D195995736A}" dt="2025-04-29T17:58:23.183" v="8724"/>
          <ac:picMkLst>
            <pc:docMk/>
            <pc:sldMk cId="1532028355" sldId="262"/>
            <ac:picMk id="8" creationId="{3DA42CC6-BA9D-CA12-86EF-D7F4CF66FE40}"/>
          </ac:picMkLst>
        </pc:picChg>
        <pc:cxnChg chg="mod">
          <ac:chgData name="Suitters, Benjamin (STFC,RAL,TECH)" userId="56081ad2-16bd-4e0a-aca5-9e603e57188e" providerId="ADAL" clId="{2DFF2408-EB52-4362-B512-6D195995736A}" dt="2025-04-29T17:58:23.183" v="8724"/>
          <ac:cxnSpMkLst>
            <pc:docMk/>
            <pc:sldMk cId="1532028355" sldId="262"/>
            <ac:cxnSpMk id="18" creationId="{5D1455B6-0CF2-7880-1639-A3B4D73C99A0}"/>
          </ac:cxnSpMkLst>
        </pc:cxnChg>
        <pc:cxnChg chg="mod">
          <ac:chgData name="Suitters, Benjamin (STFC,RAL,TECH)" userId="56081ad2-16bd-4e0a-aca5-9e603e57188e" providerId="ADAL" clId="{2DFF2408-EB52-4362-B512-6D195995736A}" dt="2025-04-29T17:58:23.183" v="8724"/>
          <ac:cxnSpMkLst>
            <pc:docMk/>
            <pc:sldMk cId="1532028355" sldId="262"/>
            <ac:cxnSpMk id="23" creationId="{F4E333DE-1176-30DD-221D-1E0067C69DAA}"/>
          </ac:cxnSpMkLst>
        </pc:cxnChg>
        <pc:cxnChg chg="mod">
          <ac:chgData name="Suitters, Benjamin (STFC,RAL,TECH)" userId="56081ad2-16bd-4e0a-aca5-9e603e57188e" providerId="ADAL" clId="{2DFF2408-EB52-4362-B512-6D195995736A}" dt="2025-04-29T17:58:23.183" v="8724"/>
          <ac:cxnSpMkLst>
            <pc:docMk/>
            <pc:sldMk cId="1532028355" sldId="262"/>
            <ac:cxnSpMk id="24" creationId="{3A94E9CA-2FDF-DDFB-5687-8F750CB30AEA}"/>
          </ac:cxnSpMkLst>
        </pc:cxnChg>
        <pc:cxnChg chg="mod">
          <ac:chgData name="Suitters, Benjamin (STFC,RAL,TECH)" userId="56081ad2-16bd-4e0a-aca5-9e603e57188e" providerId="ADAL" clId="{2DFF2408-EB52-4362-B512-6D195995736A}" dt="2025-04-29T17:58:23.183" v="8724"/>
          <ac:cxnSpMkLst>
            <pc:docMk/>
            <pc:sldMk cId="1532028355" sldId="262"/>
            <ac:cxnSpMk id="28" creationId="{AE69FA30-1AAA-9D99-38C7-30E7427DDE97}"/>
          </ac:cxnSpMkLst>
        </pc:cxnChg>
        <pc:cxnChg chg="mod">
          <ac:chgData name="Suitters, Benjamin (STFC,RAL,TECH)" userId="56081ad2-16bd-4e0a-aca5-9e603e57188e" providerId="ADAL" clId="{2DFF2408-EB52-4362-B512-6D195995736A}" dt="2025-04-29T17:58:23.183" v="8724"/>
          <ac:cxnSpMkLst>
            <pc:docMk/>
            <pc:sldMk cId="1532028355" sldId="262"/>
            <ac:cxnSpMk id="33" creationId="{BE378945-BD6A-209B-2D05-BCDF8CB0AC9D}"/>
          </ac:cxnSpMkLst>
        </pc:cxnChg>
        <pc:cxnChg chg="mod">
          <ac:chgData name="Suitters, Benjamin (STFC,RAL,TECH)" userId="56081ad2-16bd-4e0a-aca5-9e603e57188e" providerId="ADAL" clId="{2DFF2408-EB52-4362-B512-6D195995736A}" dt="2025-04-29T17:58:23.183" v="8724"/>
          <ac:cxnSpMkLst>
            <pc:docMk/>
            <pc:sldMk cId="1532028355" sldId="262"/>
            <ac:cxnSpMk id="39" creationId="{F9357C2B-AF44-FFC9-966F-973DEA3F9D03}"/>
          </ac:cxnSpMkLst>
        </pc:cxnChg>
      </pc:sldChg>
      <pc:sldChg chg="addSp modSp add mod">
        <pc:chgData name="Suitters, Benjamin (STFC,RAL,TECH)" userId="56081ad2-16bd-4e0a-aca5-9e603e57188e" providerId="ADAL" clId="{2DFF2408-EB52-4362-B512-6D195995736A}" dt="2025-04-29T18:21:45.339" v="9043" actId="1076"/>
        <pc:sldMkLst>
          <pc:docMk/>
          <pc:sldMk cId="1128550151" sldId="263"/>
        </pc:sldMkLst>
        <pc:spChg chg="add mod">
          <ac:chgData name="Suitters, Benjamin (STFC,RAL,TECH)" userId="56081ad2-16bd-4e0a-aca5-9e603e57188e" providerId="ADAL" clId="{2DFF2408-EB52-4362-B512-6D195995736A}" dt="2025-04-29T18:21:45.339" v="9043" actId="1076"/>
          <ac:spMkLst>
            <pc:docMk/>
            <pc:sldMk cId="1128550151" sldId="263"/>
            <ac:spMk id="2" creationId="{1E158D94-5E65-524F-518D-3B3FFA20DE3E}"/>
          </ac:spMkLst>
        </pc:spChg>
        <pc:spChg chg="mod">
          <ac:chgData name="Suitters, Benjamin (STFC,RAL,TECH)" userId="56081ad2-16bd-4e0a-aca5-9e603e57188e" providerId="ADAL" clId="{2DFF2408-EB52-4362-B512-6D195995736A}" dt="2025-04-29T18:20:26.900" v="8955" actId="20577"/>
          <ac:spMkLst>
            <pc:docMk/>
            <pc:sldMk cId="1128550151" sldId="263"/>
            <ac:spMk id="7" creationId="{06451EA8-577C-5088-C9CC-B2B4C6E869BB}"/>
          </ac:spMkLst>
        </pc:spChg>
      </pc:sldChg>
      <pc:sldChg chg="modSp del mod">
        <pc:chgData name="Suitters, Benjamin (STFC,RAL,TECH)" userId="56081ad2-16bd-4e0a-aca5-9e603e57188e" providerId="ADAL" clId="{2DFF2408-EB52-4362-B512-6D195995736A}" dt="2025-04-24T14:13:27.973" v="1217" actId="47"/>
        <pc:sldMkLst>
          <pc:docMk/>
          <pc:sldMk cId="1378719921" sldId="263"/>
        </pc:sldMkLst>
      </pc:sldChg>
      <pc:sldChg chg="addSp modSp add mod">
        <pc:chgData name="Suitters, Benjamin (STFC,RAL,TECH)" userId="56081ad2-16bd-4e0a-aca5-9e603e57188e" providerId="ADAL" clId="{2DFF2408-EB52-4362-B512-6D195995736A}" dt="2025-04-29T18:21:48.476" v="9044"/>
        <pc:sldMkLst>
          <pc:docMk/>
          <pc:sldMk cId="3554943048" sldId="264"/>
        </pc:sldMkLst>
        <pc:spChg chg="add mod">
          <ac:chgData name="Suitters, Benjamin (STFC,RAL,TECH)" userId="56081ad2-16bd-4e0a-aca5-9e603e57188e" providerId="ADAL" clId="{2DFF2408-EB52-4362-B512-6D195995736A}" dt="2025-04-29T18:21:48.476" v="9044"/>
          <ac:spMkLst>
            <pc:docMk/>
            <pc:sldMk cId="3554943048" sldId="264"/>
            <ac:spMk id="2" creationId="{EF7574E2-6C35-8B41-3EFC-152D4F91D9D8}"/>
          </ac:spMkLst>
        </pc:spChg>
        <pc:spChg chg="mod">
          <ac:chgData name="Suitters, Benjamin (STFC,RAL,TECH)" userId="56081ad2-16bd-4e0a-aca5-9e603e57188e" providerId="ADAL" clId="{2DFF2408-EB52-4362-B512-6D195995736A}" dt="2025-04-29T18:20:38.739" v="8972" actId="20577"/>
          <ac:spMkLst>
            <pc:docMk/>
            <pc:sldMk cId="3554943048" sldId="264"/>
            <ac:spMk id="7" creationId="{B4209D9A-16F6-56BB-89AD-2E394F84AFC4}"/>
          </ac:spMkLst>
        </pc:spChg>
      </pc:sldChg>
      <pc:sldChg chg="addSp modSp add mod">
        <pc:chgData name="Suitters, Benjamin (STFC,RAL,TECH)" userId="56081ad2-16bd-4e0a-aca5-9e603e57188e" providerId="ADAL" clId="{2DFF2408-EB52-4362-B512-6D195995736A}" dt="2025-04-29T18:21:50.448" v="9045"/>
        <pc:sldMkLst>
          <pc:docMk/>
          <pc:sldMk cId="3255900299" sldId="265"/>
        </pc:sldMkLst>
        <pc:spChg chg="add mod">
          <ac:chgData name="Suitters, Benjamin (STFC,RAL,TECH)" userId="56081ad2-16bd-4e0a-aca5-9e603e57188e" providerId="ADAL" clId="{2DFF2408-EB52-4362-B512-6D195995736A}" dt="2025-04-29T18:21:50.448" v="9045"/>
          <ac:spMkLst>
            <pc:docMk/>
            <pc:sldMk cId="3255900299" sldId="265"/>
            <ac:spMk id="2" creationId="{A13B9680-FF40-F385-6764-98C1978B32FE}"/>
          </ac:spMkLst>
        </pc:spChg>
        <pc:spChg chg="mod">
          <ac:chgData name="Suitters, Benjamin (STFC,RAL,TECH)" userId="56081ad2-16bd-4e0a-aca5-9e603e57188e" providerId="ADAL" clId="{2DFF2408-EB52-4362-B512-6D195995736A}" dt="2025-04-29T18:20:46.436" v="8990" actId="20577"/>
          <ac:spMkLst>
            <pc:docMk/>
            <pc:sldMk cId="3255900299" sldId="265"/>
            <ac:spMk id="7" creationId="{C973FD2D-6F12-A1B9-8908-565A90FC24E3}"/>
          </ac:spMkLst>
        </pc:spChg>
      </pc:sldChg>
      <pc:sldChg chg="del">
        <pc:chgData name="Suitters, Benjamin (STFC,RAL,TECH)" userId="56081ad2-16bd-4e0a-aca5-9e603e57188e" providerId="ADAL" clId="{2DFF2408-EB52-4362-B512-6D195995736A}" dt="2025-04-24T14:11:56.946" v="1121" actId="47"/>
        <pc:sldMkLst>
          <pc:docMk/>
          <pc:sldMk cId="3874200751" sldId="265"/>
        </pc:sldMkLst>
      </pc:sldChg>
      <pc:sldChg chg="addSp delSp modSp mod ord modClrScheme chgLayout">
        <pc:chgData name="Suitters, Benjamin (STFC,RAL,TECH)" userId="56081ad2-16bd-4e0a-aca5-9e603e57188e" providerId="ADAL" clId="{2DFF2408-EB52-4362-B512-6D195995736A}" dt="2025-04-29T17:59:56.119" v="8771"/>
        <pc:sldMkLst>
          <pc:docMk/>
          <pc:sldMk cId="580577350" sldId="266"/>
        </pc:sldMkLst>
        <pc:spChg chg="mod ord">
          <ac:chgData name="Suitters, Benjamin (STFC,RAL,TECH)" userId="56081ad2-16bd-4e0a-aca5-9e603e57188e" providerId="ADAL" clId="{2DFF2408-EB52-4362-B512-6D195995736A}" dt="2025-04-28T15:19:58.527" v="2728" actId="20577"/>
          <ac:spMkLst>
            <pc:docMk/>
            <pc:sldMk cId="580577350" sldId="266"/>
            <ac:spMk id="2" creationId="{54DE81AF-493C-C046-C634-2375D7B7DE36}"/>
          </ac:spMkLst>
        </pc:spChg>
        <pc:spChg chg="del mod">
          <ac:chgData name="Suitters, Benjamin (STFC,RAL,TECH)" userId="56081ad2-16bd-4e0a-aca5-9e603e57188e" providerId="ADAL" clId="{2DFF2408-EB52-4362-B512-6D195995736A}" dt="2025-04-28T15:09:01.213" v="2374" actId="478"/>
          <ac:spMkLst>
            <pc:docMk/>
            <pc:sldMk cId="580577350" sldId="266"/>
            <ac:spMk id="3" creationId="{CDD879DA-8203-EE05-B809-904633C461D9}"/>
          </ac:spMkLst>
        </pc:spChg>
        <pc:spChg chg="add del mod">
          <ac:chgData name="Suitters, Benjamin (STFC,RAL,TECH)" userId="56081ad2-16bd-4e0a-aca5-9e603e57188e" providerId="ADAL" clId="{2DFF2408-EB52-4362-B512-6D195995736A}" dt="2025-04-28T15:08:57.945" v="2372" actId="478"/>
          <ac:spMkLst>
            <pc:docMk/>
            <pc:sldMk cId="580577350" sldId="266"/>
            <ac:spMk id="6" creationId="{891C0827-C9CF-86A5-9A88-7E30BC6ABD0F}"/>
          </ac:spMkLst>
        </pc:spChg>
        <pc:spChg chg="del">
          <ac:chgData name="Suitters, Benjamin (STFC,RAL,TECH)" userId="56081ad2-16bd-4e0a-aca5-9e603e57188e" providerId="ADAL" clId="{2DFF2408-EB52-4362-B512-6D195995736A}" dt="2025-04-28T15:08:55.978" v="2371" actId="478"/>
          <ac:spMkLst>
            <pc:docMk/>
            <pc:sldMk cId="580577350" sldId="266"/>
            <ac:spMk id="8" creationId="{90631845-972E-606B-B0DD-1E5C395F0C62}"/>
          </ac:spMkLst>
        </pc:spChg>
        <pc:spChg chg="add del mod">
          <ac:chgData name="Suitters, Benjamin (STFC,RAL,TECH)" userId="56081ad2-16bd-4e0a-aca5-9e603e57188e" providerId="ADAL" clId="{2DFF2408-EB52-4362-B512-6D195995736A}" dt="2025-04-28T15:08:55.978" v="2371" actId="478"/>
          <ac:spMkLst>
            <pc:docMk/>
            <pc:sldMk cId="580577350" sldId="266"/>
            <ac:spMk id="10" creationId="{52228FEF-AEA8-5099-A4A9-3102AF2DB210}"/>
          </ac:spMkLst>
        </pc:spChg>
        <pc:spChg chg="add del mod">
          <ac:chgData name="Suitters, Benjamin (STFC,RAL,TECH)" userId="56081ad2-16bd-4e0a-aca5-9e603e57188e" providerId="ADAL" clId="{2DFF2408-EB52-4362-B512-6D195995736A}" dt="2025-04-28T15:09:02.682" v="2375" actId="478"/>
          <ac:spMkLst>
            <pc:docMk/>
            <pc:sldMk cId="580577350" sldId="266"/>
            <ac:spMk id="12" creationId="{12C920CA-4F83-BB14-5D9D-97800A026300}"/>
          </ac:spMkLst>
        </pc:spChg>
        <pc:spChg chg="add mod ord">
          <ac:chgData name="Suitters, Benjamin (STFC,RAL,TECH)" userId="56081ad2-16bd-4e0a-aca5-9e603e57188e" providerId="ADAL" clId="{2DFF2408-EB52-4362-B512-6D195995736A}" dt="2025-04-28T15:51:17.451" v="3900" actId="20577"/>
          <ac:spMkLst>
            <pc:docMk/>
            <pc:sldMk cId="580577350" sldId="266"/>
            <ac:spMk id="13" creationId="{E86F3D59-D139-E661-9FCA-BC0519D61A86}"/>
          </ac:spMkLst>
        </pc:spChg>
        <pc:spChg chg="add mod ord">
          <ac:chgData name="Suitters, Benjamin (STFC,RAL,TECH)" userId="56081ad2-16bd-4e0a-aca5-9e603e57188e" providerId="ADAL" clId="{2DFF2408-EB52-4362-B512-6D195995736A}" dt="2025-04-28T15:09:09.361" v="2377" actId="700"/>
          <ac:spMkLst>
            <pc:docMk/>
            <pc:sldMk cId="580577350" sldId="266"/>
            <ac:spMk id="14" creationId="{88C7256E-C755-4048-8066-234A2A211606}"/>
          </ac:spMkLst>
        </pc:spChg>
        <pc:picChg chg="add del mod">
          <ac:chgData name="Suitters, Benjamin (STFC,RAL,TECH)" userId="56081ad2-16bd-4e0a-aca5-9e603e57188e" providerId="ADAL" clId="{2DFF2408-EB52-4362-B512-6D195995736A}" dt="2025-04-28T15:08:57.945" v="2372" actId="478"/>
          <ac:picMkLst>
            <pc:docMk/>
            <pc:sldMk cId="580577350" sldId="266"/>
            <ac:picMk id="5" creationId="{6DE7AD70-825D-3B5C-1305-C87494FE019D}"/>
          </ac:picMkLst>
        </pc:picChg>
        <pc:picChg chg="add mod">
          <ac:chgData name="Suitters, Benjamin (STFC,RAL,TECH)" userId="56081ad2-16bd-4e0a-aca5-9e603e57188e" providerId="ADAL" clId="{2DFF2408-EB52-4362-B512-6D195995736A}" dt="2025-04-28T15:09:04.407" v="2376" actId="1076"/>
          <ac:picMkLst>
            <pc:docMk/>
            <pc:sldMk cId="580577350" sldId="266"/>
            <ac:picMk id="7" creationId="{C93753DF-F245-EFCA-82F8-3B9B48A567E2}"/>
          </ac:picMkLst>
        </pc:picChg>
        <pc:cxnChg chg="add del mod">
          <ac:chgData name="Suitters, Benjamin (STFC,RAL,TECH)" userId="56081ad2-16bd-4e0a-aca5-9e603e57188e" providerId="ADAL" clId="{2DFF2408-EB52-4362-B512-6D195995736A}" dt="2025-04-28T15:08:55.978" v="2371" actId="478"/>
          <ac:cxnSpMkLst>
            <pc:docMk/>
            <pc:sldMk cId="580577350" sldId="266"/>
            <ac:cxnSpMk id="9" creationId="{320E99DE-FD3B-B736-4680-44D79A4E4885}"/>
          </ac:cxnSpMkLst>
        </pc:cxnChg>
      </pc:sldChg>
      <pc:sldChg chg="modSp del mod modNotesTx">
        <pc:chgData name="Suitters, Benjamin (STFC,RAL,TECH)" userId="56081ad2-16bd-4e0a-aca5-9e603e57188e" providerId="ADAL" clId="{2DFF2408-EB52-4362-B512-6D195995736A}" dt="2025-04-24T10:36:02.487" v="578" actId="47"/>
        <pc:sldMkLst>
          <pc:docMk/>
          <pc:sldMk cId="2718198134" sldId="267"/>
        </pc:sldMkLst>
      </pc:sldChg>
      <pc:sldChg chg="modSp add del mod">
        <pc:chgData name="Suitters, Benjamin (STFC,RAL,TECH)" userId="56081ad2-16bd-4e0a-aca5-9e603e57188e" providerId="ADAL" clId="{2DFF2408-EB52-4362-B512-6D195995736A}" dt="2025-04-29T18:04:34.414" v="8892" actId="20577"/>
        <pc:sldMkLst>
          <pc:docMk/>
          <pc:sldMk cId="2613544974" sldId="268"/>
        </pc:sldMkLst>
        <pc:spChg chg="mod">
          <ac:chgData name="Suitters, Benjamin (STFC,RAL,TECH)" userId="56081ad2-16bd-4e0a-aca5-9e603e57188e" providerId="ADAL" clId="{2DFF2408-EB52-4362-B512-6D195995736A}" dt="2025-04-29T18:04:34.414" v="8892" actId="20577"/>
          <ac:spMkLst>
            <pc:docMk/>
            <pc:sldMk cId="2613544974" sldId="268"/>
            <ac:spMk id="3" creationId="{7A4A6130-D7E1-55B2-C5D3-702EB69BF72C}"/>
          </ac:spMkLst>
        </pc:spChg>
      </pc:sldChg>
      <pc:sldChg chg="modSp add del mod">
        <pc:chgData name="Suitters, Benjamin (STFC,RAL,TECH)" userId="56081ad2-16bd-4e0a-aca5-9e603e57188e" providerId="ADAL" clId="{2DFF2408-EB52-4362-B512-6D195995736A}" dt="2025-04-29T10:40:29.927" v="4802" actId="47"/>
        <pc:sldMkLst>
          <pc:docMk/>
          <pc:sldMk cId="299993734" sldId="269"/>
        </pc:sldMkLst>
      </pc:sldChg>
      <pc:sldChg chg="modSp add del mod">
        <pc:chgData name="Suitters, Benjamin (STFC,RAL,TECH)" userId="56081ad2-16bd-4e0a-aca5-9e603e57188e" providerId="ADAL" clId="{2DFF2408-EB52-4362-B512-6D195995736A}" dt="2025-04-29T10:40:30.628" v="4803" actId="47"/>
        <pc:sldMkLst>
          <pc:docMk/>
          <pc:sldMk cId="1885227149" sldId="270"/>
        </pc:sldMkLst>
      </pc:sldChg>
      <pc:sldChg chg="addSp delSp modSp new mod modAnim modNotesTx">
        <pc:chgData name="Suitters, Benjamin (STFC,RAL,TECH)" userId="56081ad2-16bd-4e0a-aca5-9e603e57188e" providerId="ADAL" clId="{2DFF2408-EB52-4362-B512-6D195995736A}" dt="2025-04-29T18:14:28.586" v="8894" actId="20577"/>
        <pc:sldMkLst>
          <pc:docMk/>
          <pc:sldMk cId="17800177" sldId="271"/>
        </pc:sldMkLst>
        <pc:spChg chg="mod">
          <ac:chgData name="Suitters, Benjamin (STFC,RAL,TECH)" userId="56081ad2-16bd-4e0a-aca5-9e603e57188e" providerId="ADAL" clId="{2DFF2408-EB52-4362-B512-6D195995736A}" dt="2025-04-17T14:48:05.105" v="194" actId="1076"/>
          <ac:spMkLst>
            <pc:docMk/>
            <pc:sldMk cId="17800177" sldId="271"/>
            <ac:spMk id="6" creationId="{18BCE41F-00E7-423B-E1C7-11F1D2C6F4D9}"/>
          </ac:spMkLst>
        </pc:spChg>
        <pc:spChg chg="mod">
          <ac:chgData name="Suitters, Benjamin (STFC,RAL,TECH)" userId="56081ad2-16bd-4e0a-aca5-9e603e57188e" providerId="ADAL" clId="{2DFF2408-EB52-4362-B512-6D195995736A}" dt="2025-04-17T14:48:05.105" v="194" actId="1076"/>
          <ac:spMkLst>
            <pc:docMk/>
            <pc:sldMk cId="17800177" sldId="271"/>
            <ac:spMk id="7" creationId="{72042878-2BA1-78D1-52E0-3C1D8BF74D0C}"/>
          </ac:spMkLst>
        </pc:spChg>
        <pc:spChg chg="mod">
          <ac:chgData name="Suitters, Benjamin (STFC,RAL,TECH)" userId="56081ad2-16bd-4e0a-aca5-9e603e57188e" providerId="ADAL" clId="{2DFF2408-EB52-4362-B512-6D195995736A}" dt="2025-04-17T14:48:05.105" v="194" actId="1076"/>
          <ac:spMkLst>
            <pc:docMk/>
            <pc:sldMk cId="17800177" sldId="271"/>
            <ac:spMk id="9" creationId="{089549D2-4D85-2D4E-E28A-71EA5804C681}"/>
          </ac:spMkLst>
        </pc:spChg>
        <pc:spChg chg="mod">
          <ac:chgData name="Suitters, Benjamin (STFC,RAL,TECH)" userId="56081ad2-16bd-4e0a-aca5-9e603e57188e" providerId="ADAL" clId="{2DFF2408-EB52-4362-B512-6D195995736A}" dt="2025-04-17T14:48:05.105" v="194" actId="1076"/>
          <ac:spMkLst>
            <pc:docMk/>
            <pc:sldMk cId="17800177" sldId="271"/>
            <ac:spMk id="10" creationId="{108E1500-90E5-1B13-B20C-BC37B5E3FF08}"/>
          </ac:spMkLst>
        </pc:spChg>
        <pc:spChg chg="mod">
          <ac:chgData name="Suitters, Benjamin (STFC,RAL,TECH)" userId="56081ad2-16bd-4e0a-aca5-9e603e57188e" providerId="ADAL" clId="{2DFF2408-EB52-4362-B512-6D195995736A}" dt="2025-04-17T14:48:05.105" v="194" actId="1076"/>
          <ac:spMkLst>
            <pc:docMk/>
            <pc:sldMk cId="17800177" sldId="271"/>
            <ac:spMk id="14" creationId="{4C02F943-EB2D-093B-D525-83EA36869D20}"/>
          </ac:spMkLst>
        </pc:spChg>
        <pc:spChg chg="mod">
          <ac:chgData name="Suitters, Benjamin (STFC,RAL,TECH)" userId="56081ad2-16bd-4e0a-aca5-9e603e57188e" providerId="ADAL" clId="{2DFF2408-EB52-4362-B512-6D195995736A}" dt="2025-04-17T14:48:05.105" v="194" actId="1076"/>
          <ac:spMkLst>
            <pc:docMk/>
            <pc:sldMk cId="17800177" sldId="271"/>
            <ac:spMk id="15" creationId="{97498989-C09D-4F5C-2514-7D4607CA3517}"/>
          </ac:spMkLst>
        </pc:spChg>
        <pc:spChg chg="add mod">
          <ac:chgData name="Suitters, Benjamin (STFC,RAL,TECH)" userId="56081ad2-16bd-4e0a-aca5-9e603e57188e" providerId="ADAL" clId="{2DFF2408-EB52-4362-B512-6D195995736A}" dt="2025-04-28T12:23:42.174" v="2354"/>
          <ac:spMkLst>
            <pc:docMk/>
            <pc:sldMk cId="17800177" sldId="271"/>
            <ac:spMk id="17" creationId="{3138028A-8D1D-AEEE-2D10-CB7A39B00FD0}"/>
          </ac:spMkLst>
        </pc:spChg>
        <pc:spChg chg="add del mod">
          <ac:chgData name="Suitters, Benjamin (STFC,RAL,TECH)" userId="56081ad2-16bd-4e0a-aca5-9e603e57188e" providerId="ADAL" clId="{2DFF2408-EB52-4362-B512-6D195995736A}" dt="2025-04-28T12:58:38.795" v="2369" actId="478"/>
          <ac:spMkLst>
            <pc:docMk/>
            <pc:sldMk cId="17800177" sldId="271"/>
            <ac:spMk id="19" creationId="{33C05647-C808-0618-FD0F-93ECBD1D97C2}"/>
          </ac:spMkLst>
        </pc:spChg>
        <pc:spChg chg="add mod">
          <ac:chgData name="Suitters, Benjamin (STFC,RAL,TECH)" userId="56081ad2-16bd-4e0a-aca5-9e603e57188e" providerId="ADAL" clId="{2DFF2408-EB52-4362-B512-6D195995736A}" dt="2025-04-28T12:23:42.174" v="2354"/>
          <ac:spMkLst>
            <pc:docMk/>
            <pc:sldMk cId="17800177" sldId="271"/>
            <ac:spMk id="20" creationId="{0492CD9C-0F83-26D6-6C53-C80D09B956EA}"/>
          </ac:spMkLst>
        </pc:spChg>
        <pc:spChg chg="add mod">
          <ac:chgData name="Suitters, Benjamin (STFC,RAL,TECH)" userId="56081ad2-16bd-4e0a-aca5-9e603e57188e" providerId="ADAL" clId="{2DFF2408-EB52-4362-B512-6D195995736A}" dt="2025-04-28T12:23:48.612" v="2355"/>
          <ac:spMkLst>
            <pc:docMk/>
            <pc:sldMk cId="17800177" sldId="271"/>
            <ac:spMk id="21" creationId="{4C30EDB4-D9E9-CF77-C69C-82593A1E73B4}"/>
          </ac:spMkLst>
        </pc:spChg>
        <pc:grpChg chg="add mod">
          <ac:chgData name="Suitters, Benjamin (STFC,RAL,TECH)" userId="56081ad2-16bd-4e0a-aca5-9e603e57188e" providerId="ADAL" clId="{2DFF2408-EB52-4362-B512-6D195995736A}" dt="2025-04-17T14:48:05.105" v="194" actId="1076"/>
          <ac:grpSpMkLst>
            <pc:docMk/>
            <pc:sldMk cId="17800177" sldId="271"/>
            <ac:grpSpMk id="5" creationId="{D46EBD88-B368-39F3-04C4-B528E221590C}"/>
          </ac:grpSpMkLst>
        </pc:grpChg>
        <pc:grpChg chg="add mod">
          <ac:chgData name="Suitters, Benjamin (STFC,RAL,TECH)" userId="56081ad2-16bd-4e0a-aca5-9e603e57188e" providerId="ADAL" clId="{2DFF2408-EB52-4362-B512-6D195995736A}" dt="2025-04-17T14:48:05.105" v="194" actId="1076"/>
          <ac:grpSpMkLst>
            <pc:docMk/>
            <pc:sldMk cId="17800177" sldId="271"/>
            <ac:grpSpMk id="8" creationId="{A749B580-58C6-B920-E606-EADCCBE8FDC4}"/>
          </ac:grpSpMkLst>
        </pc:grpChg>
        <pc:grpChg chg="add del mod">
          <ac:chgData name="Suitters, Benjamin (STFC,RAL,TECH)" userId="56081ad2-16bd-4e0a-aca5-9e603e57188e" providerId="ADAL" clId="{2DFF2408-EB52-4362-B512-6D195995736A}" dt="2025-04-28T12:23:57.037" v="2356" actId="478"/>
          <ac:grpSpMkLst>
            <pc:docMk/>
            <pc:sldMk cId="17800177" sldId="271"/>
            <ac:grpSpMk id="11" creationId="{7B178059-E807-7783-93FF-DD5BF65004DA}"/>
          </ac:grpSpMkLst>
        </pc:grpChg>
        <pc:grpChg chg="add mod">
          <ac:chgData name="Suitters, Benjamin (STFC,RAL,TECH)" userId="56081ad2-16bd-4e0a-aca5-9e603e57188e" providerId="ADAL" clId="{2DFF2408-EB52-4362-B512-6D195995736A}" dt="2025-04-17T14:35:20.656" v="187" actId="164"/>
          <ac:grpSpMkLst>
            <pc:docMk/>
            <pc:sldMk cId="17800177" sldId="271"/>
            <ac:grpSpMk id="16" creationId="{B979CAA2-0C24-0BC2-2D5D-25C48A5974C2}"/>
          </ac:grpSpMkLst>
        </pc:grpChg>
        <pc:picChg chg="add mod">
          <ac:chgData name="Suitters, Benjamin (STFC,RAL,TECH)" userId="56081ad2-16bd-4e0a-aca5-9e603e57188e" providerId="ADAL" clId="{2DFF2408-EB52-4362-B512-6D195995736A}" dt="2025-04-17T14:48:05.105" v="194" actId="1076"/>
          <ac:picMkLst>
            <pc:docMk/>
            <pc:sldMk cId="17800177" sldId="271"/>
            <ac:picMk id="4" creationId="{47808D93-9BAC-8B38-0E15-64DA9CD37CE1}"/>
          </ac:picMkLst>
        </pc:picChg>
        <pc:cxnChg chg="del">
          <ac:chgData name="Suitters, Benjamin (STFC,RAL,TECH)" userId="56081ad2-16bd-4e0a-aca5-9e603e57188e" providerId="ADAL" clId="{2DFF2408-EB52-4362-B512-6D195995736A}" dt="2025-04-28T12:23:57.037" v="2356" actId="478"/>
          <ac:cxnSpMkLst>
            <pc:docMk/>
            <pc:sldMk cId="17800177" sldId="271"/>
            <ac:cxnSpMk id="13" creationId="{E22196B4-FE13-BDB2-0FE2-149899027BB1}"/>
          </ac:cxnSpMkLst>
        </pc:cxnChg>
        <pc:cxnChg chg="add del mod">
          <ac:chgData name="Suitters, Benjamin (STFC,RAL,TECH)" userId="56081ad2-16bd-4e0a-aca5-9e603e57188e" providerId="ADAL" clId="{2DFF2408-EB52-4362-B512-6D195995736A}" dt="2025-04-28T12:58:39.386" v="2370" actId="478"/>
          <ac:cxnSpMkLst>
            <pc:docMk/>
            <pc:sldMk cId="17800177" sldId="271"/>
            <ac:cxnSpMk id="18" creationId="{D35F8371-12EE-CCA4-C8E0-A298B26B6451}"/>
          </ac:cxnSpMkLst>
        </pc:cxnChg>
      </pc:sldChg>
      <pc:sldChg chg="addSp delSp modSp add mod modNotesTx">
        <pc:chgData name="Suitters, Benjamin (STFC,RAL,TECH)" userId="56081ad2-16bd-4e0a-aca5-9e603e57188e" providerId="ADAL" clId="{2DFF2408-EB52-4362-B512-6D195995736A}" dt="2025-04-29T18:14:11.477" v="8893" actId="20577"/>
        <pc:sldMkLst>
          <pc:docMk/>
          <pc:sldMk cId="3480279563" sldId="272"/>
        </pc:sldMkLst>
        <pc:spChg chg="mod">
          <ac:chgData name="Suitters, Benjamin (STFC,RAL,TECH)" userId="56081ad2-16bd-4e0a-aca5-9e603e57188e" providerId="ADAL" clId="{2DFF2408-EB52-4362-B512-6D195995736A}" dt="2025-04-28T12:24:42.606" v="2359" actId="14100"/>
          <ac:spMkLst>
            <pc:docMk/>
            <pc:sldMk cId="3480279563" sldId="272"/>
            <ac:spMk id="6" creationId="{96869B0A-D4F9-A048-0BC0-D1FE112EB051}"/>
          </ac:spMkLst>
        </pc:spChg>
        <pc:spChg chg="mod">
          <ac:chgData name="Suitters, Benjamin (STFC,RAL,TECH)" userId="56081ad2-16bd-4e0a-aca5-9e603e57188e" providerId="ADAL" clId="{2DFF2408-EB52-4362-B512-6D195995736A}" dt="2025-04-28T12:24:42.606" v="2359" actId="14100"/>
          <ac:spMkLst>
            <pc:docMk/>
            <pc:sldMk cId="3480279563" sldId="272"/>
            <ac:spMk id="7" creationId="{C6702596-433A-2553-1C53-47D163D168B5}"/>
          </ac:spMkLst>
        </pc:spChg>
        <pc:spChg chg="mod">
          <ac:chgData name="Suitters, Benjamin (STFC,RAL,TECH)" userId="56081ad2-16bd-4e0a-aca5-9e603e57188e" providerId="ADAL" clId="{2DFF2408-EB52-4362-B512-6D195995736A}" dt="2025-04-28T12:24:42.606" v="2359" actId="14100"/>
          <ac:spMkLst>
            <pc:docMk/>
            <pc:sldMk cId="3480279563" sldId="272"/>
            <ac:spMk id="9" creationId="{B6935B1E-6006-12E6-4D2C-7AD49E66ADD5}"/>
          </ac:spMkLst>
        </pc:spChg>
        <pc:spChg chg="mod">
          <ac:chgData name="Suitters, Benjamin (STFC,RAL,TECH)" userId="56081ad2-16bd-4e0a-aca5-9e603e57188e" providerId="ADAL" clId="{2DFF2408-EB52-4362-B512-6D195995736A}" dt="2025-04-28T12:24:42.606" v="2359" actId="14100"/>
          <ac:spMkLst>
            <pc:docMk/>
            <pc:sldMk cId="3480279563" sldId="272"/>
            <ac:spMk id="10" creationId="{125DC3E1-DC90-103F-8777-CB0AA1426E8E}"/>
          </ac:spMkLst>
        </pc:spChg>
        <pc:spChg chg="mod">
          <ac:chgData name="Suitters, Benjamin (STFC,RAL,TECH)" userId="56081ad2-16bd-4e0a-aca5-9e603e57188e" providerId="ADAL" clId="{2DFF2408-EB52-4362-B512-6D195995736A}" dt="2025-04-28T12:24:42.606" v="2359" actId="14100"/>
          <ac:spMkLst>
            <pc:docMk/>
            <pc:sldMk cId="3480279563" sldId="272"/>
            <ac:spMk id="14" creationId="{812A894B-8E23-FBDA-D044-81C8D7D38E45}"/>
          </ac:spMkLst>
        </pc:spChg>
        <pc:spChg chg="mod">
          <ac:chgData name="Suitters, Benjamin (STFC,RAL,TECH)" userId="56081ad2-16bd-4e0a-aca5-9e603e57188e" providerId="ADAL" clId="{2DFF2408-EB52-4362-B512-6D195995736A}" dt="2025-04-28T12:24:42.606" v="2359" actId="14100"/>
          <ac:spMkLst>
            <pc:docMk/>
            <pc:sldMk cId="3480279563" sldId="272"/>
            <ac:spMk id="15" creationId="{238C90F1-C230-5DAD-6C6C-9BEAE6174008}"/>
          </ac:spMkLst>
        </pc:spChg>
        <pc:spChg chg="add mod">
          <ac:chgData name="Suitters, Benjamin (STFC,RAL,TECH)" userId="56081ad2-16bd-4e0a-aca5-9e603e57188e" providerId="ADAL" clId="{2DFF2408-EB52-4362-B512-6D195995736A}" dt="2025-04-28T12:23:26.477" v="2353" actId="14100"/>
          <ac:spMkLst>
            <pc:docMk/>
            <pc:sldMk cId="3480279563" sldId="272"/>
            <ac:spMk id="17" creationId="{FB1BF359-E252-C6CA-8C7F-BE4AD9BA7C2F}"/>
          </ac:spMkLst>
        </pc:spChg>
        <pc:spChg chg="add mod">
          <ac:chgData name="Suitters, Benjamin (STFC,RAL,TECH)" userId="56081ad2-16bd-4e0a-aca5-9e603e57188e" providerId="ADAL" clId="{2DFF2408-EB52-4362-B512-6D195995736A}" dt="2025-04-24T11:08:11.693" v="634" actId="1038"/>
          <ac:spMkLst>
            <pc:docMk/>
            <pc:sldMk cId="3480279563" sldId="272"/>
            <ac:spMk id="18" creationId="{F4562624-B213-0190-318D-55F20A4C8094}"/>
          </ac:spMkLst>
        </pc:spChg>
        <pc:spChg chg="add mod">
          <ac:chgData name="Suitters, Benjamin (STFC,RAL,TECH)" userId="56081ad2-16bd-4e0a-aca5-9e603e57188e" providerId="ADAL" clId="{2DFF2408-EB52-4362-B512-6D195995736A}" dt="2025-04-29T17:27:02.421" v="7601" actId="1076"/>
          <ac:spMkLst>
            <pc:docMk/>
            <pc:sldMk cId="3480279563" sldId="272"/>
            <ac:spMk id="19" creationId="{03586C26-A3AF-7815-E09B-B1351A43D48C}"/>
          </ac:spMkLst>
        </pc:spChg>
        <pc:spChg chg="add del mod">
          <ac:chgData name="Suitters, Benjamin (STFC,RAL,TECH)" userId="56081ad2-16bd-4e0a-aca5-9e603e57188e" providerId="ADAL" clId="{2DFF2408-EB52-4362-B512-6D195995736A}" dt="2025-04-28T12:57:57.258" v="2367" actId="478"/>
          <ac:spMkLst>
            <pc:docMk/>
            <pc:sldMk cId="3480279563" sldId="272"/>
            <ac:spMk id="22" creationId="{2E3A2620-1270-F0DA-E3D5-9F546744FB49}"/>
          </ac:spMkLst>
        </pc:spChg>
        <pc:spChg chg="add mod">
          <ac:chgData name="Suitters, Benjamin (STFC,RAL,TECH)" userId="56081ad2-16bd-4e0a-aca5-9e603e57188e" providerId="ADAL" clId="{2DFF2408-EB52-4362-B512-6D195995736A}" dt="2025-04-24T11:08:57.164" v="665" actId="1076"/>
          <ac:spMkLst>
            <pc:docMk/>
            <pc:sldMk cId="3480279563" sldId="272"/>
            <ac:spMk id="23" creationId="{2959F745-4D7B-261E-B90B-6AFC5333E64E}"/>
          </ac:spMkLst>
        </pc:spChg>
        <pc:spChg chg="add mod">
          <ac:chgData name="Suitters, Benjamin (STFC,RAL,TECH)" userId="56081ad2-16bd-4e0a-aca5-9e603e57188e" providerId="ADAL" clId="{2DFF2408-EB52-4362-B512-6D195995736A}" dt="2025-04-24T11:09:34.486" v="734" actId="1076"/>
          <ac:spMkLst>
            <pc:docMk/>
            <pc:sldMk cId="3480279563" sldId="272"/>
            <ac:spMk id="24" creationId="{BE7EB547-BE0E-8D6D-EA2B-93BABC3D3B46}"/>
          </ac:spMkLst>
        </pc:spChg>
        <pc:spChg chg="add mod">
          <ac:chgData name="Suitters, Benjamin (STFC,RAL,TECH)" userId="56081ad2-16bd-4e0a-aca5-9e603e57188e" providerId="ADAL" clId="{2DFF2408-EB52-4362-B512-6D195995736A}" dt="2025-04-28T12:24:49.349" v="2360" actId="14100"/>
          <ac:spMkLst>
            <pc:docMk/>
            <pc:sldMk cId="3480279563" sldId="272"/>
            <ac:spMk id="27" creationId="{06B58166-6FC8-37E6-53AE-DBFD842A6FFB}"/>
          </ac:spMkLst>
        </pc:spChg>
        <pc:grpChg chg="del">
          <ac:chgData name="Suitters, Benjamin (STFC,RAL,TECH)" userId="56081ad2-16bd-4e0a-aca5-9e603e57188e" providerId="ADAL" clId="{2DFF2408-EB52-4362-B512-6D195995736A}" dt="2025-04-28T12:24:00.181" v="2357" actId="478"/>
          <ac:grpSpMkLst>
            <pc:docMk/>
            <pc:sldMk cId="3480279563" sldId="272"/>
            <ac:grpSpMk id="11" creationId="{516BBBEE-484A-5ACA-FC5D-3D4A6923B70A}"/>
          </ac:grpSpMkLst>
        </pc:grpChg>
        <pc:grpChg chg="mod">
          <ac:chgData name="Suitters, Benjamin (STFC,RAL,TECH)" userId="56081ad2-16bd-4e0a-aca5-9e603e57188e" providerId="ADAL" clId="{2DFF2408-EB52-4362-B512-6D195995736A}" dt="2025-04-28T12:24:42.606" v="2359" actId="14100"/>
          <ac:grpSpMkLst>
            <pc:docMk/>
            <pc:sldMk cId="3480279563" sldId="272"/>
            <ac:grpSpMk id="12" creationId="{CB27E35B-EEFA-0030-E89F-3DEEE52B27B6}"/>
          </ac:grpSpMkLst>
        </pc:grpChg>
        <pc:grpChg chg="mod">
          <ac:chgData name="Suitters, Benjamin (STFC,RAL,TECH)" userId="56081ad2-16bd-4e0a-aca5-9e603e57188e" providerId="ADAL" clId="{2DFF2408-EB52-4362-B512-6D195995736A}" dt="2025-04-28T12:24:42.606" v="2359" actId="14100"/>
          <ac:grpSpMkLst>
            <pc:docMk/>
            <pc:sldMk cId="3480279563" sldId="272"/>
            <ac:grpSpMk id="16" creationId="{8B0977EB-71AC-2EFD-91EC-4094EEFE5522}"/>
          </ac:grpSpMkLst>
        </pc:grpChg>
        <pc:picChg chg="mod">
          <ac:chgData name="Suitters, Benjamin (STFC,RAL,TECH)" userId="56081ad2-16bd-4e0a-aca5-9e603e57188e" providerId="ADAL" clId="{2DFF2408-EB52-4362-B512-6D195995736A}" dt="2025-04-28T12:24:42.606" v="2359" actId="14100"/>
          <ac:picMkLst>
            <pc:docMk/>
            <pc:sldMk cId="3480279563" sldId="272"/>
            <ac:picMk id="4" creationId="{A5C1C2DB-8D00-43E3-27F7-150AA5C8D29C}"/>
          </ac:picMkLst>
        </pc:picChg>
        <pc:cxnChg chg="del">
          <ac:chgData name="Suitters, Benjamin (STFC,RAL,TECH)" userId="56081ad2-16bd-4e0a-aca5-9e603e57188e" providerId="ADAL" clId="{2DFF2408-EB52-4362-B512-6D195995736A}" dt="2025-04-28T12:24:00.181" v="2357" actId="478"/>
          <ac:cxnSpMkLst>
            <pc:docMk/>
            <pc:sldMk cId="3480279563" sldId="272"/>
            <ac:cxnSpMk id="13" creationId="{65924BD3-0F8F-3DF0-8D18-DEC2BC0CEB9C}"/>
          </ac:cxnSpMkLst>
        </pc:cxnChg>
        <pc:cxnChg chg="add del mod">
          <ac:chgData name="Suitters, Benjamin (STFC,RAL,TECH)" userId="56081ad2-16bd-4e0a-aca5-9e603e57188e" providerId="ADAL" clId="{2DFF2408-EB52-4362-B512-6D195995736A}" dt="2025-04-28T12:57:57.962" v="2368" actId="478"/>
          <ac:cxnSpMkLst>
            <pc:docMk/>
            <pc:sldMk cId="3480279563" sldId="272"/>
            <ac:cxnSpMk id="20" creationId="{F2893C07-1713-BA67-FFED-279ADB93A5D6}"/>
          </ac:cxnSpMkLst>
        </pc:cxnChg>
      </pc:sldChg>
      <pc:sldChg chg="new del">
        <pc:chgData name="Suitters, Benjamin (STFC,RAL,TECH)" userId="56081ad2-16bd-4e0a-aca5-9e603e57188e" providerId="ADAL" clId="{2DFF2408-EB52-4362-B512-6D195995736A}" dt="2025-04-24T14:12:45.414" v="1215" actId="47"/>
        <pc:sldMkLst>
          <pc:docMk/>
          <pc:sldMk cId="2674815415" sldId="273"/>
        </pc:sldMkLst>
      </pc:sldChg>
      <pc:sldChg chg="addSp delSp modSp add mod modClrScheme chgLayout">
        <pc:chgData name="Suitters, Benjamin (STFC,RAL,TECH)" userId="56081ad2-16bd-4e0a-aca5-9e603e57188e" providerId="ADAL" clId="{2DFF2408-EB52-4362-B512-6D195995736A}" dt="2025-04-29T17:39:19.352" v="8069" actId="20577"/>
        <pc:sldMkLst>
          <pc:docMk/>
          <pc:sldMk cId="2771184549" sldId="273"/>
        </pc:sldMkLst>
        <pc:spChg chg="mod ord">
          <ac:chgData name="Suitters, Benjamin (STFC,RAL,TECH)" userId="56081ad2-16bd-4e0a-aca5-9e603e57188e" providerId="ADAL" clId="{2DFF2408-EB52-4362-B512-6D195995736A}" dt="2025-04-29T10:50:12.889" v="5348" actId="20577"/>
          <ac:spMkLst>
            <pc:docMk/>
            <pc:sldMk cId="2771184549" sldId="273"/>
            <ac:spMk id="2" creationId="{CB1331A2-9F86-340F-35DB-322AD4E342E7}"/>
          </ac:spMkLst>
        </pc:spChg>
        <pc:spChg chg="mod ord">
          <ac:chgData name="Suitters, Benjamin (STFC,RAL,TECH)" userId="56081ad2-16bd-4e0a-aca5-9e603e57188e" providerId="ADAL" clId="{2DFF2408-EB52-4362-B512-6D195995736A}" dt="2025-04-29T17:39:19.352" v="8069" actId="20577"/>
          <ac:spMkLst>
            <pc:docMk/>
            <pc:sldMk cId="2771184549" sldId="273"/>
            <ac:spMk id="3" creationId="{923FEDC0-4472-D685-40A0-B8195AEACD41}"/>
          </ac:spMkLst>
        </pc:spChg>
        <pc:spChg chg="add del mod">
          <ac:chgData name="Suitters, Benjamin (STFC,RAL,TECH)" userId="56081ad2-16bd-4e0a-aca5-9e603e57188e" providerId="ADAL" clId="{2DFF2408-EB52-4362-B512-6D195995736A}" dt="2025-04-29T17:39:16.274" v="8068" actId="478"/>
          <ac:spMkLst>
            <pc:docMk/>
            <pc:sldMk cId="2771184549" sldId="273"/>
            <ac:spMk id="4" creationId="{957BBCD2-143B-04BA-84C5-D037527C401C}"/>
          </ac:spMkLst>
        </pc:spChg>
        <pc:spChg chg="add del mod">
          <ac:chgData name="Suitters, Benjamin (STFC,RAL,TECH)" userId="56081ad2-16bd-4e0a-aca5-9e603e57188e" providerId="ADAL" clId="{2DFF2408-EB52-4362-B512-6D195995736A}" dt="2025-04-29T17:39:13.201" v="8066" actId="478"/>
          <ac:spMkLst>
            <pc:docMk/>
            <pc:sldMk cId="2771184549" sldId="273"/>
            <ac:spMk id="5" creationId="{D5009CCC-8E66-23BE-19F0-772233DC5E5E}"/>
          </ac:spMkLst>
        </pc:spChg>
        <pc:spChg chg="add del mod">
          <ac:chgData name="Suitters, Benjamin (STFC,RAL,TECH)" userId="56081ad2-16bd-4e0a-aca5-9e603e57188e" providerId="ADAL" clId="{2DFF2408-EB52-4362-B512-6D195995736A}" dt="2025-04-29T17:39:09.760" v="8064" actId="478"/>
          <ac:spMkLst>
            <pc:docMk/>
            <pc:sldMk cId="2771184549" sldId="273"/>
            <ac:spMk id="6" creationId="{DE935E6A-8481-4BA1-9321-8D563B4A4382}"/>
          </ac:spMkLst>
        </pc:spChg>
        <pc:spChg chg="add del mod">
          <ac:chgData name="Suitters, Benjamin (STFC,RAL,TECH)" userId="56081ad2-16bd-4e0a-aca5-9e603e57188e" providerId="ADAL" clId="{2DFF2408-EB52-4362-B512-6D195995736A}" dt="2025-04-29T17:39:06.671" v="8060" actId="478"/>
          <ac:spMkLst>
            <pc:docMk/>
            <pc:sldMk cId="2771184549" sldId="273"/>
            <ac:spMk id="7" creationId="{613C0E2F-6FBD-2AD7-C3F8-627657998E15}"/>
          </ac:spMkLst>
        </pc:spChg>
      </pc:sldChg>
      <pc:sldChg chg="new del">
        <pc:chgData name="Suitters, Benjamin (STFC,RAL,TECH)" userId="56081ad2-16bd-4e0a-aca5-9e603e57188e" providerId="ADAL" clId="{2DFF2408-EB52-4362-B512-6D195995736A}" dt="2025-04-28T15:23:06.024" v="2753" actId="2696"/>
        <pc:sldMkLst>
          <pc:docMk/>
          <pc:sldMk cId="1636482269" sldId="274"/>
        </pc:sldMkLst>
      </pc:sldChg>
      <pc:sldChg chg="addSp modSp new mod ord">
        <pc:chgData name="Suitters, Benjamin (STFC,RAL,TECH)" userId="56081ad2-16bd-4e0a-aca5-9e603e57188e" providerId="ADAL" clId="{2DFF2408-EB52-4362-B512-6D195995736A}" dt="2025-04-29T17:59:56.119" v="8771"/>
        <pc:sldMkLst>
          <pc:docMk/>
          <pc:sldMk cId="1312292885" sldId="275"/>
        </pc:sldMkLst>
        <pc:picChg chg="add mod">
          <ac:chgData name="Suitters, Benjamin (STFC,RAL,TECH)" userId="56081ad2-16bd-4e0a-aca5-9e603e57188e" providerId="ADAL" clId="{2DFF2408-EB52-4362-B512-6D195995736A}" dt="2025-04-28T15:22:14.990" v="2734" actId="1076"/>
          <ac:picMkLst>
            <pc:docMk/>
            <pc:sldMk cId="1312292885" sldId="275"/>
            <ac:picMk id="6" creationId="{737ADBFE-DABC-4C65-0E19-F786270753F7}"/>
          </ac:picMkLst>
        </pc:picChg>
        <pc:picChg chg="add mod">
          <ac:chgData name="Suitters, Benjamin (STFC,RAL,TECH)" userId="56081ad2-16bd-4e0a-aca5-9e603e57188e" providerId="ADAL" clId="{2DFF2408-EB52-4362-B512-6D195995736A}" dt="2025-04-28T15:22:03.271" v="2732"/>
          <ac:picMkLst>
            <pc:docMk/>
            <pc:sldMk cId="1312292885" sldId="275"/>
            <ac:picMk id="7" creationId="{F468FF84-19D4-22FF-C984-DB0B6FFB7CAE}"/>
          </ac:picMkLst>
        </pc:picChg>
      </pc:sldChg>
      <pc:sldChg chg="addSp delSp modSp add mod ord">
        <pc:chgData name="Suitters, Benjamin (STFC,RAL,TECH)" userId="56081ad2-16bd-4e0a-aca5-9e603e57188e" providerId="ADAL" clId="{2DFF2408-EB52-4362-B512-6D195995736A}" dt="2025-04-29T17:38:58.609" v="8058" actId="20577"/>
        <pc:sldMkLst>
          <pc:docMk/>
          <pc:sldMk cId="4097571674" sldId="276"/>
        </pc:sldMkLst>
        <pc:spChg chg="mod">
          <ac:chgData name="Suitters, Benjamin (STFC,RAL,TECH)" userId="56081ad2-16bd-4e0a-aca5-9e603e57188e" providerId="ADAL" clId="{2DFF2408-EB52-4362-B512-6D195995736A}" dt="2025-04-28T15:25:34.929" v="2921" actId="400"/>
          <ac:spMkLst>
            <pc:docMk/>
            <pc:sldMk cId="4097571674" sldId="276"/>
            <ac:spMk id="2" creationId="{4574860B-95C6-3958-2DC4-0AA2712B317F}"/>
          </ac:spMkLst>
        </pc:spChg>
        <pc:spChg chg="mod">
          <ac:chgData name="Suitters, Benjamin (STFC,RAL,TECH)" userId="56081ad2-16bd-4e0a-aca5-9e603e57188e" providerId="ADAL" clId="{2DFF2408-EB52-4362-B512-6D195995736A}" dt="2025-04-29T17:38:58.609" v="8058" actId="20577"/>
          <ac:spMkLst>
            <pc:docMk/>
            <pc:sldMk cId="4097571674" sldId="276"/>
            <ac:spMk id="3" creationId="{BBBCE3D4-22DB-72CE-0626-EE11B540B79A}"/>
          </ac:spMkLst>
        </pc:spChg>
        <pc:spChg chg="add del mod">
          <ac:chgData name="Suitters, Benjamin (STFC,RAL,TECH)" userId="56081ad2-16bd-4e0a-aca5-9e603e57188e" providerId="ADAL" clId="{2DFF2408-EB52-4362-B512-6D195995736A}" dt="2025-04-28T15:24:47.745" v="2865" actId="478"/>
          <ac:spMkLst>
            <pc:docMk/>
            <pc:sldMk cId="4097571674" sldId="276"/>
            <ac:spMk id="4" creationId="{CEE1C61F-15CE-1AC7-826B-B472E5C01748}"/>
          </ac:spMkLst>
        </pc:spChg>
        <pc:spChg chg="add mod">
          <ac:chgData name="Suitters, Benjamin (STFC,RAL,TECH)" userId="56081ad2-16bd-4e0a-aca5-9e603e57188e" providerId="ADAL" clId="{2DFF2408-EB52-4362-B512-6D195995736A}" dt="2025-04-28T15:26:38.582" v="2954"/>
          <ac:spMkLst>
            <pc:docMk/>
            <pc:sldMk cId="4097571674" sldId="276"/>
            <ac:spMk id="5" creationId="{C0447CF9-FF63-B408-117D-366E5F4EC026}"/>
          </ac:spMkLst>
        </pc:spChg>
      </pc:sldChg>
      <pc:sldChg chg="addSp delSp modSp add del mod">
        <pc:chgData name="Suitters, Benjamin (STFC,RAL,TECH)" userId="56081ad2-16bd-4e0a-aca5-9e603e57188e" providerId="ADAL" clId="{2DFF2408-EB52-4362-B512-6D195995736A}" dt="2025-04-29T17:38:46.307" v="8057" actId="47"/>
        <pc:sldMkLst>
          <pc:docMk/>
          <pc:sldMk cId="4057935500" sldId="277"/>
        </pc:sldMkLst>
        <pc:spChg chg="mod">
          <ac:chgData name="Suitters, Benjamin (STFC,RAL,TECH)" userId="56081ad2-16bd-4e0a-aca5-9e603e57188e" providerId="ADAL" clId="{2DFF2408-EB52-4362-B512-6D195995736A}" dt="2025-04-28T15:25:23.841" v="2918" actId="20577"/>
          <ac:spMkLst>
            <pc:docMk/>
            <pc:sldMk cId="4057935500" sldId="277"/>
            <ac:spMk id="2" creationId="{E3A98EDA-D0BB-7065-5B21-B5D529AF0B37}"/>
          </ac:spMkLst>
        </pc:spChg>
        <pc:spChg chg="mod">
          <ac:chgData name="Suitters, Benjamin (STFC,RAL,TECH)" userId="56081ad2-16bd-4e0a-aca5-9e603e57188e" providerId="ADAL" clId="{2DFF2408-EB52-4362-B512-6D195995736A}" dt="2025-04-29T12:37:28.639" v="5992" actId="20577"/>
          <ac:spMkLst>
            <pc:docMk/>
            <pc:sldMk cId="4057935500" sldId="277"/>
            <ac:spMk id="3" creationId="{E6330963-6091-EEDB-733E-A00545ABBA1C}"/>
          </ac:spMkLst>
        </pc:spChg>
        <pc:spChg chg="del">
          <ac:chgData name="Suitters, Benjamin (STFC,RAL,TECH)" userId="56081ad2-16bd-4e0a-aca5-9e603e57188e" providerId="ADAL" clId="{2DFF2408-EB52-4362-B512-6D195995736A}" dt="2025-04-28T15:24:01.073" v="2770" actId="478"/>
          <ac:spMkLst>
            <pc:docMk/>
            <pc:sldMk cId="4057935500" sldId="277"/>
            <ac:spMk id="4" creationId="{49042511-F5DC-27B0-B714-F8BA476AB801}"/>
          </ac:spMkLst>
        </pc:spChg>
        <pc:spChg chg="add del">
          <ac:chgData name="Suitters, Benjamin (STFC,RAL,TECH)" userId="56081ad2-16bd-4e0a-aca5-9e603e57188e" providerId="ADAL" clId="{2DFF2408-EB52-4362-B512-6D195995736A}" dt="2025-04-29T12:37:28.875" v="5993" actId="478"/>
          <ac:spMkLst>
            <pc:docMk/>
            <pc:sldMk cId="4057935500" sldId="277"/>
            <ac:spMk id="7" creationId="{CF1DB4C3-2401-0B3E-0240-9FB706E215C4}"/>
          </ac:spMkLst>
        </pc:spChg>
        <pc:spChg chg="add mod">
          <ac:chgData name="Suitters, Benjamin (STFC,RAL,TECH)" userId="56081ad2-16bd-4e0a-aca5-9e603e57188e" providerId="ADAL" clId="{2DFF2408-EB52-4362-B512-6D195995736A}" dt="2025-04-28T15:26:23.023" v="2948" actId="1076"/>
          <ac:spMkLst>
            <pc:docMk/>
            <pc:sldMk cId="4057935500" sldId="277"/>
            <ac:spMk id="8" creationId="{258A43BB-9EA1-2EF9-E9B8-F939B260DB14}"/>
          </ac:spMkLst>
        </pc:spChg>
        <pc:spChg chg="add del mod">
          <ac:chgData name="Suitters, Benjamin (STFC,RAL,TECH)" userId="56081ad2-16bd-4e0a-aca5-9e603e57188e" providerId="ADAL" clId="{2DFF2408-EB52-4362-B512-6D195995736A}" dt="2025-04-29T12:37:28.415" v="5991" actId="478"/>
          <ac:spMkLst>
            <pc:docMk/>
            <pc:sldMk cId="4057935500" sldId="277"/>
            <ac:spMk id="9" creationId="{F8FB8820-949F-B0FB-37C5-99018AF92EFC}"/>
          </ac:spMkLst>
        </pc:spChg>
        <pc:picChg chg="add mod">
          <ac:chgData name="Suitters, Benjamin (STFC,RAL,TECH)" userId="56081ad2-16bd-4e0a-aca5-9e603e57188e" providerId="ADAL" clId="{2DFF2408-EB52-4362-B512-6D195995736A}" dt="2025-04-29T12:37:27.647" v="5989"/>
          <ac:picMkLst>
            <pc:docMk/>
            <pc:sldMk cId="4057935500" sldId="277"/>
            <ac:picMk id="11" creationId="{28573A72-1A10-D32B-5FBB-371B634BF0A3}"/>
          </ac:picMkLst>
        </pc:picChg>
      </pc:sldChg>
      <pc:sldChg chg="addSp delSp modSp add del mod">
        <pc:chgData name="Suitters, Benjamin (STFC,RAL,TECH)" userId="56081ad2-16bd-4e0a-aca5-9e603e57188e" providerId="ADAL" clId="{2DFF2408-EB52-4362-B512-6D195995736A}" dt="2025-04-29T13:28:58.480" v="7087" actId="47"/>
        <pc:sldMkLst>
          <pc:docMk/>
          <pc:sldMk cId="3683130215" sldId="278"/>
        </pc:sldMkLst>
        <pc:spChg chg="mod">
          <ac:chgData name="Suitters, Benjamin (STFC,RAL,TECH)" userId="56081ad2-16bd-4e0a-aca5-9e603e57188e" providerId="ADAL" clId="{2DFF2408-EB52-4362-B512-6D195995736A}" dt="2025-04-28T15:25:29.080" v="2919" actId="400"/>
          <ac:spMkLst>
            <pc:docMk/>
            <pc:sldMk cId="3683130215" sldId="278"/>
            <ac:spMk id="2" creationId="{45B17B95-A8E3-DC7A-45D5-26878EE462AE}"/>
          </ac:spMkLst>
        </pc:spChg>
        <pc:spChg chg="add mod">
          <ac:chgData name="Suitters, Benjamin (STFC,RAL,TECH)" userId="56081ad2-16bd-4e0a-aca5-9e603e57188e" providerId="ADAL" clId="{2DFF2408-EB52-4362-B512-6D195995736A}" dt="2025-04-28T15:26:28.551" v="2949"/>
          <ac:spMkLst>
            <pc:docMk/>
            <pc:sldMk cId="3683130215" sldId="278"/>
            <ac:spMk id="4" creationId="{D977570A-6BCF-AA00-A92C-B37192B55105}"/>
          </ac:spMkLst>
        </pc:spChg>
        <pc:spChg chg="del">
          <ac:chgData name="Suitters, Benjamin (STFC,RAL,TECH)" userId="56081ad2-16bd-4e0a-aca5-9e603e57188e" providerId="ADAL" clId="{2DFF2408-EB52-4362-B512-6D195995736A}" dt="2025-04-28T15:24:04.320" v="2772" actId="478"/>
          <ac:spMkLst>
            <pc:docMk/>
            <pc:sldMk cId="3683130215" sldId="278"/>
            <ac:spMk id="5" creationId="{3FFB0BAE-6ED7-CB04-1AC9-4AF85CE6E047}"/>
          </ac:spMkLst>
        </pc:spChg>
      </pc:sldChg>
      <pc:sldChg chg="addSp delSp modSp add del mod">
        <pc:chgData name="Suitters, Benjamin (STFC,RAL,TECH)" userId="56081ad2-16bd-4e0a-aca5-9e603e57188e" providerId="ADAL" clId="{2DFF2408-EB52-4362-B512-6D195995736A}" dt="2025-04-29T13:29:01.581" v="7088" actId="47"/>
        <pc:sldMkLst>
          <pc:docMk/>
          <pc:sldMk cId="3754028925" sldId="279"/>
        </pc:sldMkLst>
        <pc:spChg chg="mod">
          <ac:chgData name="Suitters, Benjamin (STFC,RAL,TECH)" userId="56081ad2-16bd-4e0a-aca5-9e603e57188e" providerId="ADAL" clId="{2DFF2408-EB52-4362-B512-6D195995736A}" dt="2025-04-28T15:25:32.097" v="2920" actId="400"/>
          <ac:spMkLst>
            <pc:docMk/>
            <pc:sldMk cId="3754028925" sldId="279"/>
            <ac:spMk id="2" creationId="{B54A6C07-9F00-66B9-2EAB-E5F90E4263E4}"/>
          </ac:spMkLst>
        </pc:spChg>
        <pc:spChg chg="mod">
          <ac:chgData name="Suitters, Benjamin (STFC,RAL,TECH)" userId="56081ad2-16bd-4e0a-aca5-9e603e57188e" providerId="ADAL" clId="{2DFF2408-EB52-4362-B512-6D195995736A}" dt="2025-04-28T15:24:26.754" v="2821" actId="20577"/>
          <ac:spMkLst>
            <pc:docMk/>
            <pc:sldMk cId="3754028925" sldId="279"/>
            <ac:spMk id="3" creationId="{0206594A-75C8-8B24-6747-1DB0897BB57B}"/>
          </ac:spMkLst>
        </pc:spChg>
        <pc:spChg chg="add mod">
          <ac:chgData name="Suitters, Benjamin (STFC,RAL,TECH)" userId="56081ad2-16bd-4e0a-aca5-9e603e57188e" providerId="ADAL" clId="{2DFF2408-EB52-4362-B512-6D195995736A}" dt="2025-04-28T15:26:33.761" v="2953" actId="1035"/>
          <ac:spMkLst>
            <pc:docMk/>
            <pc:sldMk cId="3754028925" sldId="279"/>
            <ac:spMk id="4" creationId="{E85FC729-04F9-BDE1-C39F-96690E394522}"/>
          </ac:spMkLst>
        </pc:spChg>
        <pc:spChg chg="add mod">
          <ac:chgData name="Suitters, Benjamin (STFC,RAL,TECH)" userId="56081ad2-16bd-4e0a-aca5-9e603e57188e" providerId="ADAL" clId="{2DFF2408-EB52-4362-B512-6D195995736A}" dt="2025-04-28T15:26:31.539" v="2952"/>
          <ac:spMkLst>
            <pc:docMk/>
            <pc:sldMk cId="3754028925" sldId="279"/>
            <ac:spMk id="5" creationId="{483E8F4C-8C9F-CAAD-96B1-812F838C1792}"/>
          </ac:spMkLst>
        </pc:spChg>
        <pc:spChg chg="del">
          <ac:chgData name="Suitters, Benjamin (STFC,RAL,TECH)" userId="56081ad2-16bd-4e0a-aca5-9e603e57188e" providerId="ADAL" clId="{2DFF2408-EB52-4362-B512-6D195995736A}" dt="2025-04-28T15:24:10.227" v="2774" actId="478"/>
          <ac:spMkLst>
            <pc:docMk/>
            <pc:sldMk cId="3754028925" sldId="279"/>
            <ac:spMk id="6" creationId="{CA34EBFE-49F5-3B91-EABA-11ABFF6C577A}"/>
          </ac:spMkLst>
        </pc:spChg>
      </pc:sldChg>
      <pc:sldChg chg="addSp delSp modSp add mod">
        <pc:chgData name="Suitters, Benjamin (STFC,RAL,TECH)" userId="56081ad2-16bd-4e0a-aca5-9e603e57188e" providerId="ADAL" clId="{2DFF2408-EB52-4362-B512-6D195995736A}" dt="2025-04-29T18:30:30.521" v="9391" actId="732"/>
        <pc:sldMkLst>
          <pc:docMk/>
          <pc:sldMk cId="350400549" sldId="280"/>
        </pc:sldMkLst>
        <pc:spChg chg="mod">
          <ac:chgData name="Suitters, Benjamin (STFC,RAL,TECH)" userId="56081ad2-16bd-4e0a-aca5-9e603e57188e" providerId="ADAL" clId="{2DFF2408-EB52-4362-B512-6D195995736A}" dt="2025-04-29T18:28:24.101" v="9221" actId="1076"/>
          <ac:spMkLst>
            <pc:docMk/>
            <pc:sldMk cId="350400549" sldId="280"/>
            <ac:spMk id="2" creationId="{0CCE8AAF-EF71-7EEB-A429-8D9DA7C01A06}"/>
          </ac:spMkLst>
        </pc:spChg>
        <pc:spChg chg="mod">
          <ac:chgData name="Suitters, Benjamin (STFC,RAL,TECH)" userId="56081ad2-16bd-4e0a-aca5-9e603e57188e" providerId="ADAL" clId="{2DFF2408-EB52-4362-B512-6D195995736A}" dt="2025-04-29T18:30:25.623" v="9390" actId="20577"/>
          <ac:spMkLst>
            <pc:docMk/>
            <pc:sldMk cId="350400549" sldId="280"/>
            <ac:spMk id="3" creationId="{69499E5A-7A99-2786-1D9F-A95B9C07B12B}"/>
          </ac:spMkLst>
        </pc:spChg>
        <pc:spChg chg="del">
          <ac:chgData name="Suitters, Benjamin (STFC,RAL,TECH)" userId="56081ad2-16bd-4e0a-aca5-9e603e57188e" providerId="ADAL" clId="{2DFF2408-EB52-4362-B512-6D195995736A}" dt="2025-04-29T12:37:37.304" v="5997" actId="478"/>
          <ac:spMkLst>
            <pc:docMk/>
            <pc:sldMk cId="350400549" sldId="280"/>
            <ac:spMk id="5" creationId="{681CEBD2-185D-EFB9-3D72-53481D7561FC}"/>
          </ac:spMkLst>
        </pc:spChg>
        <pc:spChg chg="del">
          <ac:chgData name="Suitters, Benjamin (STFC,RAL,TECH)" userId="56081ad2-16bd-4e0a-aca5-9e603e57188e" providerId="ADAL" clId="{2DFF2408-EB52-4362-B512-6D195995736A}" dt="2025-04-29T12:37:36.226" v="5996" actId="478"/>
          <ac:spMkLst>
            <pc:docMk/>
            <pc:sldMk cId="350400549" sldId="280"/>
            <ac:spMk id="6" creationId="{F9AD97A2-527B-AE7E-B602-90001DE764CE}"/>
          </ac:spMkLst>
        </pc:spChg>
        <pc:spChg chg="del">
          <ac:chgData name="Suitters, Benjamin (STFC,RAL,TECH)" userId="56081ad2-16bd-4e0a-aca5-9e603e57188e" providerId="ADAL" clId="{2DFF2408-EB52-4362-B512-6D195995736A}" dt="2025-04-29T12:37:34.741" v="5995" actId="478"/>
          <ac:spMkLst>
            <pc:docMk/>
            <pc:sldMk cId="350400549" sldId="280"/>
            <ac:spMk id="7" creationId="{84663797-F718-B321-5D2F-D9BB6D6DCF23}"/>
          </ac:spMkLst>
        </pc:spChg>
        <pc:spChg chg="mod">
          <ac:chgData name="Suitters, Benjamin (STFC,RAL,TECH)" userId="56081ad2-16bd-4e0a-aca5-9e603e57188e" providerId="ADAL" clId="{2DFF2408-EB52-4362-B512-6D195995736A}" dt="2025-04-29T13:06:58.951" v="6229" actId="6549"/>
          <ac:spMkLst>
            <pc:docMk/>
            <pc:sldMk cId="350400549" sldId="280"/>
            <ac:spMk id="8" creationId="{F03473CC-506C-E18D-B17C-8050A491A461}"/>
          </ac:spMkLst>
        </pc:spChg>
        <pc:spChg chg="add mod">
          <ac:chgData name="Suitters, Benjamin (STFC,RAL,TECH)" userId="56081ad2-16bd-4e0a-aca5-9e603e57188e" providerId="ADAL" clId="{2DFF2408-EB52-4362-B512-6D195995736A}" dt="2025-04-29T13:34:28.730" v="7570" actId="1076"/>
          <ac:spMkLst>
            <pc:docMk/>
            <pc:sldMk cId="350400549" sldId="280"/>
            <ac:spMk id="10" creationId="{5F6AFA4B-CB0F-DACB-BCE5-ED56EAE2A3FF}"/>
          </ac:spMkLst>
        </pc:spChg>
        <pc:picChg chg="add del mod modCrop">
          <ac:chgData name="Suitters, Benjamin (STFC,RAL,TECH)" userId="56081ad2-16bd-4e0a-aca5-9e603e57188e" providerId="ADAL" clId="{2DFF2408-EB52-4362-B512-6D195995736A}" dt="2025-04-29T18:30:30.521" v="9391" actId="732"/>
          <ac:picMkLst>
            <pc:docMk/>
            <pc:sldMk cId="350400549" sldId="280"/>
            <ac:picMk id="9" creationId="{DD48C20F-4C61-A81F-F675-C2A2F6687B09}"/>
          </ac:picMkLst>
        </pc:picChg>
      </pc:sldChg>
      <pc:sldChg chg="modSp new mod">
        <pc:chgData name="Suitters, Benjamin (STFC,RAL,TECH)" userId="56081ad2-16bd-4e0a-aca5-9e603e57188e" providerId="ADAL" clId="{2DFF2408-EB52-4362-B512-6D195995736A}" dt="2025-04-29T13:29:29.225" v="7167" actId="20577"/>
        <pc:sldMkLst>
          <pc:docMk/>
          <pc:sldMk cId="3523606497" sldId="281"/>
        </pc:sldMkLst>
        <pc:spChg chg="mod">
          <ac:chgData name="Suitters, Benjamin (STFC,RAL,TECH)" userId="56081ad2-16bd-4e0a-aca5-9e603e57188e" providerId="ADAL" clId="{2DFF2408-EB52-4362-B512-6D195995736A}" dt="2025-04-29T13:28:51.575" v="7086" actId="20577"/>
          <ac:spMkLst>
            <pc:docMk/>
            <pc:sldMk cId="3523606497" sldId="281"/>
            <ac:spMk id="2" creationId="{08C26CDC-2195-C289-DF3B-20959B2E9280}"/>
          </ac:spMkLst>
        </pc:spChg>
        <pc:spChg chg="mod">
          <ac:chgData name="Suitters, Benjamin (STFC,RAL,TECH)" userId="56081ad2-16bd-4e0a-aca5-9e603e57188e" providerId="ADAL" clId="{2DFF2408-EB52-4362-B512-6D195995736A}" dt="2025-04-29T13:29:29.225" v="7167" actId="20577"/>
          <ac:spMkLst>
            <pc:docMk/>
            <pc:sldMk cId="3523606497" sldId="281"/>
            <ac:spMk id="3" creationId="{2655313D-52AD-B64E-28C4-92852648E524}"/>
          </ac:spMkLst>
        </pc:spChg>
      </pc:sldChg>
      <pc:sldChg chg="addSp delSp modSp add del mod ord">
        <pc:chgData name="Suitters, Benjamin (STFC,RAL,TECH)" userId="56081ad2-16bd-4e0a-aca5-9e603e57188e" providerId="ADAL" clId="{2DFF2408-EB52-4362-B512-6D195995736A}" dt="2025-04-29T10:36:13.627" v="4496" actId="47"/>
        <pc:sldMkLst>
          <pc:docMk/>
          <pc:sldMk cId="2699962118" sldId="429"/>
        </pc:sldMkLst>
        <pc:spChg chg="mod">
          <ac:chgData name="Suitters, Benjamin (STFC,RAL,TECH)" userId="56081ad2-16bd-4e0a-aca5-9e603e57188e" providerId="ADAL" clId="{2DFF2408-EB52-4362-B512-6D195995736A}" dt="2025-04-29T10:28:04.625" v="4058" actId="20577"/>
          <ac:spMkLst>
            <pc:docMk/>
            <pc:sldMk cId="2699962118" sldId="429"/>
            <ac:spMk id="2" creationId="{3C893384-19EF-5445-BDFE-5A2AF5A30EDB}"/>
          </ac:spMkLst>
        </pc:spChg>
        <pc:spChg chg="mod">
          <ac:chgData name="Suitters, Benjamin (STFC,RAL,TECH)" userId="56081ad2-16bd-4e0a-aca5-9e603e57188e" providerId="ADAL" clId="{2DFF2408-EB52-4362-B512-6D195995736A}" dt="2025-04-29T10:29:49.594" v="4168" actId="113"/>
          <ac:spMkLst>
            <pc:docMk/>
            <pc:sldMk cId="2699962118" sldId="429"/>
            <ac:spMk id="4" creationId="{507227B9-2D46-C5CA-9E7C-10AABCE99965}"/>
          </ac:spMkLst>
        </pc:spChg>
        <pc:spChg chg="mod">
          <ac:chgData name="Suitters, Benjamin (STFC,RAL,TECH)" userId="56081ad2-16bd-4e0a-aca5-9e603e57188e" providerId="ADAL" clId="{2DFF2408-EB52-4362-B512-6D195995736A}" dt="2025-04-29T10:29:51.643" v="4169" actId="113"/>
          <ac:spMkLst>
            <pc:docMk/>
            <pc:sldMk cId="2699962118" sldId="429"/>
            <ac:spMk id="5" creationId="{BFB9CF5C-4093-EFB4-FBD8-46F7E886B044}"/>
          </ac:spMkLst>
        </pc:spChg>
        <pc:spChg chg="add del mod">
          <ac:chgData name="Suitters, Benjamin (STFC,RAL,TECH)" userId="56081ad2-16bd-4e0a-aca5-9e603e57188e" providerId="ADAL" clId="{2DFF2408-EB52-4362-B512-6D195995736A}" dt="2025-04-29T10:30:23.616" v="4174" actId="478"/>
          <ac:spMkLst>
            <pc:docMk/>
            <pc:sldMk cId="2699962118" sldId="429"/>
            <ac:spMk id="18" creationId="{3E1522FE-A002-0FF6-1D2C-4A45FCF9312A}"/>
          </ac:spMkLst>
        </pc:spChg>
        <pc:spChg chg="add del mod">
          <ac:chgData name="Suitters, Benjamin (STFC,RAL,TECH)" userId="56081ad2-16bd-4e0a-aca5-9e603e57188e" providerId="ADAL" clId="{2DFF2408-EB52-4362-B512-6D195995736A}" dt="2025-04-29T10:30:23.616" v="4174" actId="478"/>
          <ac:spMkLst>
            <pc:docMk/>
            <pc:sldMk cId="2699962118" sldId="429"/>
            <ac:spMk id="19" creationId="{DD2E2E99-3390-42EE-5A70-DF3752E8C714}"/>
          </ac:spMkLst>
        </pc:spChg>
        <pc:spChg chg="add del mod">
          <ac:chgData name="Suitters, Benjamin (STFC,RAL,TECH)" userId="56081ad2-16bd-4e0a-aca5-9e603e57188e" providerId="ADAL" clId="{2DFF2408-EB52-4362-B512-6D195995736A}" dt="2025-04-29T10:30:23.616" v="4174" actId="478"/>
          <ac:spMkLst>
            <pc:docMk/>
            <pc:sldMk cId="2699962118" sldId="429"/>
            <ac:spMk id="32" creationId="{86E7A8E8-EC22-A8B4-E1C0-265162B7AB39}"/>
          </ac:spMkLst>
        </pc:spChg>
        <pc:picChg chg="mod modCrop">
          <ac:chgData name="Suitters, Benjamin (STFC,RAL,TECH)" userId="56081ad2-16bd-4e0a-aca5-9e603e57188e" providerId="ADAL" clId="{2DFF2408-EB52-4362-B512-6D195995736A}" dt="2025-04-29T10:29:42.493" v="4167" actId="1076"/>
          <ac:picMkLst>
            <pc:docMk/>
            <pc:sldMk cId="2699962118" sldId="429"/>
            <ac:picMk id="7" creationId="{0FB42C92-947D-161D-72DA-1BDF9B93A696}"/>
          </ac:picMkLst>
        </pc:picChg>
      </pc:sldChg>
      <pc:sldChg chg="delSp modSp add del mod ord">
        <pc:chgData name="Suitters, Benjamin (STFC,RAL,TECH)" userId="56081ad2-16bd-4e0a-aca5-9e603e57188e" providerId="ADAL" clId="{2DFF2408-EB52-4362-B512-6D195995736A}" dt="2025-04-29T10:30:12.892" v="4172" actId="47"/>
        <pc:sldMkLst>
          <pc:docMk/>
          <pc:sldMk cId="2823694786" sldId="430"/>
        </pc:sldMkLst>
        <pc:spChg chg="del mod">
          <ac:chgData name="Suitters, Benjamin (STFC,RAL,TECH)" userId="56081ad2-16bd-4e0a-aca5-9e603e57188e" providerId="ADAL" clId="{2DFF2408-EB52-4362-B512-6D195995736A}" dt="2025-04-29T10:30:09.367" v="4170" actId="21"/>
          <ac:spMkLst>
            <pc:docMk/>
            <pc:sldMk cId="2823694786" sldId="430"/>
            <ac:spMk id="18" creationId="{3E1522FE-A002-0FF6-1D2C-4A45FCF9312A}"/>
          </ac:spMkLst>
        </pc:spChg>
        <pc:spChg chg="del mod">
          <ac:chgData name="Suitters, Benjamin (STFC,RAL,TECH)" userId="56081ad2-16bd-4e0a-aca5-9e603e57188e" providerId="ADAL" clId="{2DFF2408-EB52-4362-B512-6D195995736A}" dt="2025-04-29T10:30:09.367" v="4170" actId="21"/>
          <ac:spMkLst>
            <pc:docMk/>
            <pc:sldMk cId="2823694786" sldId="430"/>
            <ac:spMk id="19" creationId="{DD2E2E99-3390-42EE-5A70-DF3752E8C714}"/>
          </ac:spMkLst>
        </pc:spChg>
        <pc:spChg chg="del">
          <ac:chgData name="Suitters, Benjamin (STFC,RAL,TECH)" userId="56081ad2-16bd-4e0a-aca5-9e603e57188e" providerId="ADAL" clId="{2DFF2408-EB52-4362-B512-6D195995736A}" dt="2025-04-29T10:30:09.367" v="4170" actId="21"/>
          <ac:spMkLst>
            <pc:docMk/>
            <pc:sldMk cId="2823694786" sldId="430"/>
            <ac:spMk id="32" creationId="{86E7A8E8-EC22-A8B4-E1C0-265162B7AB39}"/>
          </ac:spMkLst>
        </pc:spChg>
      </pc:sldChg>
      <pc:sldChg chg="modSp add mod ord">
        <pc:chgData name="Suitters, Benjamin (STFC,RAL,TECH)" userId="56081ad2-16bd-4e0a-aca5-9e603e57188e" providerId="ADAL" clId="{2DFF2408-EB52-4362-B512-6D195995736A}" dt="2025-04-29T10:48:05.223" v="5311" actId="20577"/>
        <pc:sldMkLst>
          <pc:docMk/>
          <pc:sldMk cId="3730020441" sldId="430"/>
        </pc:sldMkLst>
        <pc:spChg chg="mod">
          <ac:chgData name="Suitters, Benjamin (STFC,RAL,TECH)" userId="56081ad2-16bd-4e0a-aca5-9e603e57188e" providerId="ADAL" clId="{2DFF2408-EB52-4362-B512-6D195995736A}" dt="2025-04-29T10:40:25.269" v="4799" actId="20577"/>
          <ac:spMkLst>
            <pc:docMk/>
            <pc:sldMk cId="3730020441" sldId="430"/>
            <ac:spMk id="2" creationId="{BF31AC86-9F40-9A56-948A-740EDD0A3EBA}"/>
          </ac:spMkLst>
        </pc:spChg>
        <pc:spChg chg="mod">
          <ac:chgData name="Suitters, Benjamin (STFC,RAL,TECH)" userId="56081ad2-16bd-4e0a-aca5-9e603e57188e" providerId="ADAL" clId="{2DFF2408-EB52-4362-B512-6D195995736A}" dt="2025-04-29T10:34:44.705" v="4373" actId="20577"/>
          <ac:spMkLst>
            <pc:docMk/>
            <pc:sldMk cId="3730020441" sldId="430"/>
            <ac:spMk id="4" creationId="{3929A90C-B53A-3CAA-214E-7CA5A64B3B29}"/>
          </ac:spMkLst>
        </pc:spChg>
        <pc:spChg chg="mod">
          <ac:chgData name="Suitters, Benjamin (STFC,RAL,TECH)" userId="56081ad2-16bd-4e0a-aca5-9e603e57188e" providerId="ADAL" clId="{2DFF2408-EB52-4362-B512-6D195995736A}" dt="2025-04-29T10:47:00.437" v="5211" actId="20577"/>
          <ac:spMkLst>
            <pc:docMk/>
            <pc:sldMk cId="3730020441" sldId="430"/>
            <ac:spMk id="5" creationId="{1FB98A95-63BB-4F9F-BF16-6B9CF10EE643}"/>
          </ac:spMkLst>
        </pc:spChg>
        <pc:spChg chg="mod">
          <ac:chgData name="Suitters, Benjamin (STFC,RAL,TECH)" userId="56081ad2-16bd-4e0a-aca5-9e603e57188e" providerId="ADAL" clId="{2DFF2408-EB52-4362-B512-6D195995736A}" dt="2025-04-29T10:48:05.223" v="5311" actId="20577"/>
          <ac:spMkLst>
            <pc:docMk/>
            <pc:sldMk cId="3730020441" sldId="430"/>
            <ac:spMk id="18" creationId="{4CAEC441-EC2C-4466-78D9-C923D33F530A}"/>
          </ac:spMkLst>
        </pc:spChg>
        <pc:spChg chg="mod">
          <ac:chgData name="Suitters, Benjamin (STFC,RAL,TECH)" userId="56081ad2-16bd-4e0a-aca5-9e603e57188e" providerId="ADAL" clId="{2DFF2408-EB52-4362-B512-6D195995736A}" dt="2025-04-29T10:47:15.149" v="5212" actId="1076"/>
          <ac:spMkLst>
            <pc:docMk/>
            <pc:sldMk cId="3730020441" sldId="430"/>
            <ac:spMk id="19" creationId="{39842469-E05E-E1B3-0F7F-6E34E0D0541F}"/>
          </ac:spMkLst>
        </pc:spChg>
        <pc:spChg chg="mod">
          <ac:chgData name="Suitters, Benjamin (STFC,RAL,TECH)" userId="56081ad2-16bd-4e0a-aca5-9e603e57188e" providerId="ADAL" clId="{2DFF2408-EB52-4362-B512-6D195995736A}" dt="2025-04-29T10:46:16.492" v="5098" actId="115"/>
          <ac:spMkLst>
            <pc:docMk/>
            <pc:sldMk cId="3730020441" sldId="430"/>
            <ac:spMk id="32" creationId="{7B4D43E7-A140-74FA-66EF-09D5C5F49C24}"/>
          </ac:spMkLst>
        </pc:spChg>
        <pc:picChg chg="mod">
          <ac:chgData name="Suitters, Benjamin (STFC,RAL,TECH)" userId="56081ad2-16bd-4e0a-aca5-9e603e57188e" providerId="ADAL" clId="{2DFF2408-EB52-4362-B512-6D195995736A}" dt="2025-04-29T10:33:28.414" v="4332" actId="1035"/>
          <ac:picMkLst>
            <pc:docMk/>
            <pc:sldMk cId="3730020441" sldId="430"/>
            <ac:picMk id="9" creationId="{24364332-A864-09E9-7CE8-608B5AD7D6BF}"/>
          </ac:picMkLst>
        </pc:picChg>
        <pc:picChg chg="mod">
          <ac:chgData name="Suitters, Benjamin (STFC,RAL,TECH)" userId="56081ad2-16bd-4e0a-aca5-9e603e57188e" providerId="ADAL" clId="{2DFF2408-EB52-4362-B512-6D195995736A}" dt="2025-04-29T10:33:26.414" v="4330" actId="1076"/>
          <ac:picMkLst>
            <pc:docMk/>
            <pc:sldMk cId="3730020441" sldId="430"/>
            <ac:picMk id="14" creationId="{7295B118-159C-A1A2-CF06-190FE5CAA1C5}"/>
          </ac:picMkLst>
        </pc:picChg>
      </pc:sldChg>
      <pc:sldChg chg="delSp modSp add mod">
        <pc:chgData name="Suitters, Benjamin (STFC,RAL,TECH)" userId="56081ad2-16bd-4e0a-aca5-9e603e57188e" providerId="ADAL" clId="{2DFF2408-EB52-4362-B512-6D195995736A}" dt="2025-04-29T10:41:18.900" v="4816" actId="478"/>
        <pc:sldMkLst>
          <pc:docMk/>
          <pc:sldMk cId="4085912287" sldId="431"/>
        </pc:sldMkLst>
        <pc:spChg chg="mod">
          <ac:chgData name="Suitters, Benjamin (STFC,RAL,TECH)" userId="56081ad2-16bd-4e0a-aca5-9e603e57188e" providerId="ADAL" clId="{2DFF2408-EB52-4362-B512-6D195995736A}" dt="2025-04-29T10:40:20.500" v="4785" actId="20577"/>
          <ac:spMkLst>
            <pc:docMk/>
            <pc:sldMk cId="4085912287" sldId="431"/>
            <ac:spMk id="2" creationId="{0C07BF8E-5B9C-2C9F-C814-72234BC6A045}"/>
          </ac:spMkLst>
        </pc:spChg>
        <pc:spChg chg="del">
          <ac:chgData name="Suitters, Benjamin (STFC,RAL,TECH)" userId="56081ad2-16bd-4e0a-aca5-9e603e57188e" providerId="ADAL" clId="{2DFF2408-EB52-4362-B512-6D195995736A}" dt="2025-04-29T10:41:18.900" v="4816" actId="478"/>
          <ac:spMkLst>
            <pc:docMk/>
            <pc:sldMk cId="4085912287" sldId="431"/>
            <ac:spMk id="5" creationId="{0920F7A9-BE33-28AA-AE4A-54A803E49978}"/>
          </ac:spMkLst>
        </pc:spChg>
        <pc:spChg chg="del">
          <ac:chgData name="Suitters, Benjamin (STFC,RAL,TECH)" userId="56081ad2-16bd-4e0a-aca5-9e603e57188e" providerId="ADAL" clId="{2DFF2408-EB52-4362-B512-6D195995736A}" dt="2025-04-29T10:36:18.786" v="4498" actId="478"/>
          <ac:spMkLst>
            <pc:docMk/>
            <pc:sldMk cId="4085912287" sldId="431"/>
            <ac:spMk id="18" creationId="{D83755BF-5577-A6CD-BC3D-03B36BDDBB5D}"/>
          </ac:spMkLst>
        </pc:spChg>
        <pc:spChg chg="del">
          <ac:chgData name="Suitters, Benjamin (STFC,RAL,TECH)" userId="56081ad2-16bd-4e0a-aca5-9e603e57188e" providerId="ADAL" clId="{2DFF2408-EB52-4362-B512-6D195995736A}" dt="2025-04-29T10:36:18.786" v="4498" actId="478"/>
          <ac:spMkLst>
            <pc:docMk/>
            <pc:sldMk cId="4085912287" sldId="431"/>
            <ac:spMk id="19" creationId="{1646F245-CF2B-8E92-DEE1-11CD0697BEB5}"/>
          </ac:spMkLst>
        </pc:spChg>
        <pc:spChg chg="del">
          <ac:chgData name="Suitters, Benjamin (STFC,RAL,TECH)" userId="56081ad2-16bd-4e0a-aca5-9e603e57188e" providerId="ADAL" clId="{2DFF2408-EB52-4362-B512-6D195995736A}" dt="2025-04-29T10:36:18.786" v="4498" actId="478"/>
          <ac:spMkLst>
            <pc:docMk/>
            <pc:sldMk cId="4085912287" sldId="431"/>
            <ac:spMk id="32" creationId="{8882ED64-B6D8-3893-F013-6027E5F9D2D2}"/>
          </ac:spMkLst>
        </pc:spChg>
        <pc:picChg chg="del">
          <ac:chgData name="Suitters, Benjamin (STFC,RAL,TECH)" userId="56081ad2-16bd-4e0a-aca5-9e603e57188e" providerId="ADAL" clId="{2DFF2408-EB52-4362-B512-6D195995736A}" dt="2025-04-29T10:41:18.900" v="4816" actId="478"/>
          <ac:picMkLst>
            <pc:docMk/>
            <pc:sldMk cId="4085912287" sldId="431"/>
            <ac:picMk id="11" creationId="{00B0281E-98D0-764F-57FD-B914B1230AF1}"/>
          </ac:picMkLst>
        </pc:picChg>
        <pc:picChg chg="del">
          <ac:chgData name="Suitters, Benjamin (STFC,RAL,TECH)" userId="56081ad2-16bd-4e0a-aca5-9e603e57188e" providerId="ADAL" clId="{2DFF2408-EB52-4362-B512-6D195995736A}" dt="2025-04-29T10:41:18.900" v="4816" actId="478"/>
          <ac:picMkLst>
            <pc:docMk/>
            <pc:sldMk cId="4085912287" sldId="431"/>
            <ac:picMk id="13" creationId="{C8BDA51D-D948-4E5B-0B88-957091C64EA7}"/>
          </ac:picMkLst>
        </pc:picChg>
        <pc:picChg chg="del">
          <ac:chgData name="Suitters, Benjamin (STFC,RAL,TECH)" userId="56081ad2-16bd-4e0a-aca5-9e603e57188e" providerId="ADAL" clId="{2DFF2408-EB52-4362-B512-6D195995736A}" dt="2025-04-29T10:41:18.900" v="4816" actId="478"/>
          <ac:picMkLst>
            <pc:docMk/>
            <pc:sldMk cId="4085912287" sldId="431"/>
            <ac:picMk id="31" creationId="{288AD098-E47B-4752-F8D6-F5047DA7147F}"/>
          </ac:picMkLst>
        </pc:picChg>
      </pc:sldChg>
      <pc:sldChg chg="addSp modSp new del mod">
        <pc:chgData name="Suitters, Benjamin (STFC,RAL,TECH)" userId="56081ad2-16bd-4e0a-aca5-9e603e57188e" providerId="ADAL" clId="{2DFF2408-EB52-4362-B512-6D195995736A}" dt="2025-04-29T10:39:51.655" v="4771" actId="47"/>
        <pc:sldMkLst>
          <pc:docMk/>
          <pc:sldMk cId="2110920307" sldId="432"/>
        </pc:sldMkLst>
        <pc:spChg chg="mod">
          <ac:chgData name="Suitters, Benjamin (STFC,RAL,TECH)" userId="56081ad2-16bd-4e0a-aca5-9e603e57188e" providerId="ADAL" clId="{2DFF2408-EB52-4362-B512-6D195995736A}" dt="2025-04-29T10:36:58.591" v="4520" actId="20577"/>
          <ac:spMkLst>
            <pc:docMk/>
            <pc:sldMk cId="2110920307" sldId="432"/>
            <ac:spMk id="2" creationId="{DE249677-3574-9B52-34D4-738EBBD0D0CE}"/>
          </ac:spMkLst>
        </pc:spChg>
        <pc:spChg chg="add mod">
          <ac:chgData name="Suitters, Benjamin (STFC,RAL,TECH)" userId="56081ad2-16bd-4e0a-aca5-9e603e57188e" providerId="ADAL" clId="{2DFF2408-EB52-4362-B512-6D195995736A}" dt="2025-04-29T10:39:32.657" v="4770" actId="1076"/>
          <ac:spMkLst>
            <pc:docMk/>
            <pc:sldMk cId="2110920307" sldId="432"/>
            <ac:spMk id="4" creationId="{AD4A7E06-A11E-F500-80E5-9B3428CE7B33}"/>
          </ac:spMkLst>
        </pc:spChg>
      </pc:sldChg>
      <pc:sldChg chg="modSp add mod">
        <pc:chgData name="Suitters, Benjamin (STFC,RAL,TECH)" userId="56081ad2-16bd-4e0a-aca5-9e603e57188e" providerId="ADAL" clId="{2DFF2408-EB52-4362-B512-6D195995736A}" dt="2025-04-29T10:46:55.223" v="5195" actId="20577"/>
        <pc:sldMkLst>
          <pc:docMk/>
          <pc:sldMk cId="2502521012" sldId="432"/>
        </pc:sldMkLst>
        <pc:spChg chg="mod">
          <ac:chgData name="Suitters, Benjamin (STFC,RAL,TECH)" userId="56081ad2-16bd-4e0a-aca5-9e603e57188e" providerId="ADAL" clId="{2DFF2408-EB52-4362-B512-6D195995736A}" dt="2025-04-29T10:46:55.223" v="5195" actId="20577"/>
          <ac:spMkLst>
            <pc:docMk/>
            <pc:sldMk cId="2502521012" sldId="432"/>
            <ac:spMk id="5" creationId="{E7A02033-3E0F-8CC4-E331-6F74052F997A}"/>
          </ac:spMkLst>
        </pc:spChg>
      </pc:sldChg>
      <pc:sldChg chg="new del">
        <pc:chgData name="Suitters, Benjamin (STFC,RAL,TECH)" userId="56081ad2-16bd-4e0a-aca5-9e603e57188e" providerId="ADAL" clId="{2DFF2408-EB52-4362-B512-6D195995736A}" dt="2025-04-29T10:40:28.757" v="4801" actId="47"/>
        <pc:sldMkLst>
          <pc:docMk/>
          <pc:sldMk cId="3510281634" sldId="432"/>
        </pc:sldMkLst>
      </pc:sldChg>
      <pc:sldChg chg="modSp add mod ord">
        <pc:chgData name="Suitters, Benjamin (STFC,RAL,TECH)" userId="56081ad2-16bd-4e0a-aca5-9e603e57188e" providerId="ADAL" clId="{2DFF2408-EB52-4362-B512-6D195995736A}" dt="2025-04-29T10:52:45.352" v="5684" actId="20577"/>
        <pc:sldMkLst>
          <pc:docMk/>
          <pc:sldMk cId="477038777" sldId="433"/>
        </pc:sldMkLst>
        <pc:spChg chg="mod">
          <ac:chgData name="Suitters, Benjamin (STFC,RAL,TECH)" userId="56081ad2-16bd-4e0a-aca5-9e603e57188e" providerId="ADAL" clId="{2DFF2408-EB52-4362-B512-6D195995736A}" dt="2025-04-29T10:50:21.785" v="5372" actId="20577"/>
          <ac:spMkLst>
            <pc:docMk/>
            <pc:sldMk cId="477038777" sldId="433"/>
            <ac:spMk id="2" creationId="{1B18E9CD-1A6D-E9F8-35D0-68D7A80E98F3}"/>
          </ac:spMkLst>
        </pc:spChg>
        <pc:spChg chg="mod">
          <ac:chgData name="Suitters, Benjamin (STFC,RAL,TECH)" userId="56081ad2-16bd-4e0a-aca5-9e603e57188e" providerId="ADAL" clId="{2DFF2408-EB52-4362-B512-6D195995736A}" dt="2025-04-29T10:52:45.352" v="5684" actId="20577"/>
          <ac:spMkLst>
            <pc:docMk/>
            <pc:sldMk cId="477038777" sldId="433"/>
            <ac:spMk id="3" creationId="{D3E6598F-577D-281A-5950-A735A911F70D}"/>
          </ac:spMkLst>
        </pc:spChg>
      </pc:sldChg>
      <pc:sldChg chg="modSp add mod ord">
        <pc:chgData name="Suitters, Benjamin (STFC,RAL,TECH)" userId="56081ad2-16bd-4e0a-aca5-9e603e57188e" providerId="ADAL" clId="{2DFF2408-EB52-4362-B512-6D195995736A}" dt="2025-04-29T11:02:32.819" v="5780" actId="14100"/>
        <pc:sldMkLst>
          <pc:docMk/>
          <pc:sldMk cId="20105909" sldId="434"/>
        </pc:sldMkLst>
        <pc:spChg chg="mod">
          <ac:chgData name="Suitters, Benjamin (STFC,RAL,TECH)" userId="56081ad2-16bd-4e0a-aca5-9e603e57188e" providerId="ADAL" clId="{2DFF2408-EB52-4362-B512-6D195995736A}" dt="2025-04-29T11:02:32.819" v="5780" actId="14100"/>
          <ac:spMkLst>
            <pc:docMk/>
            <pc:sldMk cId="20105909" sldId="434"/>
            <ac:spMk id="3" creationId="{BA7D932D-F11D-1F81-111C-781C3094D7E3}"/>
          </ac:spMkLst>
        </pc:spChg>
        <pc:picChg chg="mod">
          <ac:chgData name="Suitters, Benjamin (STFC,RAL,TECH)" userId="56081ad2-16bd-4e0a-aca5-9e603e57188e" providerId="ADAL" clId="{2DFF2408-EB52-4362-B512-6D195995736A}" dt="2025-04-29T11:02:16.738" v="5746" actId="1076"/>
          <ac:picMkLst>
            <pc:docMk/>
            <pc:sldMk cId="20105909" sldId="434"/>
            <ac:picMk id="4" creationId="{E2AA8E97-D92E-BBA4-7AA9-CD230298070F}"/>
          </ac:picMkLst>
        </pc:picChg>
      </pc:sldChg>
      <pc:sldChg chg="modSp add mod">
        <pc:chgData name="Suitters, Benjamin (STFC,RAL,TECH)" userId="56081ad2-16bd-4e0a-aca5-9e603e57188e" providerId="ADAL" clId="{2DFF2408-EB52-4362-B512-6D195995736A}" dt="2025-04-29T12:37:29.491" v="5994" actId="20577"/>
        <pc:sldMkLst>
          <pc:docMk/>
          <pc:sldMk cId="1072781186" sldId="435"/>
        </pc:sldMkLst>
        <pc:spChg chg="mod">
          <ac:chgData name="Suitters, Benjamin (STFC,RAL,TECH)" userId="56081ad2-16bd-4e0a-aca5-9e603e57188e" providerId="ADAL" clId="{2DFF2408-EB52-4362-B512-6D195995736A}" dt="2025-04-29T12:37:29.491" v="5994" actId="20577"/>
          <ac:spMkLst>
            <pc:docMk/>
            <pc:sldMk cId="1072781186" sldId="435"/>
            <ac:spMk id="3" creationId="{67906610-9E18-44D6-972E-D71AA27883EF}"/>
          </ac:spMkLst>
        </pc:spChg>
      </pc:sldChg>
      <pc:sldChg chg="addSp delSp modSp add del mod">
        <pc:chgData name="Suitters, Benjamin (STFC,RAL,TECH)" userId="56081ad2-16bd-4e0a-aca5-9e603e57188e" providerId="ADAL" clId="{2DFF2408-EB52-4362-B512-6D195995736A}" dt="2025-04-29T13:09:43.801" v="6360" actId="47"/>
        <pc:sldMkLst>
          <pc:docMk/>
          <pc:sldMk cId="2566552072" sldId="436"/>
        </pc:sldMkLst>
        <pc:picChg chg="add mod">
          <ac:chgData name="Suitters, Benjamin (STFC,RAL,TECH)" userId="56081ad2-16bd-4e0a-aca5-9e603e57188e" providerId="ADAL" clId="{2DFF2408-EB52-4362-B512-6D195995736A}" dt="2025-04-29T13:08:18.812" v="6312"/>
          <ac:picMkLst>
            <pc:docMk/>
            <pc:sldMk cId="2566552072" sldId="436"/>
            <ac:picMk id="4" creationId="{DC3CAE31-57C3-6EB0-84E9-785EBE4D839A}"/>
          </ac:picMkLst>
        </pc:picChg>
        <pc:picChg chg="add del mod">
          <ac:chgData name="Suitters, Benjamin (STFC,RAL,TECH)" userId="56081ad2-16bd-4e0a-aca5-9e603e57188e" providerId="ADAL" clId="{2DFF2408-EB52-4362-B512-6D195995736A}" dt="2025-04-29T13:08:18.325" v="6311" actId="478"/>
          <ac:picMkLst>
            <pc:docMk/>
            <pc:sldMk cId="2566552072" sldId="436"/>
            <ac:picMk id="5" creationId="{A06DFB55-C238-2576-FDA7-5E0661448976}"/>
          </ac:picMkLst>
        </pc:picChg>
        <pc:picChg chg="del">
          <ac:chgData name="Suitters, Benjamin (STFC,RAL,TECH)" userId="56081ad2-16bd-4e0a-aca5-9e603e57188e" providerId="ADAL" clId="{2DFF2408-EB52-4362-B512-6D195995736A}" dt="2025-04-29T13:07:27.220" v="6238" actId="478"/>
          <ac:picMkLst>
            <pc:docMk/>
            <pc:sldMk cId="2566552072" sldId="436"/>
            <ac:picMk id="9" creationId="{2D94295E-F15F-7590-CBCC-DD6F36672B76}"/>
          </ac:picMkLst>
        </pc:picChg>
      </pc:sldChg>
      <pc:sldChg chg="addSp delSp modSp add del mod">
        <pc:chgData name="Suitters, Benjamin (STFC,RAL,TECH)" userId="56081ad2-16bd-4e0a-aca5-9e603e57188e" providerId="ADAL" clId="{2DFF2408-EB52-4362-B512-6D195995736A}" dt="2025-04-29T13:05:24.905" v="6158" actId="47"/>
        <pc:sldMkLst>
          <pc:docMk/>
          <pc:sldMk cId="2730771068" sldId="436"/>
        </pc:sldMkLst>
        <pc:spChg chg="mod">
          <ac:chgData name="Suitters, Benjamin (STFC,RAL,TECH)" userId="56081ad2-16bd-4e0a-aca5-9e603e57188e" providerId="ADAL" clId="{2DFF2408-EB52-4362-B512-6D195995736A}" dt="2025-04-29T12:50:30.694" v="6128" actId="20577"/>
          <ac:spMkLst>
            <pc:docMk/>
            <pc:sldMk cId="2730771068" sldId="436"/>
            <ac:spMk id="3" creationId="{AF770789-FE74-9977-A7CD-06C5F1568580}"/>
          </ac:spMkLst>
        </pc:spChg>
        <pc:spChg chg="add del mod">
          <ac:chgData name="Suitters, Benjamin (STFC,RAL,TECH)" userId="56081ad2-16bd-4e0a-aca5-9e603e57188e" providerId="ADAL" clId="{2DFF2408-EB52-4362-B512-6D195995736A}" dt="2025-04-29T12:54:43.249" v="6131" actId="478"/>
          <ac:spMkLst>
            <pc:docMk/>
            <pc:sldMk cId="2730771068" sldId="436"/>
            <ac:spMk id="5" creationId="{466F11B8-1C66-92ED-835E-91E85A639896}"/>
          </ac:spMkLst>
        </pc:spChg>
        <pc:picChg chg="add del mod">
          <ac:chgData name="Suitters, Benjamin (STFC,RAL,TECH)" userId="56081ad2-16bd-4e0a-aca5-9e603e57188e" providerId="ADAL" clId="{2DFF2408-EB52-4362-B512-6D195995736A}" dt="2025-04-29T12:55:55.783" v="6137" actId="478"/>
          <ac:picMkLst>
            <pc:docMk/>
            <pc:sldMk cId="2730771068" sldId="436"/>
            <ac:picMk id="7" creationId="{C0CEEA56-4A75-64FD-B885-6AEB4D68C315}"/>
          </ac:picMkLst>
        </pc:picChg>
        <pc:picChg chg="del">
          <ac:chgData name="Suitters, Benjamin (STFC,RAL,TECH)" userId="56081ad2-16bd-4e0a-aca5-9e603e57188e" providerId="ADAL" clId="{2DFF2408-EB52-4362-B512-6D195995736A}" dt="2025-04-29T12:38:59.260" v="6107" actId="478"/>
          <ac:picMkLst>
            <pc:docMk/>
            <pc:sldMk cId="2730771068" sldId="436"/>
            <ac:picMk id="9" creationId="{8C3B2B5F-3ED6-B700-5839-418CF84907B1}"/>
          </ac:picMkLst>
        </pc:picChg>
        <pc:picChg chg="add del mod">
          <ac:chgData name="Suitters, Benjamin (STFC,RAL,TECH)" userId="56081ad2-16bd-4e0a-aca5-9e603e57188e" providerId="ADAL" clId="{2DFF2408-EB52-4362-B512-6D195995736A}" dt="2025-04-29T12:56:59.756" v="6148" actId="478"/>
          <ac:picMkLst>
            <pc:docMk/>
            <pc:sldMk cId="2730771068" sldId="436"/>
            <ac:picMk id="11" creationId="{2CC6CF37-951E-4124-2E2B-4295DF358FC5}"/>
          </ac:picMkLst>
        </pc:picChg>
      </pc:sldChg>
      <pc:sldChg chg="addSp delSp modSp add del mod">
        <pc:chgData name="Suitters, Benjamin (STFC,RAL,TECH)" userId="56081ad2-16bd-4e0a-aca5-9e603e57188e" providerId="ADAL" clId="{2DFF2408-EB52-4362-B512-6D195995736A}" dt="2025-04-29T17:50:26.354" v="8071" actId="47"/>
        <pc:sldMkLst>
          <pc:docMk/>
          <pc:sldMk cId="3250252199" sldId="437"/>
        </pc:sldMkLst>
        <pc:spChg chg="mod">
          <ac:chgData name="Suitters, Benjamin (STFC,RAL,TECH)" userId="56081ad2-16bd-4e0a-aca5-9e603e57188e" providerId="ADAL" clId="{2DFF2408-EB52-4362-B512-6D195995736A}" dt="2025-04-29T13:33:12.769" v="7548" actId="20577"/>
          <ac:spMkLst>
            <pc:docMk/>
            <pc:sldMk cId="3250252199" sldId="437"/>
            <ac:spMk id="3" creationId="{375C3D42-D052-5C2B-1F0D-9F3A849C7DDE}"/>
          </ac:spMkLst>
        </pc:spChg>
        <pc:picChg chg="add del mod">
          <ac:chgData name="Suitters, Benjamin (STFC,RAL,TECH)" userId="56081ad2-16bd-4e0a-aca5-9e603e57188e" providerId="ADAL" clId="{2DFF2408-EB52-4362-B512-6D195995736A}" dt="2025-04-29T17:50:24.264" v="8070" actId="478"/>
          <ac:picMkLst>
            <pc:docMk/>
            <pc:sldMk cId="3250252199" sldId="437"/>
            <ac:picMk id="4" creationId="{02949F07-D10A-7560-FBF9-4532C1B3D30D}"/>
          </ac:picMkLst>
        </pc:picChg>
        <pc:picChg chg="del mod">
          <ac:chgData name="Suitters, Benjamin (STFC,RAL,TECH)" userId="56081ad2-16bd-4e0a-aca5-9e603e57188e" providerId="ADAL" clId="{2DFF2408-EB52-4362-B512-6D195995736A}" dt="2025-04-29T13:08:15.491" v="6309" actId="21"/>
          <ac:picMkLst>
            <pc:docMk/>
            <pc:sldMk cId="3250252199" sldId="437"/>
            <ac:picMk id="5" creationId="{02949F07-D10A-7560-FBF9-4532C1B3D30D}"/>
          </ac:picMkLst>
        </pc:picChg>
      </pc:sldChg>
      <pc:sldChg chg="addSp delSp modSp add del mod">
        <pc:chgData name="Suitters, Benjamin (STFC,RAL,TECH)" userId="56081ad2-16bd-4e0a-aca5-9e603e57188e" providerId="ADAL" clId="{2DFF2408-EB52-4362-B512-6D195995736A}" dt="2025-04-29T13:07:21.538" v="6236" actId="47"/>
        <pc:sldMkLst>
          <pc:docMk/>
          <pc:sldMk cId="4279894942" sldId="437"/>
        </pc:sldMkLst>
        <pc:picChg chg="add del mod">
          <ac:chgData name="Suitters, Benjamin (STFC,RAL,TECH)" userId="56081ad2-16bd-4e0a-aca5-9e603e57188e" providerId="ADAL" clId="{2DFF2408-EB52-4362-B512-6D195995736A}" dt="2025-04-29T13:07:19.194" v="6234" actId="21"/>
          <ac:picMkLst>
            <pc:docMk/>
            <pc:sldMk cId="4279894942" sldId="437"/>
            <ac:picMk id="5" creationId="{A06DFB55-C238-2576-FDA7-5E0661448976}"/>
          </ac:picMkLst>
        </pc:picChg>
        <pc:picChg chg="del mod modCrop">
          <ac:chgData name="Suitters, Benjamin (STFC,RAL,TECH)" userId="56081ad2-16bd-4e0a-aca5-9e603e57188e" providerId="ADAL" clId="{2DFF2408-EB52-4362-B512-6D195995736A}" dt="2025-04-29T13:05:16.627" v="6152" actId="478"/>
          <ac:picMkLst>
            <pc:docMk/>
            <pc:sldMk cId="4279894942" sldId="437"/>
            <ac:picMk id="11" creationId="{E6BE423E-CA07-3E9F-ED46-0B255E29F8E8}"/>
          </ac:picMkLst>
        </pc:picChg>
      </pc:sldChg>
      <pc:sldChg chg="modSp add del mod">
        <pc:chgData name="Suitters, Benjamin (STFC,RAL,TECH)" userId="56081ad2-16bd-4e0a-aca5-9e603e57188e" providerId="ADAL" clId="{2DFF2408-EB52-4362-B512-6D195995736A}" dt="2025-04-29T13:07:20.084" v="6235" actId="47"/>
        <pc:sldMkLst>
          <pc:docMk/>
          <pc:sldMk cId="89959340" sldId="438"/>
        </pc:sldMkLst>
        <pc:spChg chg="mod">
          <ac:chgData name="Suitters, Benjamin (STFC,RAL,TECH)" userId="56081ad2-16bd-4e0a-aca5-9e603e57188e" providerId="ADAL" clId="{2DFF2408-EB52-4362-B512-6D195995736A}" dt="2025-04-29T13:06:45.013" v="6200" actId="20577"/>
          <ac:spMkLst>
            <pc:docMk/>
            <pc:sldMk cId="89959340" sldId="438"/>
            <ac:spMk id="3" creationId="{99C2B992-3184-C149-840A-91DED3CE1D01}"/>
          </ac:spMkLst>
        </pc:spChg>
      </pc:sldChg>
      <pc:sldChg chg="addSp delSp modSp add mod">
        <pc:chgData name="Suitters, Benjamin (STFC,RAL,TECH)" userId="56081ad2-16bd-4e0a-aca5-9e603e57188e" providerId="ADAL" clId="{2DFF2408-EB52-4362-B512-6D195995736A}" dt="2025-04-29T18:27:35.113" v="9165" actId="6549"/>
        <pc:sldMkLst>
          <pc:docMk/>
          <pc:sldMk cId="3522414167" sldId="438"/>
        </pc:sldMkLst>
        <pc:spChg chg="add del mod">
          <ac:chgData name="Suitters, Benjamin (STFC,RAL,TECH)" userId="56081ad2-16bd-4e0a-aca5-9e603e57188e" providerId="ADAL" clId="{2DFF2408-EB52-4362-B512-6D195995736A}" dt="2025-04-29T13:10:55.023" v="6414" actId="478"/>
          <ac:spMkLst>
            <pc:docMk/>
            <pc:sldMk cId="3522414167" sldId="438"/>
            <ac:spMk id="3" creationId="{8E99DCA2-8F1A-A94E-8E73-9CD534ED78E8}"/>
          </ac:spMkLst>
        </pc:spChg>
        <pc:spChg chg="add del mod">
          <ac:chgData name="Suitters, Benjamin (STFC,RAL,TECH)" userId="56081ad2-16bd-4e0a-aca5-9e603e57188e" providerId="ADAL" clId="{2DFF2408-EB52-4362-B512-6D195995736A}" dt="2025-04-29T13:10:53.265" v="6413" actId="478"/>
          <ac:spMkLst>
            <pc:docMk/>
            <pc:sldMk cId="3522414167" sldId="438"/>
            <ac:spMk id="10" creationId="{32668887-3829-CCBE-17EF-D3537DE8A26C}"/>
          </ac:spMkLst>
        </pc:spChg>
        <pc:spChg chg="add del mod">
          <ac:chgData name="Suitters, Benjamin (STFC,RAL,TECH)" userId="56081ad2-16bd-4e0a-aca5-9e603e57188e" providerId="ADAL" clId="{2DFF2408-EB52-4362-B512-6D195995736A}" dt="2025-04-29T13:10:56.633" v="6415" actId="478"/>
          <ac:spMkLst>
            <pc:docMk/>
            <pc:sldMk cId="3522414167" sldId="438"/>
            <ac:spMk id="12" creationId="{9661F405-70B4-2FDF-92D3-22025B9DE6A5}"/>
          </ac:spMkLst>
        </pc:spChg>
        <pc:spChg chg="add mod">
          <ac:chgData name="Suitters, Benjamin (STFC,RAL,TECH)" userId="56081ad2-16bd-4e0a-aca5-9e603e57188e" providerId="ADAL" clId="{2DFF2408-EB52-4362-B512-6D195995736A}" dt="2025-04-29T13:34:36.139" v="7574" actId="1076"/>
          <ac:spMkLst>
            <pc:docMk/>
            <pc:sldMk cId="3522414167" sldId="438"/>
            <ac:spMk id="25" creationId="{71524B78-586F-0391-F327-4B0C7613875A}"/>
          </ac:spMkLst>
        </pc:spChg>
        <pc:spChg chg="add del mod">
          <ac:chgData name="Suitters, Benjamin (STFC,RAL,TECH)" userId="56081ad2-16bd-4e0a-aca5-9e603e57188e" providerId="ADAL" clId="{2DFF2408-EB52-4362-B512-6D195995736A}" dt="2025-04-29T18:27:24.456" v="9148" actId="478"/>
          <ac:spMkLst>
            <pc:docMk/>
            <pc:sldMk cId="3522414167" sldId="438"/>
            <ac:spMk id="26" creationId="{30B9FC6E-45BB-6E01-A37C-EA0FE28B6DE8}"/>
          </ac:spMkLst>
        </pc:spChg>
        <pc:graphicFrameChg chg="add del mod">
          <ac:chgData name="Suitters, Benjamin (STFC,RAL,TECH)" userId="56081ad2-16bd-4e0a-aca5-9e603e57188e" providerId="ADAL" clId="{2DFF2408-EB52-4362-B512-6D195995736A}" dt="2025-04-29T13:10:26.164" v="6399" actId="478"/>
          <ac:graphicFrameMkLst>
            <pc:docMk/>
            <pc:sldMk cId="3522414167" sldId="438"/>
            <ac:graphicFrameMk id="5" creationId="{ADE76778-3704-7744-64C4-AF61A143AE24}"/>
          </ac:graphicFrameMkLst>
        </pc:graphicFrameChg>
        <pc:graphicFrameChg chg="add mod">
          <ac:chgData name="Suitters, Benjamin (STFC,RAL,TECH)" userId="56081ad2-16bd-4e0a-aca5-9e603e57188e" providerId="ADAL" clId="{2DFF2408-EB52-4362-B512-6D195995736A}" dt="2025-04-29T13:10:34.268" v="6408"/>
          <ac:graphicFrameMkLst>
            <pc:docMk/>
            <pc:sldMk cId="3522414167" sldId="438"/>
            <ac:graphicFrameMk id="6" creationId="{ADE76778-3704-7744-64C4-AF61A143AE24}"/>
          </ac:graphicFrameMkLst>
        </pc:graphicFrameChg>
        <pc:graphicFrameChg chg="add del mod">
          <ac:chgData name="Suitters, Benjamin (STFC,RAL,TECH)" userId="56081ad2-16bd-4e0a-aca5-9e603e57188e" providerId="ADAL" clId="{2DFF2408-EB52-4362-B512-6D195995736A}" dt="2025-04-29T13:14:26.190" v="6488" actId="478"/>
          <ac:graphicFrameMkLst>
            <pc:docMk/>
            <pc:sldMk cId="3522414167" sldId="438"/>
            <ac:graphicFrameMk id="7" creationId="{ADE76778-3704-7744-64C4-AF61A143AE24}"/>
          </ac:graphicFrameMkLst>
        </pc:graphicFrameChg>
        <pc:graphicFrameChg chg="add mod">
          <ac:chgData name="Suitters, Benjamin (STFC,RAL,TECH)" userId="56081ad2-16bd-4e0a-aca5-9e603e57188e" providerId="ADAL" clId="{2DFF2408-EB52-4362-B512-6D195995736A}" dt="2025-04-29T13:14:38.994" v="6499"/>
          <ac:graphicFrameMkLst>
            <pc:docMk/>
            <pc:sldMk cId="3522414167" sldId="438"/>
            <ac:graphicFrameMk id="17" creationId="{ADE76778-3704-7744-64C4-AF61A143AE24}"/>
          </ac:graphicFrameMkLst>
        </pc:graphicFrameChg>
        <pc:graphicFrameChg chg="add del mod">
          <ac:chgData name="Suitters, Benjamin (STFC,RAL,TECH)" userId="56081ad2-16bd-4e0a-aca5-9e603e57188e" providerId="ADAL" clId="{2DFF2408-EB52-4362-B512-6D195995736A}" dt="2025-04-29T13:16:34.888" v="6518" actId="478"/>
          <ac:graphicFrameMkLst>
            <pc:docMk/>
            <pc:sldMk cId="3522414167" sldId="438"/>
            <ac:graphicFrameMk id="18" creationId="{ADE76778-3704-7744-64C4-AF61A143AE24}"/>
          </ac:graphicFrameMkLst>
        </pc:graphicFrameChg>
        <pc:graphicFrameChg chg="add del mod">
          <ac:chgData name="Suitters, Benjamin (STFC,RAL,TECH)" userId="56081ad2-16bd-4e0a-aca5-9e603e57188e" providerId="ADAL" clId="{2DFF2408-EB52-4362-B512-6D195995736A}" dt="2025-04-29T13:16:57.688" v="6522" actId="478"/>
          <ac:graphicFrameMkLst>
            <pc:docMk/>
            <pc:sldMk cId="3522414167" sldId="438"/>
            <ac:graphicFrameMk id="19" creationId="{ADE76778-3704-7744-64C4-AF61A143AE24}"/>
          </ac:graphicFrameMkLst>
        </pc:graphicFrameChg>
        <pc:graphicFrameChg chg="add mod">
          <ac:chgData name="Suitters, Benjamin (STFC,RAL,TECH)" userId="56081ad2-16bd-4e0a-aca5-9e603e57188e" providerId="ADAL" clId="{2DFF2408-EB52-4362-B512-6D195995736A}" dt="2025-04-29T13:17:01.231" v="6527"/>
          <ac:graphicFrameMkLst>
            <pc:docMk/>
            <pc:sldMk cId="3522414167" sldId="438"/>
            <ac:graphicFrameMk id="20" creationId="{ADE76778-3704-7744-64C4-AF61A143AE24}"/>
          </ac:graphicFrameMkLst>
        </pc:graphicFrameChg>
        <pc:graphicFrameChg chg="add mod">
          <ac:chgData name="Suitters, Benjamin (STFC,RAL,TECH)" userId="56081ad2-16bd-4e0a-aca5-9e603e57188e" providerId="ADAL" clId="{2DFF2408-EB52-4362-B512-6D195995736A}" dt="2025-04-29T18:27:35.113" v="9165" actId="6549"/>
          <ac:graphicFrameMkLst>
            <pc:docMk/>
            <pc:sldMk cId="3522414167" sldId="438"/>
            <ac:graphicFrameMk id="21" creationId="{ADE76778-3704-7744-64C4-AF61A143AE24}"/>
          </ac:graphicFrameMkLst>
        </pc:graphicFrameChg>
        <pc:picChg chg="del">
          <ac:chgData name="Suitters, Benjamin (STFC,RAL,TECH)" userId="56081ad2-16bd-4e0a-aca5-9e603e57188e" providerId="ADAL" clId="{2DFF2408-EB52-4362-B512-6D195995736A}" dt="2025-04-29T13:10:14.663" v="6395" actId="478"/>
          <ac:picMkLst>
            <pc:docMk/>
            <pc:sldMk cId="3522414167" sldId="438"/>
            <ac:picMk id="4" creationId="{F6F48506-4BE3-7FA7-5DFB-A322D8736253}"/>
          </ac:picMkLst>
        </pc:picChg>
        <pc:cxnChg chg="add del mod ord">
          <ac:chgData name="Suitters, Benjamin (STFC,RAL,TECH)" userId="56081ad2-16bd-4e0a-aca5-9e603e57188e" providerId="ADAL" clId="{2DFF2408-EB52-4362-B512-6D195995736A}" dt="2025-04-29T13:17:44.589" v="6548" actId="14100"/>
          <ac:cxnSpMkLst>
            <pc:docMk/>
            <pc:sldMk cId="3522414167" sldId="438"/>
            <ac:cxnSpMk id="14" creationId="{D7FE9CC4-5B89-52F1-3A07-A167AE06807D}"/>
          </ac:cxnSpMkLst>
        </pc:cxnChg>
        <pc:cxnChg chg="add mod ord">
          <ac:chgData name="Suitters, Benjamin (STFC,RAL,TECH)" userId="56081ad2-16bd-4e0a-aca5-9e603e57188e" providerId="ADAL" clId="{2DFF2408-EB52-4362-B512-6D195995736A}" dt="2025-04-29T13:17:34.476" v="6544" actId="14100"/>
          <ac:cxnSpMkLst>
            <pc:docMk/>
            <pc:sldMk cId="3522414167" sldId="438"/>
            <ac:cxnSpMk id="16" creationId="{021C7997-EA2E-12FD-CE6C-C98AB2C73D8E}"/>
          </ac:cxnSpMkLst>
        </pc:cxnChg>
      </pc:sldChg>
      <pc:sldChg chg="modSp add del mod">
        <pc:chgData name="Suitters, Benjamin (STFC,RAL,TECH)" userId="56081ad2-16bd-4e0a-aca5-9e603e57188e" providerId="ADAL" clId="{2DFF2408-EB52-4362-B512-6D195995736A}" dt="2025-04-29T13:06:08.501" v="6162" actId="47"/>
        <pc:sldMkLst>
          <pc:docMk/>
          <pc:sldMk cId="4245679175" sldId="438"/>
        </pc:sldMkLst>
        <pc:picChg chg="mod">
          <ac:chgData name="Suitters, Benjamin (STFC,RAL,TECH)" userId="56081ad2-16bd-4e0a-aca5-9e603e57188e" providerId="ADAL" clId="{2DFF2408-EB52-4362-B512-6D195995736A}" dt="2025-04-29T13:06:07.498" v="6161" actId="1076"/>
          <ac:picMkLst>
            <pc:docMk/>
            <pc:sldMk cId="4245679175" sldId="438"/>
            <ac:picMk id="5" creationId="{0E9A1D2C-83A5-A6A2-2667-FE95D9C93969}"/>
          </ac:picMkLst>
        </pc:picChg>
      </pc:sldChg>
      <pc:sldChg chg="addSp delSp modSp add del mod ord delAnim modAnim">
        <pc:chgData name="Suitters, Benjamin (STFC,RAL,TECH)" userId="56081ad2-16bd-4e0a-aca5-9e603e57188e" providerId="ADAL" clId="{2DFF2408-EB52-4362-B512-6D195995736A}" dt="2025-04-29T13:28:16.632" v="7061" actId="20577"/>
        <pc:sldMkLst>
          <pc:docMk/>
          <pc:sldMk cId="582816161" sldId="439"/>
        </pc:sldMkLst>
        <pc:spChg chg="mod">
          <ac:chgData name="Suitters, Benjamin (STFC,RAL,TECH)" userId="56081ad2-16bd-4e0a-aca5-9e603e57188e" providerId="ADAL" clId="{2DFF2408-EB52-4362-B512-6D195995736A}" dt="2025-04-29T13:26:41.686" v="6913" actId="1035"/>
          <ac:spMkLst>
            <pc:docMk/>
            <pc:sldMk cId="582816161" sldId="439"/>
            <ac:spMk id="2" creationId="{5807FF3C-9850-817C-B8AC-03D2E0414582}"/>
          </ac:spMkLst>
        </pc:spChg>
        <pc:spChg chg="mod">
          <ac:chgData name="Suitters, Benjamin (STFC,RAL,TECH)" userId="56081ad2-16bd-4e0a-aca5-9e603e57188e" providerId="ADAL" clId="{2DFF2408-EB52-4362-B512-6D195995736A}" dt="2025-04-29T13:28:16.632" v="7061" actId="20577"/>
          <ac:spMkLst>
            <pc:docMk/>
            <pc:sldMk cId="582816161" sldId="439"/>
            <ac:spMk id="3" creationId="{1387856F-0577-7925-00E7-412F31129169}"/>
          </ac:spMkLst>
        </pc:spChg>
        <pc:picChg chg="add mod">
          <ac:chgData name="Suitters, Benjamin (STFC,RAL,TECH)" userId="56081ad2-16bd-4e0a-aca5-9e603e57188e" providerId="ADAL" clId="{2DFF2408-EB52-4362-B512-6D195995736A}" dt="2025-04-29T13:27:36.781" v="6927" actId="14100"/>
          <ac:picMkLst>
            <pc:docMk/>
            <pc:sldMk cId="582816161" sldId="439"/>
            <ac:picMk id="4" creationId="{3BAEFD09-6345-83F9-BD86-72AA5AE52584}"/>
          </ac:picMkLst>
        </pc:picChg>
        <pc:picChg chg="add del mod">
          <ac:chgData name="Suitters, Benjamin (STFC,RAL,TECH)" userId="56081ad2-16bd-4e0a-aca5-9e603e57188e" providerId="ADAL" clId="{2DFF2408-EB52-4362-B512-6D195995736A}" dt="2025-04-29T13:27:25.983" v="6922" actId="478"/>
          <ac:picMkLst>
            <pc:docMk/>
            <pc:sldMk cId="582816161" sldId="439"/>
            <ac:picMk id="5" creationId="{D947000B-0EC1-9EFE-1AFA-C14E60F3A132}"/>
          </ac:picMkLst>
        </pc:picChg>
        <pc:picChg chg="add del mod">
          <ac:chgData name="Suitters, Benjamin (STFC,RAL,TECH)" userId="56081ad2-16bd-4e0a-aca5-9e603e57188e" providerId="ADAL" clId="{2DFF2408-EB52-4362-B512-6D195995736A}" dt="2025-04-29T13:27:01.932" v="6918" actId="478"/>
          <ac:picMkLst>
            <pc:docMk/>
            <pc:sldMk cId="582816161" sldId="439"/>
            <ac:picMk id="6" creationId="{6EF22161-A799-7549-63A4-29B769BD54D2}"/>
          </ac:picMkLst>
        </pc:picChg>
        <pc:picChg chg="add mod">
          <ac:chgData name="Suitters, Benjamin (STFC,RAL,TECH)" userId="56081ad2-16bd-4e0a-aca5-9e603e57188e" providerId="ADAL" clId="{2DFF2408-EB52-4362-B512-6D195995736A}" dt="2025-04-29T13:27:37.908" v="6928" actId="1076"/>
          <ac:picMkLst>
            <pc:docMk/>
            <pc:sldMk cId="582816161" sldId="439"/>
            <ac:picMk id="7" creationId="{22C0A558-2122-ADAA-0490-B3C593858E79}"/>
          </ac:picMkLst>
        </pc:picChg>
        <pc:picChg chg="del">
          <ac:chgData name="Suitters, Benjamin (STFC,RAL,TECH)" userId="56081ad2-16bd-4e0a-aca5-9e603e57188e" providerId="ADAL" clId="{2DFF2408-EB52-4362-B512-6D195995736A}" dt="2025-04-29T13:19:41.665" v="6619" actId="478"/>
          <ac:picMkLst>
            <pc:docMk/>
            <pc:sldMk cId="582816161" sldId="439"/>
            <ac:picMk id="9" creationId="{CD7586A8-68D7-10D9-307B-DC590E01E204}"/>
          </ac:picMkLst>
        </pc:picChg>
      </pc:sldChg>
      <pc:sldChg chg="delSp modSp add mod">
        <pc:chgData name="Suitters, Benjamin (STFC,RAL,TECH)" userId="56081ad2-16bd-4e0a-aca5-9e603e57188e" providerId="ADAL" clId="{2DFF2408-EB52-4362-B512-6D195995736A}" dt="2025-04-29T13:35:37.467" v="7577" actId="732"/>
        <pc:sldMkLst>
          <pc:docMk/>
          <pc:sldMk cId="1361507712" sldId="440"/>
        </pc:sldMkLst>
        <pc:spChg chg="mod">
          <ac:chgData name="Suitters, Benjamin (STFC,RAL,TECH)" userId="56081ad2-16bd-4e0a-aca5-9e603e57188e" providerId="ADAL" clId="{2DFF2408-EB52-4362-B512-6D195995736A}" dt="2025-04-29T13:32:51.692" v="7536" actId="20577"/>
          <ac:spMkLst>
            <pc:docMk/>
            <pc:sldMk cId="1361507712" sldId="440"/>
            <ac:spMk id="2" creationId="{97FD6DEF-60BE-59CD-3367-6981F25DAB56}"/>
          </ac:spMkLst>
        </pc:spChg>
        <pc:spChg chg="mod">
          <ac:chgData name="Suitters, Benjamin (STFC,RAL,TECH)" userId="56081ad2-16bd-4e0a-aca5-9e603e57188e" providerId="ADAL" clId="{2DFF2408-EB52-4362-B512-6D195995736A}" dt="2025-04-29T13:32:22.189" v="7517" actId="20577"/>
          <ac:spMkLst>
            <pc:docMk/>
            <pc:sldMk cId="1361507712" sldId="440"/>
            <ac:spMk id="3" creationId="{A40ED8C4-957C-8DD4-A7AE-7FED893C6D41}"/>
          </ac:spMkLst>
        </pc:spChg>
        <pc:picChg chg="mod modCrop">
          <ac:chgData name="Suitters, Benjamin (STFC,RAL,TECH)" userId="56081ad2-16bd-4e0a-aca5-9e603e57188e" providerId="ADAL" clId="{2DFF2408-EB52-4362-B512-6D195995736A}" dt="2025-04-29T13:35:37.467" v="7577" actId="732"/>
          <ac:picMkLst>
            <pc:docMk/>
            <pc:sldMk cId="1361507712" sldId="440"/>
            <ac:picMk id="6" creationId="{BFCE06BB-AA26-4598-C3B6-0774E8C9EF40}"/>
          </ac:picMkLst>
        </pc:picChg>
        <pc:picChg chg="mod">
          <ac:chgData name="Suitters, Benjamin (STFC,RAL,TECH)" userId="56081ad2-16bd-4e0a-aca5-9e603e57188e" providerId="ADAL" clId="{2DFF2408-EB52-4362-B512-6D195995736A}" dt="2025-04-29T13:32:33.272" v="7522" actId="1038"/>
          <ac:picMkLst>
            <pc:docMk/>
            <pc:sldMk cId="1361507712" sldId="440"/>
            <ac:picMk id="7" creationId="{A33BB16B-C0E7-969A-0D1C-C718FE2F055A}"/>
          </ac:picMkLst>
        </pc:picChg>
        <pc:picChg chg="del">
          <ac:chgData name="Suitters, Benjamin (STFC,RAL,TECH)" userId="56081ad2-16bd-4e0a-aca5-9e603e57188e" providerId="ADAL" clId="{2DFF2408-EB52-4362-B512-6D195995736A}" dt="2025-04-29T13:30:02.345" v="7171" actId="478"/>
          <ac:picMkLst>
            <pc:docMk/>
            <pc:sldMk cId="1361507712" sldId="440"/>
            <ac:picMk id="8" creationId="{868BAF2D-5817-AB5E-D1ED-BB5F283A8985}"/>
          </ac:picMkLst>
        </pc:picChg>
      </pc:sldChg>
      <pc:sldChg chg="addSp delSp modSp add mod">
        <pc:chgData name="Suitters, Benjamin (STFC,RAL,TECH)" userId="56081ad2-16bd-4e0a-aca5-9e603e57188e" providerId="ADAL" clId="{2DFF2408-EB52-4362-B512-6D195995736A}" dt="2025-04-29T17:31:40.435" v="8056" actId="14100"/>
        <pc:sldMkLst>
          <pc:docMk/>
          <pc:sldMk cId="880396338" sldId="441"/>
        </pc:sldMkLst>
        <pc:spChg chg="mod">
          <ac:chgData name="Suitters, Benjamin (STFC,RAL,TECH)" userId="56081ad2-16bd-4e0a-aca5-9e603e57188e" providerId="ADAL" clId="{2DFF2408-EB52-4362-B512-6D195995736A}" dt="2025-04-29T17:31:17.920" v="8049" actId="1035"/>
          <ac:spMkLst>
            <pc:docMk/>
            <pc:sldMk cId="880396338" sldId="441"/>
            <ac:spMk id="2" creationId="{7FD5F914-28D4-A7B5-C02B-EBB15AB41E59}"/>
          </ac:spMkLst>
        </pc:spChg>
        <pc:spChg chg="mod">
          <ac:chgData name="Suitters, Benjamin (STFC,RAL,TECH)" userId="56081ad2-16bd-4e0a-aca5-9e603e57188e" providerId="ADAL" clId="{2DFF2408-EB52-4362-B512-6D195995736A}" dt="2025-04-29T17:31:19.675" v="8050" actId="14100"/>
          <ac:spMkLst>
            <pc:docMk/>
            <pc:sldMk cId="880396338" sldId="441"/>
            <ac:spMk id="3" creationId="{2BC3D1B6-1D16-D1C3-AE50-FFE2328FE153}"/>
          </ac:spMkLst>
        </pc:spChg>
        <pc:picChg chg="add mod modCrop">
          <ac:chgData name="Suitters, Benjamin (STFC,RAL,TECH)" userId="56081ad2-16bd-4e0a-aca5-9e603e57188e" providerId="ADAL" clId="{2DFF2408-EB52-4362-B512-6D195995736A}" dt="2025-04-29T17:30:25.618" v="7897" actId="1076"/>
          <ac:picMkLst>
            <pc:docMk/>
            <pc:sldMk cId="880396338" sldId="441"/>
            <ac:picMk id="5" creationId="{580AD7C2-EDEC-DC6E-D787-25DCB5555E04}"/>
          </ac:picMkLst>
        </pc:picChg>
        <pc:picChg chg="del">
          <ac:chgData name="Suitters, Benjamin (STFC,RAL,TECH)" userId="56081ad2-16bd-4e0a-aca5-9e603e57188e" providerId="ADAL" clId="{2DFF2408-EB52-4362-B512-6D195995736A}" dt="2025-04-29T17:28:20.059" v="7762" actId="478"/>
          <ac:picMkLst>
            <pc:docMk/>
            <pc:sldMk cId="880396338" sldId="441"/>
            <ac:picMk id="6" creationId="{4C371BBF-8FEB-A78B-4107-3EC2169649E0}"/>
          </ac:picMkLst>
        </pc:picChg>
        <pc:picChg chg="del">
          <ac:chgData name="Suitters, Benjamin (STFC,RAL,TECH)" userId="56081ad2-16bd-4e0a-aca5-9e603e57188e" providerId="ADAL" clId="{2DFF2408-EB52-4362-B512-6D195995736A}" dt="2025-04-29T17:28:20.698" v="7763" actId="478"/>
          <ac:picMkLst>
            <pc:docMk/>
            <pc:sldMk cId="880396338" sldId="441"/>
            <ac:picMk id="7" creationId="{68500F58-9FCE-A770-35CA-A4612BA141CD}"/>
          </ac:picMkLst>
        </pc:picChg>
        <pc:picChg chg="add mod">
          <ac:chgData name="Suitters, Benjamin (STFC,RAL,TECH)" userId="56081ad2-16bd-4e0a-aca5-9e603e57188e" providerId="ADAL" clId="{2DFF2408-EB52-4362-B512-6D195995736A}" dt="2025-04-29T17:31:40.435" v="8056" actId="14100"/>
          <ac:picMkLst>
            <pc:docMk/>
            <pc:sldMk cId="880396338" sldId="441"/>
            <ac:picMk id="9" creationId="{4D07D412-C465-6CDD-2BAE-FC9A88471EB2}"/>
          </ac:picMkLst>
        </pc:picChg>
      </pc:sldChg>
      <pc:sldChg chg="modSp add mod">
        <pc:chgData name="Suitters, Benjamin (STFC,RAL,TECH)" userId="56081ad2-16bd-4e0a-aca5-9e603e57188e" providerId="ADAL" clId="{2DFF2408-EB52-4362-B512-6D195995736A}" dt="2025-04-29T18:18:17.189" v="8922" actId="20577"/>
        <pc:sldMkLst>
          <pc:docMk/>
          <pc:sldMk cId="13944236" sldId="442"/>
        </pc:sldMkLst>
        <pc:spChg chg="mod">
          <ac:chgData name="Suitters, Benjamin (STFC,RAL,TECH)" userId="56081ad2-16bd-4e0a-aca5-9e603e57188e" providerId="ADAL" clId="{2DFF2408-EB52-4362-B512-6D195995736A}" dt="2025-04-29T18:18:17.189" v="8922" actId="20577"/>
          <ac:spMkLst>
            <pc:docMk/>
            <pc:sldMk cId="13944236" sldId="442"/>
            <ac:spMk id="2" creationId="{64804DDC-3A6F-1F2A-C763-48364A2A26B1}"/>
          </ac:spMkLst>
        </pc:spChg>
      </pc:sldChg>
      <pc:sldChg chg="new del">
        <pc:chgData name="Suitters, Benjamin (STFC,RAL,TECH)" userId="56081ad2-16bd-4e0a-aca5-9e603e57188e" providerId="ADAL" clId="{2DFF2408-EB52-4362-B512-6D195995736A}" dt="2025-04-29T18:18:30.439" v="8924" actId="47"/>
        <pc:sldMkLst>
          <pc:docMk/>
          <pc:sldMk cId="1064842491" sldId="443"/>
        </pc:sldMkLst>
      </pc:sldChg>
      <pc:sldChg chg="modSp add mod">
        <pc:chgData name="Suitters, Benjamin (STFC,RAL,TECH)" userId="56081ad2-16bd-4e0a-aca5-9e603e57188e" providerId="ADAL" clId="{2DFF2408-EB52-4362-B512-6D195995736A}" dt="2025-04-29T18:19:47.956" v="8933" actId="20577"/>
        <pc:sldMkLst>
          <pc:docMk/>
          <pc:sldMk cId="1963922872" sldId="443"/>
        </pc:sldMkLst>
        <pc:spChg chg="mod">
          <ac:chgData name="Suitters, Benjamin (STFC,RAL,TECH)" userId="56081ad2-16bd-4e0a-aca5-9e603e57188e" providerId="ADAL" clId="{2DFF2408-EB52-4362-B512-6D195995736A}" dt="2025-04-29T18:19:47.956" v="8933" actId="20577"/>
          <ac:spMkLst>
            <pc:docMk/>
            <pc:sldMk cId="1963922872" sldId="443"/>
            <ac:spMk id="2" creationId="{04FD5736-383F-901F-A197-D996F97EAAF8}"/>
          </ac:spMkLst>
        </pc:spChg>
      </pc:sldChg>
      <pc:sldChg chg="add del setBg">
        <pc:chgData name="Suitters, Benjamin (STFC,RAL,TECH)" userId="56081ad2-16bd-4e0a-aca5-9e603e57188e" providerId="ADAL" clId="{2DFF2408-EB52-4362-B512-6D195995736A}" dt="2025-04-29T18:19:54.747" v="8935" actId="47"/>
        <pc:sldMkLst>
          <pc:docMk/>
          <pc:sldMk cId="2323908076" sldId="444"/>
        </pc:sldMkLst>
      </pc:sldChg>
      <pc:sldChg chg="addSp delSp modSp new mod modClrScheme chgLayout">
        <pc:chgData name="Suitters, Benjamin (STFC,RAL,TECH)" userId="56081ad2-16bd-4e0a-aca5-9e603e57188e" providerId="ADAL" clId="{2DFF2408-EB52-4362-B512-6D195995736A}" dt="2025-04-29T18:24:28.909" v="9109" actId="1076"/>
        <pc:sldMkLst>
          <pc:docMk/>
          <pc:sldMk cId="2847536056" sldId="444"/>
        </pc:sldMkLst>
        <pc:spChg chg="del mod ord">
          <ac:chgData name="Suitters, Benjamin (STFC,RAL,TECH)" userId="56081ad2-16bd-4e0a-aca5-9e603e57188e" providerId="ADAL" clId="{2DFF2408-EB52-4362-B512-6D195995736A}" dt="2025-04-29T18:22:19.408" v="9047" actId="700"/>
          <ac:spMkLst>
            <pc:docMk/>
            <pc:sldMk cId="2847536056" sldId="444"/>
            <ac:spMk id="2" creationId="{D5C29E37-1A23-F8DF-8715-02E0493295CD}"/>
          </ac:spMkLst>
        </pc:spChg>
        <pc:spChg chg="del">
          <ac:chgData name="Suitters, Benjamin (STFC,RAL,TECH)" userId="56081ad2-16bd-4e0a-aca5-9e603e57188e" providerId="ADAL" clId="{2DFF2408-EB52-4362-B512-6D195995736A}" dt="2025-04-29T18:22:19.408" v="9047" actId="700"/>
          <ac:spMkLst>
            <pc:docMk/>
            <pc:sldMk cId="2847536056" sldId="444"/>
            <ac:spMk id="3" creationId="{57EB310E-00AE-4CFD-D954-551540C8B8F8}"/>
          </ac:spMkLst>
        </pc:spChg>
        <pc:spChg chg="del">
          <ac:chgData name="Suitters, Benjamin (STFC,RAL,TECH)" userId="56081ad2-16bd-4e0a-aca5-9e603e57188e" providerId="ADAL" clId="{2DFF2408-EB52-4362-B512-6D195995736A}" dt="2025-04-29T18:22:19.408" v="9047" actId="700"/>
          <ac:spMkLst>
            <pc:docMk/>
            <pc:sldMk cId="2847536056" sldId="444"/>
            <ac:spMk id="4" creationId="{42ADAF23-9718-9A04-FB8F-8CBE2A8D0E24}"/>
          </ac:spMkLst>
        </pc:spChg>
        <pc:spChg chg="add mod ord">
          <ac:chgData name="Suitters, Benjamin (STFC,RAL,TECH)" userId="56081ad2-16bd-4e0a-aca5-9e603e57188e" providerId="ADAL" clId="{2DFF2408-EB52-4362-B512-6D195995736A}" dt="2025-04-29T18:22:29.493" v="9095" actId="20577"/>
          <ac:spMkLst>
            <pc:docMk/>
            <pc:sldMk cId="2847536056" sldId="444"/>
            <ac:spMk id="5" creationId="{6DA284DD-5A63-232C-72D0-7FABE1EDCF93}"/>
          </ac:spMkLst>
        </pc:spChg>
        <pc:graphicFrameChg chg="add mod">
          <ac:chgData name="Suitters, Benjamin (STFC,RAL,TECH)" userId="56081ad2-16bd-4e0a-aca5-9e603e57188e" providerId="ADAL" clId="{2DFF2408-EB52-4362-B512-6D195995736A}" dt="2025-04-29T18:22:31.609" v="9096"/>
          <ac:graphicFrameMkLst>
            <pc:docMk/>
            <pc:sldMk cId="2847536056" sldId="444"/>
            <ac:graphicFrameMk id="6" creationId="{1563C16C-30DF-E54E-D6D6-5C0F0B4F8483}"/>
          </ac:graphicFrameMkLst>
        </pc:graphicFrameChg>
        <pc:graphicFrameChg chg="add del mod">
          <ac:chgData name="Suitters, Benjamin (STFC,RAL,TECH)" userId="56081ad2-16bd-4e0a-aca5-9e603e57188e" providerId="ADAL" clId="{2DFF2408-EB52-4362-B512-6D195995736A}" dt="2025-04-29T18:23:29.967" v="9101" actId="478"/>
          <ac:graphicFrameMkLst>
            <pc:docMk/>
            <pc:sldMk cId="2847536056" sldId="444"/>
            <ac:graphicFrameMk id="7" creationId="{DB9938F1-B475-7D2D-2426-397D5355B4FD}"/>
          </ac:graphicFrameMkLst>
        </pc:graphicFrameChg>
        <pc:graphicFrameChg chg="add mod">
          <ac:chgData name="Suitters, Benjamin (STFC,RAL,TECH)" userId="56081ad2-16bd-4e0a-aca5-9e603e57188e" providerId="ADAL" clId="{2DFF2408-EB52-4362-B512-6D195995736A}" dt="2025-04-29T18:23:50.879" v="9102"/>
          <ac:graphicFrameMkLst>
            <pc:docMk/>
            <pc:sldMk cId="2847536056" sldId="444"/>
            <ac:graphicFrameMk id="8" creationId="{2201DB87-E456-BFDA-9EE0-9E4024BFF515}"/>
          </ac:graphicFrameMkLst>
        </pc:graphicFrameChg>
        <pc:graphicFrameChg chg="add mod">
          <ac:chgData name="Suitters, Benjamin (STFC,RAL,TECH)" userId="56081ad2-16bd-4e0a-aca5-9e603e57188e" providerId="ADAL" clId="{2DFF2408-EB52-4362-B512-6D195995736A}" dt="2025-04-29T18:24:03.717" v="9105" actId="1076"/>
          <ac:graphicFrameMkLst>
            <pc:docMk/>
            <pc:sldMk cId="2847536056" sldId="444"/>
            <ac:graphicFrameMk id="9" creationId="{307AD77F-AAB4-EC9F-4C64-A13AC9B60D49}"/>
          </ac:graphicFrameMkLst>
        </pc:graphicFrameChg>
        <pc:picChg chg="add mod">
          <ac:chgData name="Suitters, Benjamin (STFC,RAL,TECH)" userId="56081ad2-16bd-4e0a-aca5-9e603e57188e" providerId="ADAL" clId="{2DFF2408-EB52-4362-B512-6D195995736A}" dt="2025-04-29T18:24:28.909" v="9109" actId="1076"/>
          <ac:picMkLst>
            <pc:docMk/>
            <pc:sldMk cId="2847536056" sldId="444"/>
            <ac:picMk id="10" creationId="{C829E9FA-D4FD-881A-E715-9486B1E307BA}"/>
          </ac:picMkLst>
        </pc:picChg>
      </pc:sldChg>
      <pc:sldChg chg="add ord">
        <pc:chgData name="Suitters, Benjamin (STFC,RAL,TECH)" userId="56081ad2-16bd-4e0a-aca5-9e603e57188e" providerId="ADAL" clId="{2DFF2408-EB52-4362-B512-6D195995736A}" dt="2025-04-29T18:26:37.325" v="9113"/>
        <pc:sldMkLst>
          <pc:docMk/>
          <pc:sldMk cId="2173926473" sldId="445"/>
        </pc:sldMkLst>
      </pc:sldChg>
      <pc:sldMasterChg chg="modSldLayout">
        <pc:chgData name="Suitters, Benjamin (STFC,RAL,TECH)" userId="56081ad2-16bd-4e0a-aca5-9e603e57188e" providerId="ADAL" clId="{2DFF2408-EB52-4362-B512-6D195995736A}" dt="2025-04-29T18:18:04.282" v="8895" actId="27028"/>
        <pc:sldMasterMkLst>
          <pc:docMk/>
          <pc:sldMasterMk cId="1059588528" sldId="2147483675"/>
        </pc:sldMasterMkLst>
        <pc:sldLayoutChg chg="replId">
          <pc:chgData name="Suitters, Benjamin (STFC,RAL,TECH)" userId="56081ad2-16bd-4e0a-aca5-9e603e57188e" providerId="ADAL" clId="{2DFF2408-EB52-4362-B512-6D195995736A}" dt="2025-04-29T18:18:04.282" v="8895" actId="27028"/>
          <pc:sldLayoutMkLst>
            <pc:docMk/>
            <pc:sldMasterMk cId="1059588528" sldId="2147483675"/>
            <pc:sldLayoutMk cId="3184917324" sldId="2147483732"/>
          </pc:sldLayoutMkLst>
        </pc:sldLayoutChg>
      </pc:sldMasterChg>
      <pc:sldMasterChg chg="add addSldLayout">
        <pc:chgData name="Suitters, Benjamin (STFC,RAL,TECH)" userId="56081ad2-16bd-4e0a-aca5-9e603e57188e" providerId="ADAL" clId="{2DFF2408-EB52-4362-B512-6D195995736A}" dt="2025-04-29T18:18:04.282" v="8895" actId="27028"/>
        <pc:sldMasterMkLst>
          <pc:docMk/>
          <pc:sldMasterMk cId="967685184" sldId="2147483681"/>
        </pc:sldMasterMkLst>
        <pc:sldLayoutChg chg="add">
          <pc:chgData name="Suitters, Benjamin (STFC,RAL,TECH)" userId="56081ad2-16bd-4e0a-aca5-9e603e57188e" providerId="ADAL" clId="{2DFF2408-EB52-4362-B512-6D195995736A}" dt="2025-04-29T18:18:04.282" v="8895" actId="27028"/>
          <pc:sldLayoutMkLst>
            <pc:docMk/>
            <pc:sldMasterMk cId="967685184" sldId="2147483681"/>
            <pc:sldLayoutMk cId="3510161474" sldId="2147483699"/>
          </pc:sldLayoutMkLst>
        </pc:sldLayoutChg>
      </pc:sldMasterChg>
      <pc:sldMasterChg chg="modSldLayout">
        <pc:chgData name="Suitters, Benjamin (STFC,RAL,TECH)" userId="56081ad2-16bd-4e0a-aca5-9e603e57188e" providerId="ADAL" clId="{2DFF2408-EB52-4362-B512-6D195995736A}" dt="2025-04-29T18:18:04.282" v="8895" actId="27028"/>
        <pc:sldMasterMkLst>
          <pc:docMk/>
          <pc:sldMasterMk cId="901012658" sldId="2147483689"/>
        </pc:sldMasterMkLst>
        <pc:sldLayoutChg chg="replId">
          <pc:chgData name="Suitters, Benjamin (STFC,RAL,TECH)" userId="56081ad2-16bd-4e0a-aca5-9e603e57188e" providerId="ADAL" clId="{2DFF2408-EB52-4362-B512-6D195995736A}" dt="2025-04-29T18:18:04.282" v="8895" actId="27028"/>
          <pc:sldLayoutMkLst>
            <pc:docMk/>
            <pc:sldMasterMk cId="901012658" sldId="2147483689"/>
            <pc:sldLayoutMk cId="3674621819" sldId="214748373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te0dfs01\projectsHPT\Neutrino_facility_studies\MuonCollider@CERN\EnergyDeposition\V2\SUMMAR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e0dfs01\projectsHPT\Neutrino_facility_studies\MuonCollider@CERN\EnergyDeposition\V2\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565254475290979E-2"/>
          <c:y val="5.4020150423956484E-2"/>
          <c:w val="0.89584095250973417"/>
          <c:h val="0.81338320346548343"/>
        </c:manualLayout>
      </c:layout>
      <c:scatterChart>
        <c:scatterStyle val="lineMarker"/>
        <c:varyColors val="0"/>
        <c:ser>
          <c:idx val="0"/>
          <c:order val="0"/>
          <c:tx>
            <c:v>50% Volume Fraction, Gaussian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(summary!$B$2,summary!$B$6,summary!$B$8)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xVal>
          <c:yVal>
            <c:numRef>
              <c:f>(summary!$H$2,summary!$H$6,summary!$H$8)</c:f>
              <c:numCache>
                <c:formatCode>0.000</c:formatCode>
                <c:ptCount val="3"/>
                <c:pt idx="0">
                  <c:v>1.1663635793566187</c:v>
                </c:pt>
                <c:pt idx="1">
                  <c:v>2.0207507197566406</c:v>
                </c:pt>
                <c:pt idx="2">
                  <c:v>3.1530767926767247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2E-4B57-989F-16E4B47A1AA9}"/>
            </c:ext>
          </c:extLst>
        </c:ser>
        <c:ser>
          <c:idx val="1"/>
          <c:order val="1"/>
          <c:tx>
            <c:v>25% Volume Fraction, Gaussian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(summary!$B$3,summary!$B$7,summary!$B$9)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xVal>
          <c:yVal>
            <c:numRef>
              <c:f>(summary!$H$3,summary!$H$7,summary!$H$9)</c:f>
              <c:numCache>
                <c:formatCode>0.000</c:formatCode>
                <c:ptCount val="3"/>
                <c:pt idx="0">
                  <c:v>1.6777918094894462</c:v>
                </c:pt>
                <c:pt idx="1">
                  <c:v>3.1194968553459117</c:v>
                </c:pt>
                <c:pt idx="2">
                  <c:v>4.6268656716417906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82E-4B57-989F-16E4B47A1AA9}"/>
            </c:ext>
          </c:extLst>
        </c:ser>
        <c:ser>
          <c:idx val="2"/>
          <c:order val="2"/>
          <c:tx>
            <c:v>SuperGaussian, 25% Volume Fraction</c:v>
          </c:tx>
          <c:spPr>
            <a:ln w="25400" cap="rnd">
              <a:noFill/>
              <a:round/>
            </a:ln>
            <a:effectLst/>
          </c:spPr>
          <c:marker>
            <c:symbol val="x"/>
            <c:size val="8"/>
            <c:spPr>
              <a:noFill/>
              <a:ln w="38100">
                <a:solidFill>
                  <a:schemeClr val="accent3"/>
                </a:solidFill>
              </a:ln>
              <a:effectLst/>
            </c:spPr>
          </c:marker>
          <c:xVal>
            <c:numRef>
              <c:f>summary!$B$5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summary!$H$5</c:f>
              <c:numCache>
                <c:formatCode>0.000</c:formatCode>
                <c:ptCount val="1"/>
                <c:pt idx="0">
                  <c:v>2.7648536559986918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82E-4B57-989F-16E4B47A1AA9}"/>
            </c:ext>
          </c:extLst>
        </c:ser>
        <c:ser>
          <c:idx val="3"/>
          <c:order val="3"/>
          <c:tx>
            <c:v>Supergaussian, 50% Volume Fraction</c:v>
          </c:tx>
          <c:spPr>
            <a:ln w="25400" cap="rnd">
              <a:noFill/>
              <a:round/>
            </a:ln>
            <a:effectLst/>
          </c:spPr>
          <c:marker>
            <c:symbol val="x"/>
            <c:size val="8"/>
            <c:spPr>
              <a:noFill/>
              <a:ln w="38100">
                <a:solidFill>
                  <a:schemeClr val="accent4"/>
                </a:solidFill>
              </a:ln>
              <a:effectLst/>
            </c:spPr>
          </c:marker>
          <c:xVal>
            <c:numRef>
              <c:f>summary!$B$4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summary!$H$4</c:f>
              <c:numCache>
                <c:formatCode>0.000</c:formatCode>
                <c:ptCount val="1"/>
                <c:pt idx="0">
                  <c:v>1.8345004438307524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82E-4B57-989F-16E4B47A1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5138960"/>
        <c:axId val="655140400"/>
      </c:scatterChart>
      <c:valAx>
        <c:axId val="655138960"/>
        <c:scaling>
          <c:orientation val="minMax"/>
          <c:min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Target Diameter,</a:t>
                </a:r>
                <a:r>
                  <a:rPr lang="en-GB" sz="1400" baseline="0"/>
                  <a:t> mm</a:t>
                </a: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40400"/>
        <c:crosses val="autoZero"/>
        <c:crossBetween val="midCat"/>
      </c:valAx>
      <c:valAx>
        <c:axId val="65514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/>
                  <a:t>Conservative Case Allowable</a:t>
                </a:r>
                <a:r>
                  <a:rPr lang="en-GB" sz="1400" baseline="0" dirty="0"/>
                  <a:t> Beam Power, MW</a:t>
                </a:r>
                <a:endParaRPr lang="en-GB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38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4045420346234794"/>
          <c:y val="0.57254874482501761"/>
          <c:w val="0.3225576855733191"/>
          <c:h val="0.27921003791989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dirty="0"/>
              <a:t>Beam</a:t>
            </a:r>
            <a:r>
              <a:rPr lang="en-GB" sz="2400" baseline="0" dirty="0"/>
              <a:t> Power vs Target Diameter</a:t>
            </a:r>
            <a:endParaRPr lang="en-GB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8.3565254475290979E-2"/>
          <c:y val="0.11075773240600031"/>
          <c:w val="0.89584095250973417"/>
          <c:h val="0.75664562148343972"/>
        </c:manualLayout>
      </c:layout>
      <c:scatterChart>
        <c:scatterStyle val="lineMarker"/>
        <c:varyColors val="0"/>
        <c:ser>
          <c:idx val="0"/>
          <c:order val="0"/>
          <c:tx>
            <c:v>50% Volume Fraction, Gaussian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(summary!$B$2,summary!$B$6,summary!$B$8)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xVal>
          <c:yVal>
            <c:numRef>
              <c:f>(summary!$H$2,summary!$H$6,summary!$H$8)</c:f>
              <c:numCache>
                <c:formatCode>0.000</c:formatCode>
                <c:ptCount val="3"/>
                <c:pt idx="0">
                  <c:v>1.1663635793566187</c:v>
                </c:pt>
                <c:pt idx="1">
                  <c:v>2.0207507197566406</c:v>
                </c:pt>
                <c:pt idx="2">
                  <c:v>3.1530767926767247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DC-4061-969D-11810F859F1E}"/>
            </c:ext>
          </c:extLst>
        </c:ser>
        <c:ser>
          <c:idx val="1"/>
          <c:order val="1"/>
          <c:tx>
            <c:v>25% Volume Fraction, Gaussian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(summary!$B$3,summary!$B$7,summary!$B$9)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xVal>
          <c:yVal>
            <c:numRef>
              <c:f>(summary!$H$3,summary!$H$7,summary!$H$9)</c:f>
              <c:numCache>
                <c:formatCode>0.000</c:formatCode>
                <c:ptCount val="3"/>
                <c:pt idx="0">
                  <c:v>1.6777918094894462</c:v>
                </c:pt>
                <c:pt idx="1">
                  <c:v>3.1194968553459117</c:v>
                </c:pt>
                <c:pt idx="2">
                  <c:v>4.6268656716417906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CDC-4061-969D-11810F859F1E}"/>
            </c:ext>
          </c:extLst>
        </c:ser>
        <c:ser>
          <c:idx val="2"/>
          <c:order val="2"/>
          <c:tx>
            <c:v>SuperGaussian, 25% Volume Fraction</c:v>
          </c:tx>
          <c:spPr>
            <a:ln w="25400" cap="rnd">
              <a:noFill/>
              <a:round/>
            </a:ln>
            <a:effectLst/>
          </c:spPr>
          <c:marker>
            <c:symbol val="x"/>
            <c:size val="8"/>
            <c:spPr>
              <a:noFill/>
              <a:ln w="38100">
                <a:solidFill>
                  <a:schemeClr val="accent3"/>
                </a:solidFill>
              </a:ln>
              <a:effectLst/>
            </c:spPr>
          </c:marker>
          <c:xVal>
            <c:numRef>
              <c:f>summary!$B$5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summary!$H$5</c:f>
              <c:numCache>
                <c:formatCode>0.000</c:formatCode>
                <c:ptCount val="1"/>
                <c:pt idx="0">
                  <c:v>2.7648536559986918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CDC-4061-969D-11810F859F1E}"/>
            </c:ext>
          </c:extLst>
        </c:ser>
        <c:ser>
          <c:idx val="3"/>
          <c:order val="3"/>
          <c:tx>
            <c:v>Supergaussian, 50% Volume Fraction</c:v>
          </c:tx>
          <c:spPr>
            <a:ln w="25400" cap="rnd">
              <a:noFill/>
              <a:round/>
            </a:ln>
            <a:effectLst/>
          </c:spPr>
          <c:marker>
            <c:symbol val="x"/>
            <c:size val="8"/>
            <c:spPr>
              <a:noFill/>
              <a:ln w="38100">
                <a:solidFill>
                  <a:schemeClr val="accent4"/>
                </a:solidFill>
              </a:ln>
              <a:effectLst/>
            </c:spPr>
          </c:marker>
          <c:xVal>
            <c:numRef>
              <c:f>summary!$B$4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summary!$H$4</c:f>
              <c:numCache>
                <c:formatCode>0.000</c:formatCode>
                <c:ptCount val="1"/>
                <c:pt idx="0">
                  <c:v>1.8345004438307524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CDC-4061-969D-11810F859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5138960"/>
        <c:axId val="655140400"/>
      </c:scatterChart>
      <c:valAx>
        <c:axId val="655138960"/>
        <c:scaling>
          <c:orientation val="minMax"/>
          <c:min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Target Diameter,</a:t>
                </a:r>
                <a:r>
                  <a:rPr lang="en-GB" sz="1200" baseline="0"/>
                  <a:t> mm</a:t>
                </a:r>
                <a:endParaRPr lang="en-GB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40400"/>
        <c:crosses val="autoZero"/>
        <c:crossBetween val="midCat"/>
      </c:valAx>
      <c:valAx>
        <c:axId val="65514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Allowable</a:t>
                </a:r>
                <a:r>
                  <a:rPr lang="en-GB" sz="1200" baseline="0"/>
                  <a:t> Beam Power, MW</a:t>
                </a:r>
                <a:endParaRPr lang="en-GB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38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9505570060017263"/>
          <c:y val="0.65018964648465649"/>
          <c:w val="0.26795618843549446"/>
          <c:h val="0.20156913626025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3A7B4-B0DB-4E62-AE85-36299D312163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8DC7B-36B0-42F3-8A4F-A94D381894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91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DC7B-36B0-42F3-8A4F-A94D381894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528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E70DF-2A34-E857-7C20-0E24C904E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A4A5B2-6228-221D-C6F3-0487FBBD9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85760C-99EF-87B1-63AC-F4D5A7F72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3B920-B781-6F01-923B-9F4FD158F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48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52209-C038-4319-A7C7-7197EACC013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48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DA8D3-5AF9-8456-2735-C80635BF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1C851-3104-3F00-FA79-E3A906297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95755F-CAF5-AA6F-DC21-D9E214F0E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C6A5A-9A7F-7038-2AE5-E384F18F6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C8DF9-AF46-4CD7-8404-B3427FE687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65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89B45-20F9-430B-A0B5-BC276B60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2AA6D-5E6D-A66D-5739-ACB96158C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E4B70-52A9-7474-DE1E-ECD18C584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831A-7A19-5C69-A212-05DDF207D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C8DF9-AF46-4CD7-8404-B3427FE687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75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5CA4-3C43-82BA-75E2-06C7A0A6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DEA79-0793-FDC3-B8EE-E06E22908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B67B9-5E66-BA6E-343F-EF7B7A8ED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293A1-4913-AC98-BF70-1332F78D6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C8DF9-AF46-4CD7-8404-B3427FE687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40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DC7B-36B0-42F3-8A4F-A94D381894C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74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1DCAE-7EFF-29E8-6508-32C50D3D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C1A81-A87A-4ED0-CDBC-11ABFA5FD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2F19C-0107-EB80-CF5F-CDA5E190C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3B469-03D7-FBB7-3160-C0C52A925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DC7B-36B0-42F3-8A4F-A94D381894C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9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DC7B-36B0-42F3-8A4F-A94D381894C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25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DC7B-36B0-42F3-8A4F-A94D381894C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788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D10C5A-8AB7-BEA1-0C35-ADA806E90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906" y="3828756"/>
            <a:ext cx="5500842" cy="914400"/>
          </a:xfrm>
        </p:spPr>
        <p:txBody>
          <a:bodyPr>
            <a:noAutofit/>
          </a:bodyPr>
          <a:lstStyle>
            <a:lvl1pPr marL="0" indent="0">
              <a:buNone/>
              <a:defRPr lang="en-GB" sz="24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Subheading - Arial Regular 24 point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16212-D8A4-11D6-1F83-6E9B418645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12D62F-F903-8891-9D71-B9868880B2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0ECD21-9A45-75C3-272E-C20991CCA3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906" y="2215562"/>
            <a:ext cx="5907414" cy="9144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1pPr>
            <a:lvl2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2pPr>
            <a:lvl3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3pPr>
            <a:lvl4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4pPr>
            <a:lvl5pPr marL="0" algn="l" defTabSz="914400" rtl="0" eaLnBrk="1" latinLnBrk="0" hangingPunct="1">
              <a:defRPr lang="en-GB" sz="4800" b="1" kern="1200" spc="-150" dirty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Presentation title </a:t>
            </a:r>
            <a: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  <a:t>– Arial Bold 48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22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g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E358509C-A492-BA12-600B-ECB0780C105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92242" y="1399167"/>
            <a:ext cx="5181601" cy="4351339"/>
          </a:xfrm>
        </p:spPr>
        <p:txBody>
          <a:bodyPr>
            <a:normAutofit/>
          </a:bodyPr>
          <a:lstStyle>
            <a:lvl1pPr>
              <a:defRPr kumimoji="0" lang="en-GB" sz="2200" b="0" i="0" u="none" strike="noStrike" kern="1200" cap="none" spc="0" normalizeH="0" baseline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defRPr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E6A92-A29A-53BE-CD83-37EF3BE6A3B0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7BFA2BB-D316-8C1E-DDFE-CC65963E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D9FDFA-FF16-6BC8-E9B6-7C2D701F0CC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2212" y="1437438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imperdiet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euismod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52BCC2-C6EB-112B-7057-9F4C302F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2" y="111875"/>
            <a:ext cx="528277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9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1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rmAutofit/>
          </a:bodyPr>
          <a:lstStyle>
            <a:lvl1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21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D066F1-AF61-E5DE-24E1-15BD67789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16303-D9CD-15EA-812C-B224F1ED4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55801-3463-14AC-04BF-5EA557463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69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1DD8-5AEF-8FEC-32C9-40B017CDF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15829-BE37-9229-CA87-D683ACC9D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06770-3202-C319-0E72-D3FAE985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876B-8826-3310-5989-0D44DC73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868F-A646-A101-84CC-B03FA9544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6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55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73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82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4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7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A7E18E2-6E09-B6A4-7097-8914E01AF8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314" y="1387942"/>
            <a:ext cx="10617530" cy="34404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imperdiet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euismod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nisi porta lorem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mollis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porttitor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leo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sollicitudin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tempor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id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nisl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mi ipsum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faucibus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ullamcorper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nullam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felis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lobortis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mattis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faucibus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66A31B-F4C1-3972-543B-652BD4FFFE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604" y="345182"/>
            <a:ext cx="107194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 only</a:t>
            </a:r>
          </a:p>
        </p:txBody>
      </p:sp>
    </p:spTree>
    <p:extLst>
      <p:ext uri="{BB962C8B-B14F-4D97-AF65-F5344CB8AC3E}">
        <p14:creationId xmlns:p14="http://schemas.microsoft.com/office/powerpoint/2010/main" val="1148962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7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02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7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72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0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00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786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102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1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0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C92F8BF-00A7-3E0E-1B07-7913381732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637" y="2218377"/>
            <a:ext cx="9312602" cy="17564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1pPr>
            <a:lvl2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2pPr>
            <a:lvl3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3pPr>
            <a:lvl4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4pPr>
            <a:lvl5pPr marL="0" algn="l" defTabSz="914400" rtl="0" eaLnBrk="1" latinLnBrk="0" hangingPunct="1">
              <a:defRPr lang="en-GB" sz="4800" b="1" kern="1200" spc="-150" dirty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Page Divider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81D78-4975-F047-C2A6-E4B7264B8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33D0A5-5DE2-63CB-2FD4-5F5DA1FCA0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B3100BBB-EA80-6A2C-B64C-AAC9364D3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637" y="3060392"/>
            <a:ext cx="5500842" cy="914400"/>
          </a:xfrm>
        </p:spPr>
        <p:txBody>
          <a:bodyPr>
            <a:noAutofit/>
          </a:bodyPr>
          <a:lstStyle>
            <a:lvl1pPr marL="0" indent="0">
              <a:buNone/>
              <a:defRPr lang="en-GB" sz="24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Subheading - Arial Regular 24 point</a:t>
            </a:r>
          </a:p>
        </p:txBody>
      </p:sp>
    </p:spTree>
    <p:extLst>
      <p:ext uri="{BB962C8B-B14F-4D97-AF65-F5344CB8AC3E}">
        <p14:creationId xmlns:p14="http://schemas.microsoft.com/office/powerpoint/2010/main" val="59724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73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2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5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91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89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55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21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11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97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CD9D95-6CFC-5DD3-B816-B99A14A0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03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927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181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33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676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136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2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5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18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852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46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rgbClr val="1E5DF8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rgbClr val="1E5DF8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83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5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499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830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56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24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84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19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90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933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92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04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10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0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50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1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934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5695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97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73AE-DDE5-4102-BD0C-C78B116BBC5D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DF96-BDBE-4CF6-B720-8FA1A9EF34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19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D2453A-0F5D-095E-F96B-E81FCDDFEE7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2212" y="1437438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imperdiet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29880-F287-9164-BFC9-C0280AD4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2" y="111875"/>
            <a:ext cx="528277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B84B21-C906-F6AB-C2B6-460A6A29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1" r="1970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DE6A92-A29A-53BE-CD83-37EF3BE6A3B0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D2A3E3-CC78-C3D2-C0B8-8DA5C2E2DF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40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51866-DA46-2AD3-57E9-F6E66CF16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1" r="1970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3E5BF-411F-6742-3F4C-882A127A4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2"/>
          <a:stretch/>
        </p:blipFill>
        <p:spPr>
          <a:xfrm>
            <a:off x="5497550" y="0"/>
            <a:ext cx="669444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B4259E-310B-AFAA-092D-F9A7FDFCFECD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A692E4-C093-F41C-B16E-47F9CF09763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2212" y="1437438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imperdiet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406AB7-260A-561E-05B5-938622D0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2" y="111875"/>
            <a:ext cx="528277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8C88184-7D78-32AD-166D-6D5730B335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26237" y="0"/>
            <a:ext cx="6365762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9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00F5B-2533-4FA0-9623-C5DD5BD13DFA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D3569-2B42-4717-9380-D64A67F6810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F2DD2-B110-CF04-70C1-24AE0E886D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6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8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732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733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854E-7CBA-43F8-B81A-14368B86D58C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4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F2DD2-B110-CF04-70C1-24AE0E886DC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8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B0CD8-2C22-4C40-10C1-F99AE2FBBA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/>
              <a:t>B Suitters</a:t>
            </a:r>
            <a:r>
              <a:rPr lang="en-GB" dirty="0"/>
              <a:t>, D Wilcox, C Densham, W Bishop, J Back</a:t>
            </a:r>
          </a:p>
          <a:p>
            <a:r>
              <a:rPr lang="en-GB" dirty="0"/>
              <a:t>Muon Collider UK Meeting</a:t>
            </a:r>
          </a:p>
          <a:p>
            <a:r>
              <a:rPr lang="en-GB" dirty="0"/>
              <a:t>30 April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0B844-64DC-969C-D194-D30480126D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4906" y="1800225"/>
            <a:ext cx="5907414" cy="1329737"/>
          </a:xfrm>
        </p:spPr>
        <p:txBody>
          <a:bodyPr/>
          <a:lstStyle/>
          <a:p>
            <a:r>
              <a:rPr lang="en-GB" dirty="0"/>
              <a:t>A Tungsten Target for the Muon Collider</a:t>
            </a:r>
          </a:p>
        </p:txBody>
      </p:sp>
    </p:spTree>
    <p:extLst>
      <p:ext uri="{BB962C8B-B14F-4D97-AF65-F5344CB8AC3E}">
        <p14:creationId xmlns:p14="http://schemas.microsoft.com/office/powerpoint/2010/main" val="376775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5BD21-5E1B-1A9C-6BA0-570473C7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D050A-662A-938C-3965-6660B2AE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2E966-EA1A-3238-F8A4-2D74C0F2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0977EB-71AC-2EFD-91EC-4094EEFE5522}"/>
              </a:ext>
            </a:extLst>
          </p:cNvPr>
          <p:cNvGrpSpPr/>
          <p:nvPr/>
        </p:nvGrpSpPr>
        <p:grpSpPr>
          <a:xfrm>
            <a:off x="1448869" y="-20178"/>
            <a:ext cx="9904931" cy="6898355"/>
            <a:chOff x="2063750" y="681037"/>
            <a:chExt cx="8064500" cy="5616575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A5C1C2DB-8D00-43E3-27F7-150AA5C8D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50" y="681037"/>
              <a:ext cx="8064500" cy="56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2E560293-ADD4-FC79-8CF4-E25B17765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975" y="4281487"/>
              <a:ext cx="1374775" cy="1300163"/>
              <a:chOff x="1468582" y="4365104"/>
              <a:chExt cx="1375226" cy="1301405"/>
            </a:xfrm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96869B0A-D4F9-A048-0BC0-D1FE112EB051}"/>
                  </a:ext>
                </a:extLst>
              </p:cNvPr>
              <p:cNvSpPr/>
              <p:nvPr/>
            </p:nvSpPr>
            <p:spPr>
              <a:xfrm>
                <a:off x="1468582" y="4365104"/>
                <a:ext cx="1375226" cy="1301405"/>
              </a:xfrm>
              <a:custGeom>
                <a:avLst/>
                <a:gdLst>
                  <a:gd name="connsiteX0" fmla="*/ 0 w 1343891"/>
                  <a:gd name="connsiteY0" fmla="*/ 1149927 h 1149927"/>
                  <a:gd name="connsiteX1" fmla="*/ 1343891 w 1343891"/>
                  <a:gd name="connsiteY1" fmla="*/ 1149927 h 1149927"/>
                  <a:gd name="connsiteX2" fmla="*/ 1343891 w 1343891"/>
                  <a:gd name="connsiteY2" fmla="*/ 568036 h 1149927"/>
                  <a:gd name="connsiteX3" fmla="*/ 0 w 1343891"/>
                  <a:gd name="connsiteY3" fmla="*/ 0 h 1149927"/>
                  <a:gd name="connsiteX4" fmla="*/ 0 w 1343891"/>
                  <a:gd name="connsiteY4" fmla="*/ 1149927 h 114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891" h="1149927">
                    <a:moveTo>
                      <a:pt x="0" y="1149927"/>
                    </a:moveTo>
                    <a:lnTo>
                      <a:pt x="1343891" y="1149927"/>
                    </a:lnTo>
                    <a:lnTo>
                      <a:pt x="1343891" y="568036"/>
                    </a:lnTo>
                    <a:lnTo>
                      <a:pt x="0" y="0"/>
                    </a:lnTo>
                    <a:lnTo>
                      <a:pt x="0" y="1149927"/>
                    </a:lnTo>
                    <a:close/>
                  </a:path>
                </a:pathLst>
              </a:custGeom>
              <a:solidFill>
                <a:srgbClr val="66FF33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C6702596-433A-2553-1C53-47D163D168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7664" y="4941168"/>
                <a:ext cx="115212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solidFill>
                      <a:srgbClr val="00B050"/>
                    </a:solidFill>
                  </a:rPr>
                  <a:t>Peripherally cooled monolith</a:t>
                </a: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D3FCA06E-AD41-950C-9CCB-1FE466AD25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975" y="912812"/>
              <a:ext cx="4143375" cy="4683125"/>
              <a:chOff x="1468582" y="997527"/>
              <a:chExt cx="4142509" cy="4682837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B6935B1E-6006-12E6-4D2C-7AD49E66ADD5}"/>
                  </a:ext>
                </a:extLst>
              </p:cNvPr>
              <p:cNvSpPr/>
              <p:nvPr/>
            </p:nvSpPr>
            <p:spPr>
              <a:xfrm>
                <a:off x="1468582" y="997527"/>
                <a:ext cx="4142509" cy="4682837"/>
              </a:xfrm>
              <a:custGeom>
                <a:avLst/>
                <a:gdLst>
                  <a:gd name="connsiteX0" fmla="*/ 3311236 w 4142509"/>
                  <a:gd name="connsiteY0" fmla="*/ 4682837 h 4682837"/>
                  <a:gd name="connsiteX1" fmla="*/ 0 w 4142509"/>
                  <a:gd name="connsiteY1" fmla="*/ 1773382 h 4682837"/>
                  <a:gd name="connsiteX2" fmla="*/ 13854 w 4142509"/>
                  <a:gd name="connsiteY2" fmla="*/ 0 h 4682837"/>
                  <a:gd name="connsiteX3" fmla="*/ 4142509 w 4142509"/>
                  <a:gd name="connsiteY3" fmla="*/ 0 h 4682837"/>
                  <a:gd name="connsiteX4" fmla="*/ 4142509 w 4142509"/>
                  <a:gd name="connsiteY4" fmla="*/ 4682837 h 4682837"/>
                  <a:gd name="connsiteX5" fmla="*/ 3311236 w 4142509"/>
                  <a:gd name="connsiteY5" fmla="*/ 4682837 h 468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2509" h="4682837">
                    <a:moveTo>
                      <a:pt x="3311236" y="4682837"/>
                    </a:moveTo>
                    <a:lnTo>
                      <a:pt x="0" y="1773382"/>
                    </a:lnTo>
                    <a:lnTo>
                      <a:pt x="13854" y="0"/>
                    </a:lnTo>
                    <a:lnTo>
                      <a:pt x="4142509" y="0"/>
                    </a:lnTo>
                    <a:lnTo>
                      <a:pt x="4142509" y="4682837"/>
                    </a:lnTo>
                    <a:lnTo>
                      <a:pt x="3311236" y="4682837"/>
                    </a:lnTo>
                    <a:close/>
                  </a:path>
                </a:pathLst>
              </a:custGeom>
              <a:solidFill>
                <a:srgbClr val="F84514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125DC3E1-DC90-103F-8777-CB0AA1426E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3848" y="2566645"/>
                <a:ext cx="115212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>
                    <a:solidFill>
                      <a:srgbClr val="FF0000"/>
                    </a:solidFill>
                  </a:rPr>
                  <a:t>Flowing or rotating targets</a:t>
                </a:r>
              </a:p>
            </p:txBody>
          </p: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CB27E35B-EEFA-0030-E89F-3DEEE52B27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975" y="2265362"/>
              <a:ext cx="3463925" cy="3344863"/>
              <a:chOff x="1468582" y="2348880"/>
              <a:chExt cx="3463458" cy="334533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812A894B-8E23-FBDA-D044-81C8D7D38E45}"/>
                  </a:ext>
                </a:extLst>
              </p:cNvPr>
              <p:cNvSpPr/>
              <p:nvPr/>
            </p:nvSpPr>
            <p:spPr>
              <a:xfrm>
                <a:off x="1468582" y="2348880"/>
                <a:ext cx="3463458" cy="3345338"/>
              </a:xfrm>
              <a:custGeom>
                <a:avLst/>
                <a:gdLst>
                  <a:gd name="connsiteX0" fmla="*/ 1343891 w 3311236"/>
                  <a:gd name="connsiteY0" fmla="*/ 2881745 h 2881745"/>
                  <a:gd name="connsiteX1" fmla="*/ 1330036 w 3311236"/>
                  <a:gd name="connsiteY1" fmla="*/ 2272145 h 2881745"/>
                  <a:gd name="connsiteX2" fmla="*/ 0 w 3311236"/>
                  <a:gd name="connsiteY2" fmla="*/ 1717963 h 2881745"/>
                  <a:gd name="connsiteX3" fmla="*/ 13854 w 3311236"/>
                  <a:gd name="connsiteY3" fmla="*/ 0 h 2881745"/>
                  <a:gd name="connsiteX4" fmla="*/ 3311236 w 3311236"/>
                  <a:gd name="connsiteY4" fmla="*/ 2854036 h 2881745"/>
                  <a:gd name="connsiteX5" fmla="*/ 1343891 w 3311236"/>
                  <a:gd name="connsiteY5" fmla="*/ 2881745 h 288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1236" h="2881745">
                    <a:moveTo>
                      <a:pt x="1343891" y="2881745"/>
                    </a:moveTo>
                    <a:lnTo>
                      <a:pt x="1330036" y="2272145"/>
                    </a:lnTo>
                    <a:lnTo>
                      <a:pt x="0" y="1717963"/>
                    </a:lnTo>
                    <a:lnTo>
                      <a:pt x="13854" y="0"/>
                    </a:lnTo>
                    <a:lnTo>
                      <a:pt x="3311236" y="2854036"/>
                    </a:lnTo>
                    <a:lnTo>
                      <a:pt x="1343891" y="2881745"/>
                    </a:lnTo>
                    <a:close/>
                  </a:path>
                </a:pathLst>
              </a:custGeom>
              <a:solidFill>
                <a:srgbClr val="F3F814">
                  <a:alpha val="321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238C90F1-C230-5DAD-6C6C-9BEAE6174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3573016"/>
                <a:ext cx="115212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solidFill>
                      <a:srgbClr val="FFC000"/>
                    </a:solidFill>
                  </a:rPr>
                  <a:t>Segmented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B1BF359-E252-C6CA-8C7F-BE4AD9BA7C2F}"/>
              </a:ext>
            </a:extLst>
          </p:cNvPr>
          <p:cNvSpPr/>
          <p:nvPr/>
        </p:nvSpPr>
        <p:spPr>
          <a:xfrm>
            <a:off x="5889695" y="168372"/>
            <a:ext cx="776812" cy="10238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MuCol W Powder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4562624-B213-0190-318D-55F20A4C8094}"/>
              </a:ext>
            </a:extLst>
          </p:cNvPr>
          <p:cNvSpPr/>
          <p:nvPr/>
        </p:nvSpPr>
        <p:spPr>
          <a:xfrm>
            <a:off x="3599726" y="-39155"/>
            <a:ext cx="213129" cy="2220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2959F745-4D7B-261E-B90B-6AFC5333E64E}"/>
              </a:ext>
            </a:extLst>
          </p:cNvPr>
          <p:cNvSpPr/>
          <p:nvPr/>
        </p:nvSpPr>
        <p:spPr>
          <a:xfrm>
            <a:off x="8000036" y="6373715"/>
            <a:ext cx="213129" cy="2220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7EB547-BE0E-8D6D-EA2B-93BABC3D3B46}"/>
              </a:ext>
            </a:extLst>
          </p:cNvPr>
          <p:cNvSpPr txBox="1"/>
          <p:nvPr/>
        </p:nvSpPr>
        <p:spPr>
          <a:xfrm>
            <a:off x="8213165" y="6392861"/>
            <a:ext cx="2919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LHC Beam Dump Run 3, 540MJ/beam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B58166-6FC8-37E6-53AE-DBFD842A6FFB}"/>
              </a:ext>
            </a:extLst>
          </p:cNvPr>
          <p:cNvSpPr/>
          <p:nvPr/>
        </p:nvSpPr>
        <p:spPr>
          <a:xfrm>
            <a:off x="5002991" y="4514600"/>
            <a:ext cx="755013" cy="5164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MuCol C Target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586C26-A3AF-7815-E09B-B1351A43D48C}"/>
              </a:ext>
            </a:extLst>
          </p:cNvPr>
          <p:cNvSpPr txBox="1"/>
          <p:nvPr/>
        </p:nvSpPr>
        <p:spPr>
          <a:xfrm>
            <a:off x="22441" y="15199"/>
            <a:ext cx="19080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Figure For Reference Only</a:t>
            </a:r>
          </a:p>
        </p:txBody>
      </p:sp>
    </p:spTree>
    <p:extLst>
      <p:ext uri="{BB962C8B-B14F-4D97-AF65-F5344CB8AC3E}">
        <p14:creationId xmlns:p14="http://schemas.microsoft.com/office/powerpoint/2010/main" val="348027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9A12-6CB9-2D32-5403-BF50B314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932D-F11D-1F81-111C-781C3094D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6218"/>
            <a:ext cx="6153150" cy="4800745"/>
          </a:xfrm>
        </p:spPr>
        <p:txBody>
          <a:bodyPr>
            <a:normAutofit/>
          </a:bodyPr>
          <a:lstStyle/>
          <a:p>
            <a:r>
              <a:rPr lang="en-GB" sz="2000" dirty="0"/>
              <a:t>Batched process flow in air, quasi-continuous flow possible with buffer chute pressurisation</a:t>
            </a:r>
          </a:p>
          <a:p>
            <a:r>
              <a:rPr lang="en-GB" sz="2000" dirty="0"/>
              <a:t>~25-250</a:t>
            </a:r>
            <a:r>
              <a:rPr lang="el-GR" sz="2000" dirty="0"/>
              <a:t>μ</a:t>
            </a:r>
            <a:r>
              <a:rPr lang="en-GB" sz="2000" dirty="0"/>
              <a:t>m tungsten powder</a:t>
            </a:r>
          </a:p>
          <a:p>
            <a:r>
              <a:rPr lang="en-GB" sz="2000" dirty="0"/>
              <a:t>Showed flow regimes can be manipulated with driving pressure</a:t>
            </a:r>
          </a:p>
          <a:p>
            <a:r>
              <a:rPr lang="en-GB" sz="2000" dirty="0"/>
              <a:t>Active test section ~1m in length</a:t>
            </a:r>
          </a:p>
          <a:p>
            <a:r>
              <a:rPr lang="en-GB" sz="2000" dirty="0"/>
              <a:t>Novel data collected for conveying tungsten powder (publication pending)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8084AB-494F-F9F0-45A2-8C5EF4EEE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25" y="31683"/>
            <a:ext cx="4791075" cy="6672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A8E97-D92E-BBA4-7AA9-CD2302980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3377"/>
          <a:stretch/>
        </p:blipFill>
        <p:spPr bwMode="auto">
          <a:xfrm>
            <a:off x="2355272" y="4152431"/>
            <a:ext cx="5133297" cy="2696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05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E81AF-493C-C046-C634-2375D7B7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86F3D59-D139-E661-9FCA-BC0519D61A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Target pipe drops in from above</a:t>
            </a:r>
          </a:p>
          <a:p>
            <a:r>
              <a:rPr lang="en-GB" dirty="0"/>
              <a:t>Heat exchangers, compressors, etc all external</a:t>
            </a:r>
          </a:p>
          <a:p>
            <a:r>
              <a:rPr lang="en-GB" dirty="0"/>
              <a:t>Approximately 10m pipe length- determines pressure requirements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8C7256E-C755-4048-8066-234A2A2116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753DF-F245-EFCA-82F8-3B9B48A56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579" y="490127"/>
            <a:ext cx="5125165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7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5D28-E803-90BB-8D51-4A586575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94B7-2E5D-01FF-6C6B-2B0BE5C6EF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92180-9794-0FDB-FFAB-78C4048C81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8FF84-19D4-22FF-C984-DB0B6FFB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79" y="490127"/>
            <a:ext cx="5125165" cy="587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7A1642-31A5-0F22-A19C-C2960F438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02" y="490126"/>
            <a:ext cx="5927388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92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A186-D35C-37F4-C8F2-C68462724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3953B-C57A-0C8B-24FE-4E44CFC1D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0036"/>
            <a:ext cx="5181600" cy="464692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Previous work reimagined in a Muon Collider context</a:t>
            </a:r>
          </a:p>
          <a:p>
            <a:r>
              <a:rPr lang="en-GB" dirty="0"/>
              <a:t>Rough layout devised</a:t>
            </a:r>
          </a:p>
          <a:p>
            <a:r>
              <a:rPr lang="en-GB" dirty="0"/>
              <a:t>Feasibility of key components being assessed</a:t>
            </a:r>
          </a:p>
          <a:p>
            <a:pPr lvl="1"/>
            <a:r>
              <a:rPr lang="en-GB" dirty="0"/>
              <a:t>Contact made with UK academic centre</a:t>
            </a:r>
          </a:p>
          <a:p>
            <a:r>
              <a:rPr lang="en-GB" dirty="0"/>
              <a:t>First approximations made of target heating and flow requirements</a:t>
            </a:r>
          </a:p>
          <a:p>
            <a:r>
              <a:rPr lang="en-GB" dirty="0"/>
              <a:t>Target performance optimisation effort underway (see W Bishop)</a:t>
            </a:r>
          </a:p>
          <a:p>
            <a:r>
              <a:rPr lang="en-GB" dirty="0"/>
              <a:t>Simulating fluidization is difficult, and hard to validate!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E5D92-9737-07CC-807E-5767967248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236018-6A45-5A12-2DA5-2E331234EC20}"/>
              </a:ext>
            </a:extLst>
          </p:cNvPr>
          <p:cNvGrpSpPr/>
          <p:nvPr/>
        </p:nvGrpSpPr>
        <p:grpSpPr>
          <a:xfrm>
            <a:off x="6355533" y="96426"/>
            <a:ext cx="5836467" cy="6761574"/>
            <a:chOff x="6355533" y="96426"/>
            <a:chExt cx="5836467" cy="67615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A42CC6-BA9D-CA12-86EF-D7F4CF66F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3701"/>
            <a:stretch/>
          </p:blipFill>
          <p:spPr>
            <a:xfrm>
              <a:off x="6355533" y="1027906"/>
              <a:ext cx="5836467" cy="4922914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276EA8C-BF7D-16BF-3196-0DC9B50DEEA0}"/>
                </a:ext>
              </a:extLst>
            </p:cNvPr>
            <p:cNvCxnSpPr/>
            <p:nvPr/>
          </p:nvCxnSpPr>
          <p:spPr>
            <a:xfrm flipV="1">
              <a:off x="10148934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77312F-B327-A902-EBC7-22D02A424467}"/>
                </a:ext>
              </a:extLst>
            </p:cNvPr>
            <p:cNvCxnSpPr/>
            <p:nvPr/>
          </p:nvCxnSpPr>
          <p:spPr>
            <a:xfrm flipV="1">
              <a:off x="10228907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3F2F619-1B51-D0AB-FE22-9779D7A46100}"/>
                </a:ext>
              </a:extLst>
            </p:cNvPr>
            <p:cNvCxnSpPr/>
            <p:nvPr/>
          </p:nvCxnSpPr>
          <p:spPr>
            <a:xfrm flipV="1">
              <a:off x="10328495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0B321CE-63BD-70D9-DC28-549304F77F0D}"/>
                </a:ext>
              </a:extLst>
            </p:cNvPr>
            <p:cNvCxnSpPr/>
            <p:nvPr/>
          </p:nvCxnSpPr>
          <p:spPr>
            <a:xfrm flipV="1">
              <a:off x="10408468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6079E2-E2CF-C56D-0D38-0C3EDD512270}"/>
                </a:ext>
              </a:extLst>
            </p:cNvPr>
            <p:cNvCxnSpPr/>
            <p:nvPr/>
          </p:nvCxnSpPr>
          <p:spPr>
            <a:xfrm flipV="1">
              <a:off x="10500510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22E7AED-3A8E-D86A-5CB6-4E272FF37E59}"/>
                </a:ext>
              </a:extLst>
            </p:cNvPr>
            <p:cNvCxnSpPr/>
            <p:nvPr/>
          </p:nvCxnSpPr>
          <p:spPr>
            <a:xfrm flipV="1">
              <a:off x="10580483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8B3BA1-12E7-C92A-0762-F8C2D5FEAA32}"/>
                </a:ext>
              </a:extLst>
            </p:cNvPr>
            <p:cNvCxnSpPr/>
            <p:nvPr/>
          </p:nvCxnSpPr>
          <p:spPr>
            <a:xfrm flipV="1">
              <a:off x="10680071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952433-96B7-4B5A-23CA-4537AC6402EA}"/>
                </a:ext>
              </a:extLst>
            </p:cNvPr>
            <p:cNvCxnSpPr/>
            <p:nvPr/>
          </p:nvCxnSpPr>
          <p:spPr>
            <a:xfrm flipV="1">
              <a:off x="10760044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1802491-1CBE-37E5-6518-293967779F36}"/>
                </a:ext>
              </a:extLst>
            </p:cNvPr>
            <p:cNvCxnSpPr/>
            <p:nvPr/>
          </p:nvCxnSpPr>
          <p:spPr>
            <a:xfrm flipV="1">
              <a:off x="10853596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D1455B6-0CF2-7880-1639-A3B4D73C99A0}"/>
                </a:ext>
              </a:extLst>
            </p:cNvPr>
            <p:cNvCxnSpPr/>
            <p:nvPr/>
          </p:nvCxnSpPr>
          <p:spPr>
            <a:xfrm flipV="1">
              <a:off x="10933569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B7A82ED-EDD1-E30D-76B3-2EDFC7D05A20}"/>
                </a:ext>
              </a:extLst>
            </p:cNvPr>
            <p:cNvCxnSpPr/>
            <p:nvPr/>
          </p:nvCxnSpPr>
          <p:spPr>
            <a:xfrm flipV="1">
              <a:off x="11033157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13A84AA-89B8-F334-90AD-E22ED19BE849}"/>
                </a:ext>
              </a:extLst>
            </p:cNvPr>
            <p:cNvCxnSpPr/>
            <p:nvPr/>
          </p:nvCxnSpPr>
          <p:spPr>
            <a:xfrm flipV="1">
              <a:off x="11113130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C42374-CC61-7C8E-75BA-E88E7FD486F3}"/>
                </a:ext>
              </a:extLst>
            </p:cNvPr>
            <p:cNvCxnSpPr/>
            <p:nvPr/>
          </p:nvCxnSpPr>
          <p:spPr>
            <a:xfrm flipV="1">
              <a:off x="11205172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9B2BA3C-41F2-6D1D-572C-E703AE3F4709}"/>
                </a:ext>
              </a:extLst>
            </p:cNvPr>
            <p:cNvCxnSpPr/>
            <p:nvPr/>
          </p:nvCxnSpPr>
          <p:spPr>
            <a:xfrm flipV="1">
              <a:off x="11285145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4E333DE-1176-30DD-221D-1E0067C69DAA}"/>
                </a:ext>
              </a:extLst>
            </p:cNvPr>
            <p:cNvCxnSpPr/>
            <p:nvPr/>
          </p:nvCxnSpPr>
          <p:spPr>
            <a:xfrm flipV="1">
              <a:off x="11384733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A94E9CA-2FDF-DDFB-5687-8F750CB30AEA}"/>
                </a:ext>
              </a:extLst>
            </p:cNvPr>
            <p:cNvCxnSpPr/>
            <p:nvPr/>
          </p:nvCxnSpPr>
          <p:spPr>
            <a:xfrm flipV="1">
              <a:off x="11464706" y="605926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8454A4A-38C4-A6DE-7100-0B316B5D16C6}"/>
                </a:ext>
              </a:extLst>
            </p:cNvPr>
            <p:cNvSpPr txBox="1"/>
            <p:nvPr/>
          </p:nvSpPr>
          <p:spPr>
            <a:xfrm>
              <a:off x="10183638" y="6488668"/>
              <a:ext cx="1277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Gas flow in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2CFA730-EA0A-CE02-BB42-3C355DF6249E}"/>
                </a:ext>
              </a:extLst>
            </p:cNvPr>
            <p:cNvCxnSpPr/>
            <p:nvPr/>
          </p:nvCxnSpPr>
          <p:spPr>
            <a:xfrm flipV="1">
              <a:off x="10146647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0AD944D-EE89-0CFB-ADF2-A8B3CB15EA15}"/>
                </a:ext>
              </a:extLst>
            </p:cNvPr>
            <p:cNvCxnSpPr/>
            <p:nvPr/>
          </p:nvCxnSpPr>
          <p:spPr>
            <a:xfrm flipV="1">
              <a:off x="10226620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E69FA30-1AAA-9D99-38C7-30E7427DDE97}"/>
                </a:ext>
              </a:extLst>
            </p:cNvPr>
            <p:cNvCxnSpPr/>
            <p:nvPr/>
          </p:nvCxnSpPr>
          <p:spPr>
            <a:xfrm flipV="1">
              <a:off x="10326208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3728AC7-250A-61E3-AF94-191D3A1A0C2C}"/>
                </a:ext>
              </a:extLst>
            </p:cNvPr>
            <p:cNvCxnSpPr/>
            <p:nvPr/>
          </p:nvCxnSpPr>
          <p:spPr>
            <a:xfrm flipV="1">
              <a:off x="10406181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1E81538-3309-327E-C310-8D95CE8C4897}"/>
                </a:ext>
              </a:extLst>
            </p:cNvPr>
            <p:cNvCxnSpPr/>
            <p:nvPr/>
          </p:nvCxnSpPr>
          <p:spPr>
            <a:xfrm flipV="1">
              <a:off x="10498223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F14725-19CD-612C-6534-84A1887128AC}"/>
                </a:ext>
              </a:extLst>
            </p:cNvPr>
            <p:cNvCxnSpPr/>
            <p:nvPr/>
          </p:nvCxnSpPr>
          <p:spPr>
            <a:xfrm flipV="1">
              <a:off x="10578196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3688D64-4CE7-A164-6C46-3C99BBA39050}"/>
                </a:ext>
              </a:extLst>
            </p:cNvPr>
            <p:cNvCxnSpPr/>
            <p:nvPr/>
          </p:nvCxnSpPr>
          <p:spPr>
            <a:xfrm flipV="1">
              <a:off x="10677784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E378945-BD6A-209B-2D05-BCDF8CB0AC9D}"/>
                </a:ext>
              </a:extLst>
            </p:cNvPr>
            <p:cNvCxnSpPr/>
            <p:nvPr/>
          </p:nvCxnSpPr>
          <p:spPr>
            <a:xfrm flipV="1">
              <a:off x="10757757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5753045-5A2D-5142-208B-486DF2797168}"/>
                </a:ext>
              </a:extLst>
            </p:cNvPr>
            <p:cNvCxnSpPr/>
            <p:nvPr/>
          </p:nvCxnSpPr>
          <p:spPr>
            <a:xfrm flipV="1">
              <a:off x="10851309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16C8B0C-22FC-BC50-148C-61575E2ECAE3}"/>
                </a:ext>
              </a:extLst>
            </p:cNvPr>
            <p:cNvCxnSpPr/>
            <p:nvPr/>
          </p:nvCxnSpPr>
          <p:spPr>
            <a:xfrm flipV="1">
              <a:off x="10931282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0E256F4-DD6D-F5DD-D627-C1F03D24D24D}"/>
                </a:ext>
              </a:extLst>
            </p:cNvPr>
            <p:cNvCxnSpPr/>
            <p:nvPr/>
          </p:nvCxnSpPr>
          <p:spPr>
            <a:xfrm flipV="1">
              <a:off x="11030870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FC8C12C-B877-672F-A9A6-F7223C9CEB3A}"/>
                </a:ext>
              </a:extLst>
            </p:cNvPr>
            <p:cNvCxnSpPr/>
            <p:nvPr/>
          </p:nvCxnSpPr>
          <p:spPr>
            <a:xfrm flipV="1">
              <a:off x="11110843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0C06EB3-0659-A81F-611E-BE7EE812E6E6}"/>
                </a:ext>
              </a:extLst>
            </p:cNvPr>
            <p:cNvCxnSpPr/>
            <p:nvPr/>
          </p:nvCxnSpPr>
          <p:spPr>
            <a:xfrm flipV="1">
              <a:off x="11202885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9357C2B-AF44-FFC9-966F-973DEA3F9D03}"/>
                </a:ext>
              </a:extLst>
            </p:cNvPr>
            <p:cNvCxnSpPr/>
            <p:nvPr/>
          </p:nvCxnSpPr>
          <p:spPr>
            <a:xfrm flipV="1">
              <a:off x="11282858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EFE986-33F5-CD4D-5A8C-0D8A5C6BF3D1}"/>
                </a:ext>
              </a:extLst>
            </p:cNvPr>
            <p:cNvCxnSpPr/>
            <p:nvPr/>
          </p:nvCxnSpPr>
          <p:spPr>
            <a:xfrm flipV="1">
              <a:off x="11382446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18EE0DF-56B9-713A-70FC-215F464DDD2E}"/>
                </a:ext>
              </a:extLst>
            </p:cNvPr>
            <p:cNvCxnSpPr/>
            <p:nvPr/>
          </p:nvCxnSpPr>
          <p:spPr>
            <a:xfrm flipV="1">
              <a:off x="11462419" y="490058"/>
              <a:ext cx="0" cy="5135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4C2C06-1830-F387-31E0-9E7C791CD581}"/>
                </a:ext>
              </a:extLst>
            </p:cNvPr>
            <p:cNvSpPr txBox="1"/>
            <p:nvPr/>
          </p:nvSpPr>
          <p:spPr>
            <a:xfrm>
              <a:off x="10130836" y="96426"/>
              <a:ext cx="1426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Gas flow out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7B3E5BC-A042-9161-260F-ADDEEEAC4E07}"/>
              </a:ext>
            </a:extLst>
          </p:cNvPr>
          <p:cNvSpPr txBox="1"/>
          <p:nvPr/>
        </p:nvSpPr>
        <p:spPr>
          <a:xfrm rot="19791156">
            <a:off x="7975711" y="2620073"/>
            <a:ext cx="3654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u="sng" dirty="0">
                <a:solidFill>
                  <a:srgbClr val="FF0000"/>
                </a:solidFill>
              </a:rPr>
              <a:t>WRONG!</a:t>
            </a:r>
          </a:p>
        </p:txBody>
      </p:sp>
    </p:spTree>
    <p:extLst>
      <p:ext uri="{BB962C8B-B14F-4D97-AF65-F5344CB8AC3E}">
        <p14:creationId xmlns:p14="http://schemas.microsoft.com/office/powerpoint/2010/main" val="1532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71B3A-F0BB-67E4-9375-EDF5C09EB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31A2-9F86-340F-35DB-322AD4E3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EDC0-4472-D685-40A0-B8195AEAC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196"/>
            <a:ext cx="10515600" cy="4619767"/>
          </a:xfrm>
        </p:spPr>
        <p:txBody>
          <a:bodyPr>
            <a:normAutofit/>
          </a:bodyPr>
          <a:lstStyle/>
          <a:p>
            <a:r>
              <a:rPr lang="en-GB" dirty="0"/>
              <a:t>Heat deposition</a:t>
            </a:r>
          </a:p>
          <a:p>
            <a:r>
              <a:rPr lang="en-GB" dirty="0"/>
              <a:t>Pressure</a:t>
            </a:r>
          </a:p>
          <a:p>
            <a:r>
              <a:rPr lang="en-GB" dirty="0"/>
              <a:t>Erosion</a:t>
            </a:r>
          </a:p>
          <a:p>
            <a:r>
              <a:rPr lang="en-GB" dirty="0"/>
              <a:t>Process design</a:t>
            </a:r>
          </a:p>
        </p:txBody>
      </p:sp>
    </p:spTree>
    <p:extLst>
      <p:ext uri="{BB962C8B-B14F-4D97-AF65-F5344CB8AC3E}">
        <p14:creationId xmlns:p14="http://schemas.microsoft.com/office/powerpoint/2010/main" val="2771184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40227-FD55-96DB-058B-4895A4AF3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8AAF-EF71-7EEB-A429-8D9DA7C0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971"/>
            <a:ext cx="10515600" cy="1325563"/>
          </a:xfrm>
        </p:spPr>
        <p:txBody>
          <a:bodyPr/>
          <a:lstStyle/>
          <a:p>
            <a:r>
              <a:rPr lang="en-GB" dirty="0"/>
              <a:t>Heat Deposition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99E5A-7A99-2786-1D9F-A95B9C07B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9256"/>
            <a:ext cx="10515600" cy="5117708"/>
          </a:xfrm>
        </p:spPr>
        <p:txBody>
          <a:bodyPr>
            <a:normAutofit/>
          </a:bodyPr>
          <a:lstStyle/>
          <a:p>
            <a:r>
              <a:rPr lang="en-GB" b="1" dirty="0"/>
              <a:t>Intense</a:t>
            </a:r>
            <a:r>
              <a:rPr lang="en-GB" dirty="0"/>
              <a:t> heating on beam pulse</a:t>
            </a:r>
          </a:p>
          <a:p>
            <a:r>
              <a:rPr lang="en-GB" dirty="0"/>
              <a:t>~5 J/mm</a:t>
            </a:r>
            <a:r>
              <a:rPr lang="en-GB" baseline="30000" dirty="0"/>
              <a:t>3</a:t>
            </a:r>
            <a:r>
              <a:rPr lang="en-GB" dirty="0"/>
              <a:t>.pulse possible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This must be reduced to 1.5-2 J/mm3.pulse max</a:t>
            </a:r>
          </a:p>
          <a:p>
            <a:r>
              <a:rPr lang="en-GB" dirty="0">
                <a:sym typeface="Wingdings" panose="05000000000000000000" pitchFamily="2" charset="2"/>
              </a:rPr>
              <a:t>Can control heating with either beam parameters or target density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3473CC-506C-E18D-B17C-8050A491A461}"/>
              </a:ext>
            </a:extLst>
          </p:cNvPr>
          <p:cNvSpPr txBox="1">
            <a:spLocks/>
          </p:cNvSpPr>
          <p:nvPr/>
        </p:nvSpPr>
        <p:spPr>
          <a:xfrm>
            <a:off x="838200" y="3611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GB" u="sng" dirty="0"/>
          </a:p>
        </p:txBody>
      </p:sp>
      <p:pic>
        <p:nvPicPr>
          <p:cNvPr id="9" name="Picture 8" descr="A chart of a rainbow colored line&#10;&#10;AI-generated content may be incorrect.">
            <a:extLst>
              <a:ext uri="{FF2B5EF4-FFF2-40B4-BE49-F238E27FC236}">
                <a16:creationId xmlns:a16="http://schemas.microsoft.com/office/drawing/2014/main" id="{DD48C20F-4C61-A81F-F675-C2A2F6687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>
          <a:xfrm>
            <a:off x="2344301" y="3011891"/>
            <a:ext cx="7503397" cy="3846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6AFA4B-CB0F-DACB-BCE5-ED56EAE2A3FF}"/>
              </a:ext>
            </a:extLst>
          </p:cNvPr>
          <p:cNvSpPr txBox="1"/>
          <p:nvPr/>
        </p:nvSpPr>
        <p:spPr>
          <a:xfrm>
            <a:off x="10283974" y="6138932"/>
            <a:ext cx="19080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Figure For Reference Only</a:t>
            </a:r>
          </a:p>
        </p:txBody>
      </p:sp>
    </p:spTree>
    <p:extLst>
      <p:ext uri="{BB962C8B-B14F-4D97-AF65-F5344CB8AC3E}">
        <p14:creationId xmlns:p14="http://schemas.microsoft.com/office/powerpoint/2010/main" val="35040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427BC-4FC0-0A2E-483B-A7EF704B3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1C7997-EA2E-12FD-CE6C-C98AB2C73D8E}"/>
              </a:ext>
            </a:extLst>
          </p:cNvPr>
          <p:cNvCxnSpPr>
            <a:cxnSpLocks/>
          </p:cNvCxnSpPr>
          <p:nvPr/>
        </p:nvCxnSpPr>
        <p:spPr>
          <a:xfrm>
            <a:off x="2598345" y="4010685"/>
            <a:ext cx="7523429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FE9CC4-5B89-52F1-3A07-A167AE06807D}"/>
              </a:ext>
            </a:extLst>
          </p:cNvPr>
          <p:cNvCxnSpPr>
            <a:cxnSpLocks/>
          </p:cNvCxnSpPr>
          <p:nvPr/>
        </p:nvCxnSpPr>
        <p:spPr>
          <a:xfrm>
            <a:off x="2598345" y="2335793"/>
            <a:ext cx="7523429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877C529-B7CE-308D-3544-764C7C78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Deposition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5F4059-6E45-4A73-420F-91AF5C4BA1CA}"/>
              </a:ext>
            </a:extLst>
          </p:cNvPr>
          <p:cNvSpPr txBox="1">
            <a:spLocks/>
          </p:cNvSpPr>
          <p:nvPr/>
        </p:nvSpPr>
        <p:spPr>
          <a:xfrm>
            <a:off x="838200" y="3611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GB" u="sng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DE76778-3704-7744-64C4-AF61A143AE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671977"/>
              </p:ext>
            </p:extLst>
          </p:nvPr>
        </p:nvGraphicFramePr>
        <p:xfrm>
          <a:off x="1904246" y="1202960"/>
          <a:ext cx="8383509" cy="5190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1524B78-586F-0391-F327-4B0C7613875A}"/>
              </a:ext>
            </a:extLst>
          </p:cNvPr>
          <p:cNvSpPr txBox="1"/>
          <p:nvPr/>
        </p:nvSpPr>
        <p:spPr>
          <a:xfrm>
            <a:off x="10283974" y="6150114"/>
            <a:ext cx="19080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Figure For Reference Only</a:t>
            </a:r>
          </a:p>
        </p:txBody>
      </p:sp>
    </p:spTree>
    <p:extLst>
      <p:ext uri="{BB962C8B-B14F-4D97-AF65-F5344CB8AC3E}">
        <p14:creationId xmlns:p14="http://schemas.microsoft.com/office/powerpoint/2010/main" val="3522414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A66D4-A4F8-F70A-FC14-D776E9201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FF3C-9850-817C-B8AC-03D2E041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845"/>
            <a:ext cx="10515600" cy="1325563"/>
          </a:xfrm>
        </p:spPr>
        <p:txBody>
          <a:bodyPr/>
          <a:lstStyle/>
          <a:p>
            <a:r>
              <a:rPr lang="en-GB" dirty="0"/>
              <a:t>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7856F-0577-7925-00E7-412F3112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6026"/>
            <a:ext cx="7066165" cy="5020938"/>
          </a:xfrm>
        </p:spPr>
        <p:txBody>
          <a:bodyPr>
            <a:normAutofit/>
          </a:bodyPr>
          <a:lstStyle/>
          <a:p>
            <a:r>
              <a:rPr lang="en-GB" dirty="0"/>
              <a:t>Minimising total circuit length reduces pressure </a:t>
            </a:r>
          </a:p>
          <a:p>
            <a:r>
              <a:rPr lang="en-GB" dirty="0"/>
              <a:t>Flow properties should scale well from previous test rig</a:t>
            </a:r>
          </a:p>
          <a:p>
            <a:pPr lvl="1"/>
            <a:r>
              <a:rPr lang="en-GB" dirty="0"/>
              <a:t>High, but manageable pressures ~1.5 bar/m</a:t>
            </a:r>
          </a:p>
          <a:p>
            <a:pPr lvl="1"/>
            <a:r>
              <a:rPr lang="en-GB" dirty="0"/>
              <a:t>Optimisation should improve this</a:t>
            </a:r>
          </a:p>
          <a:p>
            <a:r>
              <a:rPr lang="en-GB" dirty="0"/>
              <a:t>Offline tests of each section will highlight areas of interest</a:t>
            </a:r>
          </a:p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34DD26-FF89-EF48-9A5B-68558D6D833B}"/>
              </a:ext>
            </a:extLst>
          </p:cNvPr>
          <p:cNvSpPr txBox="1">
            <a:spLocks/>
          </p:cNvSpPr>
          <p:nvPr/>
        </p:nvSpPr>
        <p:spPr>
          <a:xfrm>
            <a:off x="838200" y="3611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GB" u="sng" dirty="0"/>
          </a:p>
        </p:txBody>
      </p:sp>
      <p:pic>
        <p:nvPicPr>
          <p:cNvPr id="4" name="56_ContainedUnstable.avi">
            <a:hlinkClick r:id="" action="ppaction://media"/>
            <a:extLst>
              <a:ext uri="{FF2B5EF4-FFF2-40B4-BE49-F238E27FC236}">
                <a16:creationId xmlns:a16="http://schemas.microsoft.com/office/drawing/2014/main" id="{3BAEFD09-6345-83F9-BD86-72AA5AE525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1" t="29797" r="5481" b="13276"/>
          <a:stretch/>
        </p:blipFill>
        <p:spPr bwMode="auto">
          <a:xfrm>
            <a:off x="-732690" y="4816445"/>
            <a:ext cx="12926137" cy="204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0A558-2122-ADAA-0490-B3C593858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730" y="69765"/>
            <a:ext cx="4058351" cy="46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6DEF-60BE-59CD-3367-6981F25D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ED8C4-957C-8DD4-A7AE-7FED893C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6376615" cy="4729163"/>
          </a:xfrm>
        </p:spPr>
        <p:txBody>
          <a:bodyPr>
            <a:normAutofit/>
          </a:bodyPr>
          <a:lstStyle/>
          <a:p>
            <a:r>
              <a:rPr lang="en-GB" sz="2400" dirty="0"/>
              <a:t>University of Sheffield masters project to develop an erosion test capability</a:t>
            </a:r>
          </a:p>
          <a:p>
            <a:r>
              <a:rPr lang="en-GB" sz="2400" dirty="0"/>
              <a:t>Second masters project next year to gather data</a:t>
            </a:r>
          </a:p>
          <a:p>
            <a:r>
              <a:rPr lang="en-GB" sz="2400" dirty="0"/>
              <a:t>Erosion expert visiting researcher will work on this project</a:t>
            </a:r>
          </a:p>
          <a:p>
            <a:r>
              <a:rPr lang="en-GB" sz="2400" dirty="0" err="1"/>
              <a:t>SiC-SiC</a:t>
            </a:r>
            <a:r>
              <a:rPr lang="en-GB" sz="2400" dirty="0"/>
              <a:t> Composite material samples on my desk ready to test!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E06BB-AA26-4598-C3B6-0774E8C9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86" t="1049" r="9943"/>
          <a:stretch/>
        </p:blipFill>
        <p:spPr>
          <a:xfrm>
            <a:off x="7256623" y="1330859"/>
            <a:ext cx="4935377" cy="5527141"/>
          </a:xfrm>
          <a:prstGeom prst="rect">
            <a:avLst/>
          </a:prstGeom>
        </p:spPr>
      </p:pic>
      <p:pic>
        <p:nvPicPr>
          <p:cNvPr id="7" name="Google Shape;193;p25">
            <a:extLst>
              <a:ext uri="{FF2B5EF4-FFF2-40B4-BE49-F238E27FC236}">
                <a16:creationId xmlns:a16="http://schemas.microsoft.com/office/drawing/2014/main" id="{A33BB16B-C0E7-969A-0D1C-C718FE2F05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5" y="4833423"/>
            <a:ext cx="7214815" cy="1968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507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59E602-BD13-C47B-D0B0-55C1FEEE2F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Target Options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Development work from previous studies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Application to the Muon Collider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Current status of target concept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7AA6C8-74DF-C43C-488C-97A04DD6D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pic>
        <p:nvPicPr>
          <p:cNvPr id="13" name="Picture Placeholder 12" descr="A close-up of white balls&#10;&#10;Description automatically generated">
            <a:extLst>
              <a:ext uri="{FF2B5EF4-FFF2-40B4-BE49-F238E27FC236}">
                <a16:creationId xmlns:a16="http://schemas.microsoft.com/office/drawing/2014/main" id="{AAD01914-E892-3678-3540-274887B833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1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47E34-52DD-21C9-FD55-983A1C3E4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5F914-28D4-A7B5-C02B-EBB15AB4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112"/>
            <a:ext cx="10515600" cy="1325563"/>
          </a:xfrm>
        </p:spPr>
        <p:txBody>
          <a:bodyPr/>
          <a:lstStyle/>
          <a:p>
            <a:r>
              <a:rPr lang="en-GB" dirty="0"/>
              <a:t>Process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3D1B6-1D16-D1C3-AE50-FFE2328F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5058"/>
            <a:ext cx="6376615" cy="4981906"/>
          </a:xfrm>
        </p:spPr>
        <p:txBody>
          <a:bodyPr/>
          <a:lstStyle/>
          <a:p>
            <a:r>
              <a:rPr lang="en-GB" dirty="0"/>
              <a:t>Pneumatic conveying is a mature technology!</a:t>
            </a:r>
          </a:p>
          <a:p>
            <a:r>
              <a:rPr lang="en-GB" dirty="0"/>
              <a:t>Only novelty is helium driving gas and high-density tungsten</a:t>
            </a:r>
          </a:p>
          <a:p>
            <a:r>
              <a:rPr lang="en-GB" dirty="0"/>
              <a:t>UK has significant expertise in this area</a:t>
            </a:r>
          </a:p>
          <a:p>
            <a:pPr lvl="1"/>
            <a:r>
              <a:rPr lang="en-GB" dirty="0"/>
              <a:t>University of Greenwich Wolfson Centre</a:t>
            </a:r>
          </a:p>
          <a:p>
            <a:pPr lvl="1"/>
            <a:r>
              <a:rPr lang="en-GB" dirty="0"/>
              <a:t>UK Industry</a:t>
            </a:r>
          </a:p>
          <a:p>
            <a:r>
              <a:rPr lang="en-GB" dirty="0"/>
              <a:t>Current Industrial interest in dense fluidization</a:t>
            </a:r>
          </a:p>
          <a:p>
            <a:pPr lvl="1"/>
            <a:r>
              <a:rPr lang="en-GB" dirty="0"/>
              <a:t>Nuclear and catalyst applications</a:t>
            </a:r>
          </a:p>
          <a:p>
            <a:pPr lvl="1"/>
            <a:endParaRPr lang="en-GB" dirty="0"/>
          </a:p>
        </p:txBody>
      </p:sp>
      <p:pic>
        <p:nvPicPr>
          <p:cNvPr id="5" name="Picture 4" descr="A person standing next to a large green container&#10;&#10;AI-generated content may be incorrect.">
            <a:extLst>
              <a:ext uri="{FF2B5EF4-FFF2-40B4-BE49-F238E27FC236}">
                <a16:creationId xmlns:a16="http://schemas.microsoft.com/office/drawing/2014/main" id="{580AD7C2-EDEC-DC6E-D787-25DCB555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r="20547"/>
          <a:stretch/>
        </p:blipFill>
        <p:spPr>
          <a:xfrm>
            <a:off x="7563869" y="0"/>
            <a:ext cx="4628131" cy="6858000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D07D412-C465-6CDD-2BAE-FC9A88471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363" y="5844665"/>
            <a:ext cx="1970638" cy="11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9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FB676-3329-F606-5C95-9FE2985D1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860B-95C6-3958-2DC4-0AA2712B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CE3D4-22DB-72CE-0626-EE11B540B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196"/>
            <a:ext cx="10515600" cy="4619767"/>
          </a:xfrm>
        </p:spPr>
        <p:txBody>
          <a:bodyPr>
            <a:normAutofit/>
          </a:bodyPr>
          <a:lstStyle/>
          <a:p>
            <a:r>
              <a:rPr lang="en-GB" dirty="0"/>
              <a:t>Heat deposition</a:t>
            </a:r>
          </a:p>
          <a:p>
            <a:pPr lvl="1"/>
            <a:r>
              <a:rPr lang="en-GB" dirty="0"/>
              <a:t>Design in parallel with Physics optimisation</a:t>
            </a:r>
          </a:p>
          <a:p>
            <a:r>
              <a:rPr lang="en-GB" dirty="0"/>
              <a:t>Pressure</a:t>
            </a:r>
          </a:p>
          <a:p>
            <a:pPr lvl="1"/>
            <a:r>
              <a:rPr lang="en-GB" dirty="0"/>
              <a:t>Minimise piping length, test with off-line rig</a:t>
            </a:r>
          </a:p>
          <a:p>
            <a:r>
              <a:rPr lang="en-GB" dirty="0"/>
              <a:t>Erosion</a:t>
            </a:r>
          </a:p>
          <a:p>
            <a:pPr lvl="1"/>
            <a:r>
              <a:rPr lang="en-GB" dirty="0"/>
              <a:t>Ongoing work to assess at University of Sheffield</a:t>
            </a:r>
          </a:p>
          <a:p>
            <a:r>
              <a:rPr lang="en-GB" dirty="0"/>
              <a:t>Process design</a:t>
            </a:r>
          </a:p>
          <a:p>
            <a:pPr lvl="1"/>
            <a:r>
              <a:rPr lang="en-GB" dirty="0"/>
              <a:t>Use STFC expertise in facility design</a:t>
            </a:r>
          </a:p>
          <a:p>
            <a:pPr lvl="1"/>
            <a:r>
              <a:rPr lang="en-GB" dirty="0"/>
              <a:t>Industrial expertise pneumatic conveying and powder handling plant</a:t>
            </a:r>
          </a:p>
          <a:p>
            <a:pPr lvl="1"/>
            <a:r>
              <a:rPr lang="en-GB" b="1" dirty="0"/>
              <a:t>Offline Testing!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447CF9-FF63-B408-117D-366E5F4EC026}"/>
              </a:ext>
            </a:extLst>
          </p:cNvPr>
          <p:cNvSpPr txBox="1">
            <a:spLocks/>
          </p:cNvSpPr>
          <p:nvPr/>
        </p:nvSpPr>
        <p:spPr>
          <a:xfrm>
            <a:off x="838200" y="3611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u="sng" dirty="0"/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4097571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6CDC-2195-C289-DF3B-20959B2E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5313D-52AD-B64E-28C4-92852648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Fluidized Tungsten is a promising target material for higher beam powers</a:t>
            </a:r>
          </a:p>
          <a:p>
            <a:r>
              <a:rPr lang="en-GB" dirty="0"/>
              <a:t> Focus on R&amp;D plan</a:t>
            </a:r>
          </a:p>
          <a:p>
            <a:pPr lvl="1"/>
            <a:r>
              <a:rPr lang="en-GB" dirty="0"/>
              <a:t>Prioritising problem components</a:t>
            </a:r>
          </a:p>
          <a:p>
            <a:pPr lvl="1"/>
            <a:r>
              <a:rPr lang="en-GB" dirty="0"/>
              <a:t>Versatile, cost-efficient test rig in the future?</a:t>
            </a:r>
          </a:p>
          <a:p>
            <a:r>
              <a:rPr lang="en-GB" dirty="0"/>
              <a:t>Increase confidence in key components through theoretical studies</a:t>
            </a:r>
          </a:p>
          <a:p>
            <a:r>
              <a:rPr lang="en-GB" dirty="0"/>
              <a:t>Add detail to the target concept as more becomes known</a:t>
            </a:r>
          </a:p>
          <a:p>
            <a:r>
              <a:rPr lang="en-GB" dirty="0"/>
              <a:t>Exploit opportunities for academic and industrial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52360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04DDC-3A6F-1F2A-C763-48364A2A26B1}"/>
              </a:ext>
            </a:extLst>
          </p:cNvPr>
          <p:cNvSpPr txBox="1"/>
          <p:nvPr/>
        </p:nvSpPr>
        <p:spPr>
          <a:xfrm>
            <a:off x="1379538" y="2381659"/>
            <a:ext cx="77175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chemeClr val="bg1"/>
                </a:solidFill>
                <a:ea typeface="ADLaM Display" panose="020F0502020204030204" pitchFamily="2" charset="0"/>
                <a:cs typeface="Quire Sans" panose="020B05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80530-BB74-B36B-4124-A88B6E74E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4AEA49-A64D-7464-3562-2862AE218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ED2E9C-9FE5-A5DC-7188-C47F0FE25D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D5736-383F-901F-A197-D996F97EAAF8}"/>
              </a:ext>
            </a:extLst>
          </p:cNvPr>
          <p:cNvSpPr txBox="1"/>
          <p:nvPr/>
        </p:nvSpPr>
        <p:spPr>
          <a:xfrm>
            <a:off x="1379538" y="2381659"/>
            <a:ext cx="77175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chemeClr val="bg1"/>
                </a:solidFill>
                <a:ea typeface="ADLaM Display" panose="020F0502020204030204" pitchFamily="2" charset="0"/>
                <a:cs typeface="Quire Sans" panose="020B0502040204020203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96392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451EA8-577C-5088-C9CC-B2B4C6E8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Flat Topping Beam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D9AD7C2-B15F-8DD9-7329-1B8196AA86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Supergaussian</a:t>
            </a:r>
            <a:r>
              <a:rPr lang="en-GB" dirty="0"/>
              <a:t> Ø30mm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Allowable Beam Power 1.85MW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845B6BA-6719-6590-2DEB-AC2FF52097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Gaussian Ø30mm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Allowable Beam Power 1.17MW</a:t>
            </a:r>
          </a:p>
        </p:txBody>
      </p:sp>
      <p:pic>
        <p:nvPicPr>
          <p:cNvPr id="17" name="Picture 16" descr="A chart of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365249B5-ED0A-03F5-AC6F-26264A0FC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261794"/>
            <a:ext cx="5397723" cy="2831139"/>
          </a:xfrm>
          <a:prstGeom prst="rect">
            <a:avLst/>
          </a:prstGeom>
        </p:spPr>
      </p:pic>
      <p:pic>
        <p:nvPicPr>
          <p:cNvPr id="19" name="Picture 18" descr="A chart of a rainbow colored spectrum&#10;&#10;Description automatically generated with medium confidence">
            <a:extLst>
              <a:ext uri="{FF2B5EF4-FFF2-40B4-BE49-F238E27FC236}">
                <a16:creationId xmlns:a16="http://schemas.microsoft.com/office/drawing/2014/main" id="{1BE7D572-5F25-7258-55D7-0E9DFB4A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86" y="2252269"/>
            <a:ext cx="5479828" cy="28742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58D94-5E65-524F-518D-3B3FFA20DE3E}"/>
              </a:ext>
            </a:extLst>
          </p:cNvPr>
          <p:cNvSpPr txBox="1"/>
          <p:nvPr/>
        </p:nvSpPr>
        <p:spPr>
          <a:xfrm>
            <a:off x="4077937" y="6234275"/>
            <a:ext cx="30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Allowable Power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el-GR" dirty="0"/>
              <a:t>Δ</a:t>
            </a:r>
            <a:r>
              <a:rPr lang="en-GB" dirty="0"/>
              <a:t>T &lt; 600K</a:t>
            </a:r>
          </a:p>
        </p:txBody>
      </p:sp>
    </p:spTree>
    <p:extLst>
      <p:ext uri="{BB962C8B-B14F-4D97-AF65-F5344CB8AC3E}">
        <p14:creationId xmlns:p14="http://schemas.microsoft.com/office/powerpoint/2010/main" val="1128550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5B314-0B4D-8A2D-959A-F9B2D9FC4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209D9A-16F6-56BB-89AD-2E394F84A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Changing Diameter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D81355-447E-661D-D14D-3C1B5D4C99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Supergaussian</a:t>
            </a:r>
            <a:r>
              <a:rPr lang="en-GB" dirty="0"/>
              <a:t> Ø30mm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Allowable Beam Power 1.85MW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BB09C2D-957C-2D2A-AC69-0A09048DA2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Gaussian Ø45mm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Allowable Beam power 2.04MW</a:t>
            </a:r>
          </a:p>
        </p:txBody>
      </p:sp>
      <p:pic>
        <p:nvPicPr>
          <p:cNvPr id="19" name="Picture 18" descr="A chart of a rainbow colored spectrum&#10;&#10;Description automatically generated with medium confidence">
            <a:extLst>
              <a:ext uri="{FF2B5EF4-FFF2-40B4-BE49-F238E27FC236}">
                <a16:creationId xmlns:a16="http://schemas.microsoft.com/office/drawing/2014/main" id="{08F19880-B577-B772-4374-06A334505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90850"/>
            <a:ext cx="5673600" cy="1933575"/>
          </a:xfrm>
          <a:prstGeom prst="rect">
            <a:avLst/>
          </a:prstGeom>
        </p:spPr>
      </p:pic>
      <p:pic>
        <p:nvPicPr>
          <p:cNvPr id="3" name="Picture 2" descr="A rainbow colored chart&#10;&#10;Description automatically generated">
            <a:extLst>
              <a:ext uri="{FF2B5EF4-FFF2-40B4-BE49-F238E27FC236}">
                <a16:creationId xmlns:a16="http://schemas.microsoft.com/office/drawing/2014/main" id="{A9D45F52-AACD-81BD-69FA-055C637E0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2" y="2133865"/>
            <a:ext cx="5673948" cy="2976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574E2-6C35-8B41-3EFC-152D4F91D9D8}"/>
              </a:ext>
            </a:extLst>
          </p:cNvPr>
          <p:cNvSpPr txBox="1"/>
          <p:nvPr/>
        </p:nvSpPr>
        <p:spPr>
          <a:xfrm>
            <a:off x="4077937" y="6234275"/>
            <a:ext cx="30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Allowable Power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el-GR" dirty="0"/>
              <a:t>Δ</a:t>
            </a:r>
            <a:r>
              <a:rPr lang="en-GB" dirty="0"/>
              <a:t>T &lt; 600K</a:t>
            </a:r>
          </a:p>
        </p:txBody>
      </p:sp>
    </p:spTree>
    <p:extLst>
      <p:ext uri="{BB962C8B-B14F-4D97-AF65-F5344CB8AC3E}">
        <p14:creationId xmlns:p14="http://schemas.microsoft.com/office/powerpoint/2010/main" val="3554943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057D4-FA10-4784-09E5-CF63BFEC5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73FD2D-6F12-A1B9-8908-565A90FC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Changing Density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5960E7-D264-1434-3978-ED435B5121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Supergaussian</a:t>
            </a:r>
            <a:r>
              <a:rPr lang="en-GB" dirty="0"/>
              <a:t> Ø30mm, 50%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Allowable Beam Power 1.85MW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646C0BB-A228-6136-78F8-1C9343152E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Gaussian Ø30mm, 25%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Allowable Beam power 1.69MW</a:t>
            </a:r>
          </a:p>
        </p:txBody>
      </p:sp>
      <p:pic>
        <p:nvPicPr>
          <p:cNvPr id="4" name="Picture 3" descr="A rainbow colored chart&#10;&#10;Description automatically generated with medium confidence">
            <a:extLst>
              <a:ext uri="{FF2B5EF4-FFF2-40B4-BE49-F238E27FC236}">
                <a16:creationId xmlns:a16="http://schemas.microsoft.com/office/drawing/2014/main" id="{D5809E05-517B-0C54-06F1-55BABFEFB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5" y="2752241"/>
            <a:ext cx="6677145" cy="1758844"/>
          </a:xfrm>
          <a:prstGeom prst="rect">
            <a:avLst/>
          </a:prstGeom>
        </p:spPr>
      </p:pic>
      <p:pic>
        <p:nvPicPr>
          <p:cNvPr id="5" name="Picture 4" descr="A chart of a rainbow colored spectrum&#10;&#10;Description automatically generated with medium confidence">
            <a:extLst>
              <a:ext uri="{FF2B5EF4-FFF2-40B4-BE49-F238E27FC236}">
                <a16:creationId xmlns:a16="http://schemas.microsoft.com/office/drawing/2014/main" id="{4B624470-FE61-8479-591A-FC7BA949A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25" y="2750683"/>
            <a:ext cx="3308287" cy="1760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B9680-FF40-F385-6764-98C1978B32FE}"/>
              </a:ext>
            </a:extLst>
          </p:cNvPr>
          <p:cNvSpPr txBox="1"/>
          <p:nvPr/>
        </p:nvSpPr>
        <p:spPr>
          <a:xfrm>
            <a:off x="4077937" y="6234275"/>
            <a:ext cx="30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Allowable Power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el-GR" dirty="0"/>
              <a:t>Δ</a:t>
            </a:r>
            <a:r>
              <a:rPr lang="en-GB" dirty="0"/>
              <a:t>T &lt; 600K</a:t>
            </a:r>
          </a:p>
        </p:txBody>
      </p:sp>
    </p:spTree>
    <p:extLst>
      <p:ext uri="{BB962C8B-B14F-4D97-AF65-F5344CB8AC3E}">
        <p14:creationId xmlns:p14="http://schemas.microsoft.com/office/powerpoint/2010/main" val="3255900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A284DD-5A63-232C-72D0-7FABE1ED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on Target, Varied Parameters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07AD77F-AAB4-EC9F-4C64-A13AC9B60D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019435"/>
              </p:ext>
            </p:extLst>
          </p:nvPr>
        </p:nvGraphicFramePr>
        <p:xfrm>
          <a:off x="286694" y="1953971"/>
          <a:ext cx="7236736" cy="3290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210057" imgH="1914564" progId="Excel.Sheet.12">
                  <p:embed/>
                </p:oleObj>
              </mc:Choice>
              <mc:Fallback>
                <p:oleObj name="Worksheet" r:id="rId2" imgW="4210057" imgH="1914564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7AD77F-AAB4-EC9F-4C64-A13AC9B60D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6694" y="1953971"/>
                        <a:ext cx="7236736" cy="3290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829E9FA-D4FD-881A-E715-9486B1E30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446" y="4341935"/>
            <a:ext cx="4146416" cy="22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36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DE76778-3704-7744-64C4-AF61A143AE24}"/>
              </a:ext>
            </a:extLst>
          </p:cNvPr>
          <p:cNvGraphicFramePr>
            <a:graphicFrameLocks/>
          </p:cNvGraphicFramePr>
          <p:nvPr/>
        </p:nvGraphicFramePr>
        <p:xfrm>
          <a:off x="1110557" y="466252"/>
          <a:ext cx="9970886" cy="592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6DE69093-BF13-5560-23D2-9E1BC9A07EDD}"/>
              </a:ext>
            </a:extLst>
          </p:cNvPr>
          <p:cNvSpPr/>
          <p:nvPr/>
        </p:nvSpPr>
        <p:spPr>
          <a:xfrm>
            <a:off x="6255945" y="941129"/>
            <a:ext cx="316871" cy="298764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315FA6-5299-A5C6-D9BD-2385CBBAA86B}"/>
              </a:ext>
            </a:extLst>
          </p:cNvPr>
          <p:cNvCxnSpPr/>
          <p:nvPr/>
        </p:nvCxnSpPr>
        <p:spPr>
          <a:xfrm flipV="1">
            <a:off x="5051834" y="1167897"/>
            <a:ext cx="1204111" cy="217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60607A-9398-88C8-267F-FA45BC8899A5}"/>
              </a:ext>
            </a:extLst>
          </p:cNvPr>
          <p:cNvSpPr txBox="1"/>
          <p:nvPr/>
        </p:nvSpPr>
        <p:spPr>
          <a:xfrm>
            <a:off x="3516895" y="1184434"/>
            <a:ext cx="173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Potential with </a:t>
            </a:r>
            <a:r>
              <a:rPr lang="en-GB" dirty="0" err="1"/>
              <a:t>Supergaussian</a:t>
            </a:r>
            <a:r>
              <a:rPr lang="en-GB" dirty="0"/>
              <a:t>?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44FDAE8-C9F9-FD94-5838-96E80CAD3875}"/>
              </a:ext>
            </a:extLst>
          </p:cNvPr>
          <p:cNvSpPr/>
          <p:nvPr/>
        </p:nvSpPr>
        <p:spPr>
          <a:xfrm>
            <a:off x="6246892" y="2452532"/>
            <a:ext cx="316871" cy="298764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4F09D8-1AB1-0505-ECCD-036DF45F83F5}"/>
              </a:ext>
            </a:extLst>
          </p:cNvPr>
          <p:cNvCxnSpPr>
            <a:cxnSpLocks/>
          </p:cNvCxnSpPr>
          <p:nvPr/>
        </p:nvCxnSpPr>
        <p:spPr>
          <a:xfrm>
            <a:off x="5051834" y="1401717"/>
            <a:ext cx="1195058" cy="1147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9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48070A-5AE9-56D0-88A9-DC25903D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Production Target</a:t>
            </a:r>
          </a:p>
        </p:txBody>
      </p:sp>
      <p:pic>
        <p:nvPicPr>
          <p:cNvPr id="12" name="Content Placeholder 11" descr="A diagram of a cooling system&#10;&#10;AI-generated content may be incorrect.">
            <a:extLst>
              <a:ext uri="{FF2B5EF4-FFF2-40B4-BE49-F238E27FC236}">
                <a16:creationId xmlns:a16="http://schemas.microsoft.com/office/drawing/2014/main" id="{6116EF05-900D-F2F8-E2AB-9880A90AB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9" y="1927185"/>
            <a:ext cx="11790942" cy="3003630"/>
          </a:xfrm>
        </p:spPr>
      </p:pic>
    </p:spTree>
    <p:extLst>
      <p:ext uri="{BB962C8B-B14F-4D97-AF65-F5344CB8AC3E}">
        <p14:creationId xmlns:p14="http://schemas.microsoft.com/office/powerpoint/2010/main" val="198109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5EA08-9995-774B-F550-8A8C99746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E9CD-1A6D-E9F8-35D0-68D7A80E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6598F-577D-281A-5950-A735A911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981"/>
            <a:ext cx="10515600" cy="4655981"/>
          </a:xfrm>
        </p:spPr>
        <p:txBody>
          <a:bodyPr>
            <a:normAutofit/>
          </a:bodyPr>
          <a:lstStyle/>
          <a:p>
            <a:r>
              <a:rPr lang="en-GB" dirty="0"/>
              <a:t>Among the highest power on target ever proposed</a:t>
            </a:r>
          </a:p>
          <a:p>
            <a:r>
              <a:rPr lang="en-GB" b="1" dirty="0"/>
              <a:t>Short, intense pulse</a:t>
            </a:r>
          </a:p>
          <a:p>
            <a:r>
              <a:rPr lang="en-GB" b="1" dirty="0"/>
              <a:t>Space constraints</a:t>
            </a:r>
          </a:p>
          <a:p>
            <a:r>
              <a:rPr lang="en-GB" b="1" dirty="0"/>
              <a:t>Power deposition on solenoids</a:t>
            </a:r>
          </a:p>
        </p:txBody>
      </p:sp>
    </p:spTree>
    <p:extLst>
      <p:ext uri="{BB962C8B-B14F-4D97-AF65-F5344CB8AC3E}">
        <p14:creationId xmlns:p14="http://schemas.microsoft.com/office/powerpoint/2010/main" val="47703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681B-B28A-3827-7915-4688C939B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084BE-929C-3B0A-2D37-6C06BCFC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6130-D7E1-55B2-C5D3-702EB69BF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981"/>
            <a:ext cx="10515600" cy="4655981"/>
          </a:xfrm>
        </p:spPr>
        <p:txBody>
          <a:bodyPr>
            <a:normAutofit/>
          </a:bodyPr>
          <a:lstStyle/>
          <a:p>
            <a:r>
              <a:rPr lang="en-GB" dirty="0"/>
              <a:t>Carbon Target (CERN, S. Candido et al.)</a:t>
            </a:r>
          </a:p>
          <a:p>
            <a:r>
              <a:rPr lang="en-GB" dirty="0"/>
              <a:t>Liquid Lead (ENEA/CERN, C. Carelli et al.)</a:t>
            </a:r>
          </a:p>
          <a:p>
            <a:r>
              <a:rPr lang="en-GB" dirty="0"/>
              <a:t>Fluidized Tungsten (RAL/Warwick University, this talk)</a:t>
            </a:r>
          </a:p>
          <a:p>
            <a:endParaRPr lang="en-GB" dirty="0">
              <a:solidFill>
                <a:schemeClr val="bg2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4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69855-431A-38A5-7F6E-6DFAA40F8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7BF8E-5B9C-2C9F-C814-72234BC6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Options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42519A-082C-10E8-79D0-3BFEF9AB7192}"/>
              </a:ext>
            </a:extLst>
          </p:cNvPr>
          <p:cNvSpPr/>
          <p:nvPr/>
        </p:nvSpPr>
        <p:spPr>
          <a:xfrm>
            <a:off x="46626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Solid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Tungsten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Beryllium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Tantalum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Simpler, known construction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Limited by thermal properties. Fragile.</a:t>
            </a:r>
          </a:p>
        </p:txBody>
      </p:sp>
      <p:pic>
        <p:nvPicPr>
          <p:cNvPr id="7" name="Picture 6" descr="A close-up of a colorful object&#10;&#10;AI-generated content may be incorrect.">
            <a:extLst>
              <a:ext uri="{FF2B5EF4-FFF2-40B4-BE49-F238E27FC236}">
                <a16:creationId xmlns:a16="http://schemas.microsoft.com/office/drawing/2014/main" id="{073220DB-F751-588D-D313-F33072E5E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/>
          <a:stretch/>
        </p:blipFill>
        <p:spPr>
          <a:xfrm>
            <a:off x="2444435" y="1631506"/>
            <a:ext cx="2159800" cy="1229666"/>
          </a:xfrm>
          <a:prstGeom prst="rect">
            <a:avLst/>
          </a:prstGeom>
        </p:spPr>
      </p:pic>
      <p:pic>
        <p:nvPicPr>
          <p:cNvPr id="9" name="Picture 8" descr="A colorful graph with numbers and a line&#10;&#10;AI-generated content may be incorrect.">
            <a:extLst>
              <a:ext uri="{FF2B5EF4-FFF2-40B4-BE49-F238E27FC236}">
                <a16:creationId xmlns:a16="http://schemas.microsoft.com/office/drawing/2014/main" id="{96535BFC-4F67-1D1E-B68A-E6860F46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0" y="3348147"/>
            <a:ext cx="3143995" cy="1261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0C66D-F0CA-F20E-30A1-D9E787A3D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11" y="4514105"/>
            <a:ext cx="2362751" cy="12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12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60958-BBA3-EB05-57A0-1DD92D3E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3CF4E-CC8F-ABB1-3317-819399E9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Options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5BCE7A-78FF-6E91-0F7C-7BD56F13AB87}"/>
              </a:ext>
            </a:extLst>
          </p:cNvPr>
          <p:cNvSpPr/>
          <p:nvPr/>
        </p:nvSpPr>
        <p:spPr>
          <a:xfrm>
            <a:off x="46626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Solid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Tungsten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Beryllium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Tantalum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Simpler, known construction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Limited by thermal properties. Fragile.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A02033-3E0F-8CC4-E331-6F74052F997A}"/>
              </a:ext>
            </a:extLst>
          </p:cNvPr>
          <p:cNvSpPr/>
          <p:nvPr/>
        </p:nvSpPr>
        <p:spPr>
          <a:xfrm>
            <a:off x="740573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Liquid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Mercury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Lead-Bismuth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Gallium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Power spread out across a larger volume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Cavitation, Corrosion, plant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-up of a colorful object&#10;&#10;AI-generated content may be incorrect.">
            <a:extLst>
              <a:ext uri="{FF2B5EF4-FFF2-40B4-BE49-F238E27FC236}">
                <a16:creationId xmlns:a16="http://schemas.microsoft.com/office/drawing/2014/main" id="{376A566B-BC32-8188-E893-5E83B2EBA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/>
          <a:stretch/>
        </p:blipFill>
        <p:spPr>
          <a:xfrm>
            <a:off x="2444435" y="1631506"/>
            <a:ext cx="2159800" cy="1229666"/>
          </a:xfrm>
          <a:prstGeom prst="rect">
            <a:avLst/>
          </a:prstGeom>
        </p:spPr>
      </p:pic>
      <p:pic>
        <p:nvPicPr>
          <p:cNvPr id="9" name="Picture 8" descr="A colorful graph with numbers and a line&#10;&#10;AI-generated content may be incorrect.">
            <a:extLst>
              <a:ext uri="{FF2B5EF4-FFF2-40B4-BE49-F238E27FC236}">
                <a16:creationId xmlns:a16="http://schemas.microsoft.com/office/drawing/2014/main" id="{998E110B-805B-34DC-65E3-A0FCFD5E5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0" y="3348147"/>
            <a:ext cx="3143995" cy="1261151"/>
          </a:xfrm>
          <a:prstGeom prst="rect">
            <a:avLst/>
          </a:prstGeom>
        </p:spPr>
      </p:pic>
      <p:pic>
        <p:nvPicPr>
          <p:cNvPr id="11" name="Picture 10" descr="Diagram of a mercury cooling system&#10;&#10;AI-generated content may be incorrect.">
            <a:extLst>
              <a:ext uri="{FF2B5EF4-FFF2-40B4-BE49-F238E27FC236}">
                <a16:creationId xmlns:a16="http://schemas.microsoft.com/office/drawing/2014/main" id="{8C9C7D4E-7190-92DA-AA73-19F4DEAFB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866" y="3444384"/>
            <a:ext cx="2598220" cy="1849933"/>
          </a:xfrm>
          <a:prstGeom prst="rect">
            <a:avLst/>
          </a:prstGeom>
        </p:spPr>
      </p:pic>
      <p:pic>
        <p:nvPicPr>
          <p:cNvPr id="13" name="Picture 12" descr="A close-up of a black and white photo of a jet target&#10;&#10;AI-generated content may be incorrect.">
            <a:extLst>
              <a:ext uri="{FF2B5EF4-FFF2-40B4-BE49-F238E27FC236}">
                <a16:creationId xmlns:a16="http://schemas.microsoft.com/office/drawing/2014/main" id="{1BE8A497-0C2F-8C3F-986D-53D78932D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53249" r="61655" b="26906"/>
          <a:stretch/>
        </p:blipFill>
        <p:spPr>
          <a:xfrm>
            <a:off x="9472429" y="1563683"/>
            <a:ext cx="1770957" cy="117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2B9547-D801-8786-F944-AA527A266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11" y="4514105"/>
            <a:ext cx="2362751" cy="1261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9CCCC6-8EE8-F6A0-E11E-ED60FC9C4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863" y="3427366"/>
            <a:ext cx="1317876" cy="20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2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156E-1B0D-D335-2C53-ACDDF8DAE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AC86-9F40-9A56-948A-740EDD0A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Options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29A90C-B53A-3CAA-214E-7CA5A64B3B29}"/>
              </a:ext>
            </a:extLst>
          </p:cNvPr>
          <p:cNvSpPr/>
          <p:nvPr/>
        </p:nvSpPr>
        <p:spPr>
          <a:xfrm>
            <a:off x="46626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Solid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Tungsten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Beryllium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Tantalum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Simpler, known construction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Limited by thermal properties. Fragile.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B98A95-63BB-4F9F-BF16-6B9CF10EE643}"/>
              </a:ext>
            </a:extLst>
          </p:cNvPr>
          <p:cNvSpPr/>
          <p:nvPr/>
        </p:nvSpPr>
        <p:spPr>
          <a:xfrm>
            <a:off x="740573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Liquid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Mercury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Lead-Bismuth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Gallium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Power spread out across a larger volume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Cavitation, Corrosion, plant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-up of a colorful object&#10;&#10;AI-generated content may be incorrect.">
            <a:extLst>
              <a:ext uri="{FF2B5EF4-FFF2-40B4-BE49-F238E27FC236}">
                <a16:creationId xmlns:a16="http://schemas.microsoft.com/office/drawing/2014/main" id="{B651F687-B9BE-CA2D-9C61-DAB4CC6F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/>
          <a:stretch/>
        </p:blipFill>
        <p:spPr>
          <a:xfrm>
            <a:off x="2444435" y="1631506"/>
            <a:ext cx="2159800" cy="1229666"/>
          </a:xfrm>
          <a:prstGeom prst="rect">
            <a:avLst/>
          </a:prstGeom>
        </p:spPr>
      </p:pic>
      <p:pic>
        <p:nvPicPr>
          <p:cNvPr id="9" name="Picture 8" descr="A colorful graph with numbers and a line&#10;&#10;AI-generated content may be incorrect.">
            <a:extLst>
              <a:ext uri="{FF2B5EF4-FFF2-40B4-BE49-F238E27FC236}">
                <a16:creationId xmlns:a16="http://schemas.microsoft.com/office/drawing/2014/main" id="{24364332-A864-09E9-7CE8-608B5AD7D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0" y="3348147"/>
            <a:ext cx="3143995" cy="1261151"/>
          </a:xfrm>
          <a:prstGeom prst="rect">
            <a:avLst/>
          </a:prstGeom>
        </p:spPr>
      </p:pic>
      <p:pic>
        <p:nvPicPr>
          <p:cNvPr id="11" name="Picture 10" descr="Diagram of a mercury cooling system&#10;&#10;AI-generated content may be incorrect.">
            <a:extLst>
              <a:ext uri="{FF2B5EF4-FFF2-40B4-BE49-F238E27FC236}">
                <a16:creationId xmlns:a16="http://schemas.microsoft.com/office/drawing/2014/main" id="{1F1FD80E-8258-CF2B-20E8-03A06194D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866" y="3444384"/>
            <a:ext cx="2598220" cy="1849933"/>
          </a:xfrm>
          <a:prstGeom prst="rect">
            <a:avLst/>
          </a:prstGeom>
        </p:spPr>
      </p:pic>
      <p:pic>
        <p:nvPicPr>
          <p:cNvPr id="13" name="Picture 12" descr="A close-up of a black and white photo of a jet target&#10;&#10;AI-generated content may be incorrect.">
            <a:extLst>
              <a:ext uri="{FF2B5EF4-FFF2-40B4-BE49-F238E27FC236}">
                <a16:creationId xmlns:a16="http://schemas.microsoft.com/office/drawing/2014/main" id="{C4A19754-DEBE-13B2-78AA-A0516A9DA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53249" r="61655" b="26906"/>
          <a:stretch/>
        </p:blipFill>
        <p:spPr>
          <a:xfrm>
            <a:off x="9472429" y="1563683"/>
            <a:ext cx="1770957" cy="117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95B118-159C-A1A2-CF06-190FE5CA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11" y="4514105"/>
            <a:ext cx="2362751" cy="1261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1BA8A6-2AD2-823D-C9F6-96549E115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863" y="3427366"/>
            <a:ext cx="1317876" cy="206676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7B4D43E7-A140-74FA-66EF-09D5C5F49C24}"/>
              </a:ext>
            </a:extLst>
          </p:cNvPr>
          <p:cNvSpPr/>
          <p:nvPr/>
        </p:nvSpPr>
        <p:spPr>
          <a:xfrm>
            <a:off x="4640139" y="1442606"/>
            <a:ext cx="2911725" cy="1261151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/>
              <a:t>Fluidized Powder Targets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AEC441-EC2C-4466-78D9-C923D33F530A}"/>
              </a:ext>
            </a:extLst>
          </p:cNvPr>
          <p:cNvSpPr/>
          <p:nvPr/>
        </p:nvSpPr>
        <p:spPr>
          <a:xfrm>
            <a:off x="4869782" y="2489702"/>
            <a:ext cx="2433357" cy="11818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Spreads power like liquids</a:t>
            </a:r>
          </a:p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Resistant to shock</a:t>
            </a:r>
          </a:p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No corrosion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842469-E05E-E1B3-0F7F-6E34E0D0541F}"/>
              </a:ext>
            </a:extLst>
          </p:cNvPr>
          <p:cNvSpPr/>
          <p:nvPr/>
        </p:nvSpPr>
        <p:spPr>
          <a:xfrm>
            <a:off x="4869782" y="3671595"/>
            <a:ext cx="2433357" cy="614253"/>
          </a:xfrm>
          <a:prstGeom prst="roundRect">
            <a:avLst>
              <a:gd name="adj" fmla="val 2523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Reliability and Erosion</a:t>
            </a:r>
            <a:endParaRPr lang="en-GB" sz="1400" b="1" dirty="0">
              <a:solidFill>
                <a:srgbClr val="C00000"/>
              </a:solidFill>
            </a:endParaRP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Plant Complexity</a:t>
            </a:r>
          </a:p>
        </p:txBody>
      </p:sp>
    </p:spTree>
    <p:extLst>
      <p:ext uri="{BB962C8B-B14F-4D97-AF65-F5344CB8AC3E}">
        <p14:creationId xmlns:p14="http://schemas.microsoft.com/office/powerpoint/2010/main" val="3730020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85D7-DEB7-EEC6-9D2F-0A3F0B6B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E155B-BF9E-384A-32F4-74FD3F312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79CAA2-0C24-0BC2-2D5D-25C48A5974C2}"/>
              </a:ext>
            </a:extLst>
          </p:cNvPr>
          <p:cNvGrpSpPr/>
          <p:nvPr/>
        </p:nvGrpSpPr>
        <p:grpSpPr>
          <a:xfrm>
            <a:off x="1448869" y="-20178"/>
            <a:ext cx="9904931" cy="6898355"/>
            <a:chOff x="2063750" y="681037"/>
            <a:chExt cx="8064500" cy="5616575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47808D93-9BAC-8B38-0E15-64DA9CD37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50" y="681037"/>
              <a:ext cx="8064500" cy="56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D46EBD88-B368-39F3-04C4-B528E2215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975" y="4281487"/>
              <a:ext cx="1374775" cy="1300163"/>
              <a:chOff x="1468582" y="4365104"/>
              <a:chExt cx="1375226" cy="1301405"/>
            </a:xfrm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18BCE41F-00E7-423B-E1C7-11F1D2C6F4D9}"/>
                  </a:ext>
                </a:extLst>
              </p:cNvPr>
              <p:cNvSpPr/>
              <p:nvPr/>
            </p:nvSpPr>
            <p:spPr>
              <a:xfrm>
                <a:off x="1468582" y="4365104"/>
                <a:ext cx="1375226" cy="1301405"/>
              </a:xfrm>
              <a:custGeom>
                <a:avLst/>
                <a:gdLst>
                  <a:gd name="connsiteX0" fmla="*/ 0 w 1343891"/>
                  <a:gd name="connsiteY0" fmla="*/ 1149927 h 1149927"/>
                  <a:gd name="connsiteX1" fmla="*/ 1343891 w 1343891"/>
                  <a:gd name="connsiteY1" fmla="*/ 1149927 h 1149927"/>
                  <a:gd name="connsiteX2" fmla="*/ 1343891 w 1343891"/>
                  <a:gd name="connsiteY2" fmla="*/ 568036 h 1149927"/>
                  <a:gd name="connsiteX3" fmla="*/ 0 w 1343891"/>
                  <a:gd name="connsiteY3" fmla="*/ 0 h 1149927"/>
                  <a:gd name="connsiteX4" fmla="*/ 0 w 1343891"/>
                  <a:gd name="connsiteY4" fmla="*/ 1149927 h 114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891" h="1149927">
                    <a:moveTo>
                      <a:pt x="0" y="1149927"/>
                    </a:moveTo>
                    <a:lnTo>
                      <a:pt x="1343891" y="1149927"/>
                    </a:lnTo>
                    <a:lnTo>
                      <a:pt x="1343891" y="568036"/>
                    </a:lnTo>
                    <a:lnTo>
                      <a:pt x="0" y="0"/>
                    </a:lnTo>
                    <a:lnTo>
                      <a:pt x="0" y="1149927"/>
                    </a:lnTo>
                    <a:close/>
                  </a:path>
                </a:pathLst>
              </a:custGeom>
              <a:solidFill>
                <a:srgbClr val="66FF33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2042878-2BA1-78D1-52E0-3C1D8BF74D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7664" y="4941168"/>
                <a:ext cx="115212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solidFill>
                      <a:srgbClr val="00B050"/>
                    </a:solidFill>
                  </a:rPr>
                  <a:t>Peripherally cooled monolith</a:t>
                </a: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A749B580-58C6-B920-E606-EADCCBE8F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975" y="912812"/>
              <a:ext cx="4143375" cy="4683125"/>
              <a:chOff x="1468582" y="997527"/>
              <a:chExt cx="4142509" cy="4682837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89549D2-4D85-2D4E-E28A-71EA5804C681}"/>
                  </a:ext>
                </a:extLst>
              </p:cNvPr>
              <p:cNvSpPr/>
              <p:nvPr/>
            </p:nvSpPr>
            <p:spPr>
              <a:xfrm>
                <a:off x="1468582" y="997527"/>
                <a:ext cx="4142509" cy="4682837"/>
              </a:xfrm>
              <a:custGeom>
                <a:avLst/>
                <a:gdLst>
                  <a:gd name="connsiteX0" fmla="*/ 3311236 w 4142509"/>
                  <a:gd name="connsiteY0" fmla="*/ 4682837 h 4682837"/>
                  <a:gd name="connsiteX1" fmla="*/ 0 w 4142509"/>
                  <a:gd name="connsiteY1" fmla="*/ 1773382 h 4682837"/>
                  <a:gd name="connsiteX2" fmla="*/ 13854 w 4142509"/>
                  <a:gd name="connsiteY2" fmla="*/ 0 h 4682837"/>
                  <a:gd name="connsiteX3" fmla="*/ 4142509 w 4142509"/>
                  <a:gd name="connsiteY3" fmla="*/ 0 h 4682837"/>
                  <a:gd name="connsiteX4" fmla="*/ 4142509 w 4142509"/>
                  <a:gd name="connsiteY4" fmla="*/ 4682837 h 4682837"/>
                  <a:gd name="connsiteX5" fmla="*/ 3311236 w 4142509"/>
                  <a:gd name="connsiteY5" fmla="*/ 4682837 h 468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2509" h="4682837">
                    <a:moveTo>
                      <a:pt x="3311236" y="4682837"/>
                    </a:moveTo>
                    <a:lnTo>
                      <a:pt x="0" y="1773382"/>
                    </a:lnTo>
                    <a:lnTo>
                      <a:pt x="13854" y="0"/>
                    </a:lnTo>
                    <a:lnTo>
                      <a:pt x="4142509" y="0"/>
                    </a:lnTo>
                    <a:lnTo>
                      <a:pt x="4142509" y="4682837"/>
                    </a:lnTo>
                    <a:lnTo>
                      <a:pt x="3311236" y="4682837"/>
                    </a:lnTo>
                    <a:close/>
                  </a:path>
                </a:pathLst>
              </a:custGeom>
              <a:solidFill>
                <a:srgbClr val="F84514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108E1500-90E5-1B13-B20C-BC37B5E3FF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3848" y="2566645"/>
                <a:ext cx="115212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>
                    <a:solidFill>
                      <a:srgbClr val="FF0000"/>
                    </a:solidFill>
                  </a:rPr>
                  <a:t>Flowing or rotating targets</a:t>
                </a:r>
              </a:p>
            </p:txBody>
          </p: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FD91B4C8-3F09-3EE9-86F6-7D0295AA7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975" y="2265362"/>
              <a:ext cx="3463925" cy="3344863"/>
              <a:chOff x="1468582" y="2348880"/>
              <a:chExt cx="3463458" cy="334533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4C02F943-EB2D-093B-D525-83EA36869D20}"/>
                  </a:ext>
                </a:extLst>
              </p:cNvPr>
              <p:cNvSpPr/>
              <p:nvPr/>
            </p:nvSpPr>
            <p:spPr>
              <a:xfrm>
                <a:off x="1468582" y="2348880"/>
                <a:ext cx="3463458" cy="3345338"/>
              </a:xfrm>
              <a:custGeom>
                <a:avLst/>
                <a:gdLst>
                  <a:gd name="connsiteX0" fmla="*/ 1343891 w 3311236"/>
                  <a:gd name="connsiteY0" fmla="*/ 2881745 h 2881745"/>
                  <a:gd name="connsiteX1" fmla="*/ 1330036 w 3311236"/>
                  <a:gd name="connsiteY1" fmla="*/ 2272145 h 2881745"/>
                  <a:gd name="connsiteX2" fmla="*/ 0 w 3311236"/>
                  <a:gd name="connsiteY2" fmla="*/ 1717963 h 2881745"/>
                  <a:gd name="connsiteX3" fmla="*/ 13854 w 3311236"/>
                  <a:gd name="connsiteY3" fmla="*/ 0 h 2881745"/>
                  <a:gd name="connsiteX4" fmla="*/ 3311236 w 3311236"/>
                  <a:gd name="connsiteY4" fmla="*/ 2854036 h 2881745"/>
                  <a:gd name="connsiteX5" fmla="*/ 1343891 w 3311236"/>
                  <a:gd name="connsiteY5" fmla="*/ 2881745 h 288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1236" h="2881745">
                    <a:moveTo>
                      <a:pt x="1343891" y="2881745"/>
                    </a:moveTo>
                    <a:lnTo>
                      <a:pt x="1330036" y="2272145"/>
                    </a:lnTo>
                    <a:lnTo>
                      <a:pt x="0" y="1717963"/>
                    </a:lnTo>
                    <a:lnTo>
                      <a:pt x="13854" y="0"/>
                    </a:lnTo>
                    <a:lnTo>
                      <a:pt x="3311236" y="2854036"/>
                    </a:lnTo>
                    <a:lnTo>
                      <a:pt x="1343891" y="2881745"/>
                    </a:lnTo>
                    <a:close/>
                  </a:path>
                </a:pathLst>
              </a:custGeom>
              <a:solidFill>
                <a:srgbClr val="F3F814">
                  <a:alpha val="321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97498989-C09D-4F5C-2514-7D4607CA35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3573016"/>
                <a:ext cx="115212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solidFill>
                      <a:srgbClr val="FFC000"/>
                    </a:solidFill>
                  </a:rPr>
                  <a:t>Segmented</a:t>
                </a:r>
              </a:p>
            </p:txBody>
          </p:sp>
        </p:grpSp>
      </p:grp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138028A-8D1D-AEEE-2D10-CB7A39B00FD0}"/>
              </a:ext>
            </a:extLst>
          </p:cNvPr>
          <p:cNvSpPr/>
          <p:nvPr/>
        </p:nvSpPr>
        <p:spPr>
          <a:xfrm>
            <a:off x="3599726" y="-39155"/>
            <a:ext cx="213129" cy="2220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2CD9C-0F83-26D6-6C53-C80D09B956EA}"/>
              </a:ext>
            </a:extLst>
          </p:cNvPr>
          <p:cNvSpPr txBox="1"/>
          <p:nvPr/>
        </p:nvSpPr>
        <p:spPr>
          <a:xfrm>
            <a:off x="8213165" y="6392861"/>
            <a:ext cx="2919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LHC Beam Dump Run 3, 540MJ/beam</a:t>
            </a: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4C30EDB4-D9E9-CF77-C69C-82593A1E73B4}"/>
              </a:ext>
            </a:extLst>
          </p:cNvPr>
          <p:cNvSpPr/>
          <p:nvPr/>
        </p:nvSpPr>
        <p:spPr>
          <a:xfrm>
            <a:off x="8000036" y="6373715"/>
            <a:ext cx="213129" cy="2220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0177"/>
      </p:ext>
    </p:extLst>
  </p:cSld>
  <p:clrMapOvr>
    <a:masterClrMapping/>
  </p:clrMapOvr>
</p:sld>
</file>

<file path=ppt/theme/theme1.xml><?xml version="1.0" encoding="utf-8"?>
<a:theme xmlns:a="http://schemas.openxmlformats.org/drawingml/2006/main" name="STFC_Useful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FC_Useful" id="{CFA0A1DD-33AE-4D1E-ACC2-90A1C03DBFAC}" vid="{75D8097A-8836-4399-86BC-AB0683454DF2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ffle_Interfaces_Requirements.pptx" id="{35C1AA4B-FC15-48CD-9BAC-F32F131CA1E7}" vid="{241D4F1B-DD19-42A2-83B0-782DAA4F4D08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ffle_Interfaces_Requirements.pptx" id="{35C1AA4B-FC15-48CD-9BAC-F32F131CA1E7}" vid="{0AD1D43A-917D-4B68-8038-4154C313B1BA}"/>
    </a:ext>
  </a:extLst>
</a:theme>
</file>

<file path=ppt/theme/theme4.xml><?xml version="1.0" encoding="utf-8"?>
<a:theme xmlns:a="http://schemas.openxmlformats.org/drawingml/2006/main" name="STFC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FC Master" id="{690DD550-C817-4892-9F74-52C0BE0D84A2}" vid="{73BE4E5D-6659-4EA6-87EC-8EB18DFA7316}"/>
    </a:ext>
  </a:extLst>
</a:theme>
</file>

<file path=ppt/theme/theme5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ffle_Interfaces_Requirements.pptx" id="{35C1AA4B-FC15-48CD-9BAC-F32F131CA1E7}" vid="{91FEB3D8-58B1-4D1E-BB4D-4AD263410566}"/>
    </a:ext>
  </a:extLst>
</a:theme>
</file>

<file path=ppt/theme/theme6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FB1AB0570F3409A9AD0B738EAF38A" ma:contentTypeVersion="4" ma:contentTypeDescription="Create a new document." ma:contentTypeScope="" ma:versionID="98573bd3ee7ded81df4194bb6ab28546">
  <xsd:schema xmlns:xsd="http://www.w3.org/2001/XMLSchema" xmlns:xs="http://www.w3.org/2001/XMLSchema" xmlns:p="http://schemas.microsoft.com/office/2006/metadata/properties" xmlns:ns2="b59b5efd-b0c3-47fc-acf9-5c9c90aad56d" targetNamespace="http://schemas.microsoft.com/office/2006/metadata/properties" ma:root="true" ma:fieldsID="d9659dbbcaeeb2b49d99cd0f2457cb0d" ns2:_="">
    <xsd:import namespace="b59b5efd-b0c3-47fc-acf9-5c9c90aad5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b5efd-b0c3-47fc-acf9-5c9c90aad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CEE12E-9A1D-466C-9D8A-924559EB28BE}">
  <ds:schemaRefs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b59b5efd-b0c3-47fc-acf9-5c9c90aad56d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8CF59CF-527E-4B21-A219-B778F9B9E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9b5efd-b0c3-47fc-acf9-5c9c90aad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81F8D5-1F26-45B9-9544-3DBA710970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STFC_Useful</Template>
  <TotalTime>12288</TotalTime>
  <Words>853</Words>
  <Application>Microsoft Office PowerPoint</Application>
  <PresentationFormat>Widescreen</PresentationFormat>
  <Paragraphs>226</Paragraphs>
  <Slides>29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ADLaM Display</vt:lpstr>
      <vt:lpstr>Aptos</vt:lpstr>
      <vt:lpstr>Arial</vt:lpstr>
      <vt:lpstr>Arial Regular</vt:lpstr>
      <vt:lpstr>Calibri</vt:lpstr>
      <vt:lpstr>Calibri Light</vt:lpstr>
      <vt:lpstr>Wingdings</vt:lpstr>
      <vt:lpstr>STFC_Useful</vt:lpstr>
      <vt:lpstr>Font and logo master</vt:lpstr>
      <vt:lpstr>Font WITHOUT logo master</vt:lpstr>
      <vt:lpstr>STFC Master</vt:lpstr>
      <vt:lpstr>1_Office 2013 - 2022 Theme</vt:lpstr>
      <vt:lpstr>Font and logo master</vt:lpstr>
      <vt:lpstr>Worksheet</vt:lpstr>
      <vt:lpstr>PowerPoint Presentation</vt:lpstr>
      <vt:lpstr>Agenda</vt:lpstr>
      <vt:lpstr>Muon Production Target</vt:lpstr>
      <vt:lpstr>Target Requirements</vt:lpstr>
      <vt:lpstr>Target Options</vt:lpstr>
      <vt:lpstr>Target Options</vt:lpstr>
      <vt:lpstr>Target Options</vt:lpstr>
      <vt:lpstr>Target Options</vt:lpstr>
      <vt:lpstr>PowerPoint Presentation</vt:lpstr>
      <vt:lpstr>PowerPoint Presentation</vt:lpstr>
      <vt:lpstr>Previous Studies</vt:lpstr>
      <vt:lpstr>Layout</vt:lpstr>
      <vt:lpstr>PowerPoint Presentation</vt:lpstr>
      <vt:lpstr>Current Status</vt:lpstr>
      <vt:lpstr>Challenges</vt:lpstr>
      <vt:lpstr>Heat Deposition</vt:lpstr>
      <vt:lpstr>Heat Deposition</vt:lpstr>
      <vt:lpstr>Pressure</vt:lpstr>
      <vt:lpstr>Erosion</vt:lpstr>
      <vt:lpstr>Process Design</vt:lpstr>
      <vt:lpstr>Challenges</vt:lpstr>
      <vt:lpstr>Summary</vt:lpstr>
      <vt:lpstr>PowerPoint Presentation</vt:lpstr>
      <vt:lpstr>PowerPoint Presentation</vt:lpstr>
      <vt:lpstr>Flat Topping Beam</vt:lpstr>
      <vt:lpstr>Changing Diameter</vt:lpstr>
      <vt:lpstr>Changing Density</vt:lpstr>
      <vt:lpstr>Power on Target, Varied Parameters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Suitters, Benjamin (STFC,RAL,TECH)</dc:creator>
  <cp:lastModifiedBy>Suitters, Benjamin (STFC,RAL,TECH)</cp:lastModifiedBy>
  <cp:revision>3</cp:revision>
  <dcterms:created xsi:type="dcterms:W3CDTF">2025-04-16T08:52:41Z</dcterms:created>
  <dcterms:modified xsi:type="dcterms:W3CDTF">2025-04-30T11:13:06Z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0x010100D66FB1AB0570F3409A9AD0B738EAF38A</vt:lpwstr>
  </property>
</Properties>
</file>