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7" r:id="rId4"/>
    <p:sldMasterId id="2147483719" r:id="rId5"/>
    <p:sldMasterId id="2147483663" r:id="rId6"/>
    <p:sldMasterId id="2147483734" r:id="rId7"/>
  </p:sldMasterIdLst>
  <p:notesMasterIdLst>
    <p:notesMasterId r:id="rId26"/>
  </p:notesMasterIdLst>
  <p:handoutMasterIdLst>
    <p:handoutMasterId r:id="rId27"/>
  </p:handoutMasterIdLst>
  <p:sldIdLst>
    <p:sldId id="256" r:id="rId8"/>
    <p:sldId id="260" r:id="rId9"/>
    <p:sldId id="261" r:id="rId10"/>
    <p:sldId id="262" r:id="rId11"/>
    <p:sldId id="272" r:id="rId12"/>
    <p:sldId id="263" r:id="rId13"/>
    <p:sldId id="264" r:id="rId14"/>
    <p:sldId id="273" r:id="rId15"/>
    <p:sldId id="275" r:id="rId16"/>
    <p:sldId id="265" r:id="rId17"/>
    <p:sldId id="266" r:id="rId18"/>
    <p:sldId id="267" r:id="rId19"/>
    <p:sldId id="276" r:id="rId20"/>
    <p:sldId id="268" r:id="rId21"/>
    <p:sldId id="277" r:id="rId22"/>
    <p:sldId id="269" r:id="rId23"/>
    <p:sldId id="270" r:id="rId24"/>
    <p:sldId id="271" r:id="rId25"/>
  </p:sldIdLst>
  <p:sldSz cx="12192000" cy="6858000"/>
  <p:notesSz cx="6858000" cy="9144000"/>
  <p:embeddedFontLst>
    <p:embeddedFont>
      <p:font typeface="Roboto" panose="02000000000000000000" pitchFamily="2" charset="0"/>
      <p:regular r:id="rId28"/>
      <p:bold r:id="rId29"/>
      <p:italic r:id="rId30"/>
      <p:boldItalic r:id="rId31"/>
    </p:embeddedFont>
    <p:embeddedFont>
      <p:font typeface="Trebuchet MS" panose="020B0603020202020204" pitchFamily="34" charset="0"/>
      <p:regular r:id="rId32"/>
      <p:bold r:id="rId33"/>
      <p:italic r:id="rId34"/>
      <p:boldItalic r:id="rId35"/>
    </p:embeddedFont>
    <p:embeddedFont>
      <p:font typeface="Verdana" panose="020B0604030504040204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88"/>
    <a:srgbClr val="FF9D1B"/>
    <a:srgbClr val="676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3146CC-EE99-DCDA-FD58-5D83D5D4FE30}" v="718" dt="2025-04-29T15:49:15.140"/>
    <p1510:client id="{5614008C-6A32-E9E5-BB3E-DC7881AED855}" v="2683" dt="2025-04-30T13:31:41.268"/>
    <p1510:client id="{76E5CB5E-E2B0-DD4F-5475-CB2D4A4031F5}" v="437" dt="2025-04-29T21:47:11.075"/>
    <p1510:client id="{7A5AD07D-7E08-8211-8F83-234829BE58D8}" v="68" dt="2025-04-28T20:33:08.055"/>
    <p1510:client id="{DB800166-5B8F-F38A-5AC1-A8DDB861E2CF}" v="621" dt="2025-04-29T21:06:35.347"/>
    <p1510:client id="{F7F4AF9B-7345-FFBB-0DE4-0404F7B2F9FA}" v="558" dt="2025-04-29T16:36:45.2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21" Type="http://schemas.openxmlformats.org/officeDocument/2006/relationships/slide" Target="slides/slide14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4.fntdata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0" Type="http://schemas.openxmlformats.org/officeDocument/2006/relationships/slide" Target="slides/slide13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wart, Rhea (STFC,RAL,ISIS)" userId="S::rhea.stewart@stfc.ac.uk::c28262b7-cd83-495a-b7bf-6701bb48be7b" providerId="AD" clId="Web-{A818CEE5-2FD5-B9EA-A1FC-26E3C450E9B3}"/>
    <pc:docChg chg="addSld delSld modSld">
      <pc:chgData name="Stewart, Rhea (STFC,RAL,ISIS)" userId="S::rhea.stewart@stfc.ac.uk::c28262b7-cd83-495a-b7bf-6701bb48be7b" providerId="AD" clId="Web-{A818CEE5-2FD5-B9EA-A1FC-26E3C450E9B3}" dt="2024-11-01T14:54:20.018" v="3086" actId="1076"/>
      <pc:docMkLst>
        <pc:docMk/>
      </pc:docMkLst>
      <pc:sldChg chg="modSp">
        <pc:chgData name="Stewart, Rhea (STFC,RAL,ISIS)" userId="S::rhea.stewart@stfc.ac.uk::c28262b7-cd83-495a-b7bf-6701bb48be7b" providerId="AD" clId="Web-{A818CEE5-2FD5-B9EA-A1FC-26E3C450E9B3}" dt="2024-11-01T02:19:28.689" v="2906" actId="14100"/>
        <pc:sldMkLst>
          <pc:docMk/>
          <pc:sldMk cId="1892643093" sldId="268"/>
        </pc:sldMkLst>
        <pc:spChg chg="mod">
          <ac:chgData name="Stewart, Rhea (STFC,RAL,ISIS)" userId="S::rhea.stewart@stfc.ac.uk::c28262b7-cd83-495a-b7bf-6701bb48be7b" providerId="AD" clId="Web-{A818CEE5-2FD5-B9EA-A1FC-26E3C450E9B3}" dt="2024-11-01T02:19:28.689" v="2906" actId="14100"/>
          <ac:spMkLst>
            <pc:docMk/>
            <pc:sldMk cId="1892643093" sldId="268"/>
            <ac:spMk id="5" creationId="{59B98350-EAB1-B8F7-9B23-A369D7A437F2}"/>
          </ac:spMkLst>
        </pc:spChg>
        <pc:spChg chg="mod">
          <ac:chgData name="Stewart, Rhea (STFC,RAL,ISIS)" userId="S::rhea.stewart@stfc.ac.uk::c28262b7-cd83-495a-b7bf-6701bb48be7b" providerId="AD" clId="Web-{A818CEE5-2FD5-B9EA-A1FC-26E3C450E9B3}" dt="2024-10-31T23:05:09.629" v="597" actId="20577"/>
          <ac:spMkLst>
            <pc:docMk/>
            <pc:sldMk cId="1892643093" sldId="268"/>
            <ac:spMk id="8" creationId="{FCE3D94C-193A-5AAC-085F-2DA64A4102E5}"/>
          </ac:spMkLst>
        </pc:spChg>
      </pc:sldChg>
      <pc:sldChg chg="addSp modSp">
        <pc:chgData name="Stewart, Rhea (STFC,RAL,ISIS)" userId="S::rhea.stewart@stfc.ac.uk::c28262b7-cd83-495a-b7bf-6701bb48be7b" providerId="AD" clId="Web-{A818CEE5-2FD5-B9EA-A1FC-26E3C450E9B3}" dt="2024-11-01T13:07:41.069" v="3083" actId="1076"/>
        <pc:sldMkLst>
          <pc:docMk/>
          <pc:sldMk cId="1245016958" sldId="285"/>
        </pc:sldMkLst>
        <pc:spChg chg="add mod">
          <ac:chgData name="Stewart, Rhea (STFC,RAL,ISIS)" userId="S::rhea.stewart@stfc.ac.uk::c28262b7-cd83-495a-b7bf-6701bb48be7b" providerId="AD" clId="Web-{A818CEE5-2FD5-B9EA-A1FC-26E3C450E9B3}" dt="2024-11-01T13:07:41.069" v="3083" actId="1076"/>
          <ac:spMkLst>
            <pc:docMk/>
            <pc:sldMk cId="1245016958" sldId="285"/>
            <ac:spMk id="5" creationId="{C6A28F6F-0EF5-8497-A110-BBC9BF79EA8D}"/>
          </ac:spMkLst>
        </pc:spChg>
        <pc:picChg chg="mod">
          <ac:chgData name="Stewart, Rhea (STFC,RAL,ISIS)" userId="S::rhea.stewart@stfc.ac.uk::c28262b7-cd83-495a-b7bf-6701bb48be7b" providerId="AD" clId="Web-{A818CEE5-2FD5-B9EA-A1FC-26E3C450E9B3}" dt="2024-11-01T13:07:05.083" v="3053" actId="1076"/>
          <ac:picMkLst>
            <pc:docMk/>
            <pc:sldMk cId="1245016958" sldId="285"/>
            <ac:picMk id="6" creationId="{C808E821-59D7-5220-5780-7609D07C6362}"/>
          </ac:picMkLst>
        </pc:picChg>
      </pc:sldChg>
      <pc:sldChg chg="modSp">
        <pc:chgData name="Stewart, Rhea (STFC,RAL,ISIS)" userId="S::rhea.stewart@stfc.ac.uk::c28262b7-cd83-495a-b7bf-6701bb48be7b" providerId="AD" clId="Web-{A818CEE5-2FD5-B9EA-A1FC-26E3C450E9B3}" dt="2024-11-01T02:20:08.895" v="2933" actId="20577"/>
        <pc:sldMkLst>
          <pc:docMk/>
          <pc:sldMk cId="3311750463" sldId="291"/>
        </pc:sldMkLst>
        <pc:spChg chg="mod">
          <ac:chgData name="Stewart, Rhea (STFC,RAL,ISIS)" userId="S::rhea.stewart@stfc.ac.uk::c28262b7-cd83-495a-b7bf-6701bb48be7b" providerId="AD" clId="Web-{A818CEE5-2FD5-B9EA-A1FC-26E3C450E9B3}" dt="2024-11-01T02:20:08.895" v="2933" actId="20577"/>
          <ac:spMkLst>
            <pc:docMk/>
            <pc:sldMk cId="3311750463" sldId="291"/>
            <ac:spMk id="12" creationId="{D9A145EA-D143-786D-E26A-D1839DB7CED6}"/>
          </ac:spMkLst>
        </pc:spChg>
      </pc:sldChg>
      <pc:sldChg chg="modSp">
        <pc:chgData name="Stewart, Rhea (STFC,RAL,ISIS)" userId="S::rhea.stewart@stfc.ac.uk::c28262b7-cd83-495a-b7bf-6701bb48be7b" providerId="AD" clId="Web-{A818CEE5-2FD5-B9EA-A1FC-26E3C450E9B3}" dt="2024-11-01T13:08:10.056" v="3085" actId="20577"/>
        <pc:sldMkLst>
          <pc:docMk/>
          <pc:sldMk cId="4048719026" sldId="1259"/>
        </pc:sldMkLst>
        <pc:spChg chg="mod">
          <ac:chgData name="Stewart, Rhea (STFC,RAL,ISIS)" userId="S::rhea.stewart@stfc.ac.uk::c28262b7-cd83-495a-b7bf-6701bb48be7b" providerId="AD" clId="Web-{A818CEE5-2FD5-B9EA-A1FC-26E3C450E9B3}" dt="2024-11-01T13:08:10.056" v="3085" actId="20577"/>
          <ac:spMkLst>
            <pc:docMk/>
            <pc:sldMk cId="4048719026" sldId="1259"/>
            <ac:spMk id="30" creationId="{0205BD9F-1F66-297D-DF77-43AE9660C2C1}"/>
          </ac:spMkLst>
        </pc:spChg>
      </pc:sldChg>
      <pc:sldChg chg="addSp delSp modSp">
        <pc:chgData name="Stewart, Rhea (STFC,RAL,ISIS)" userId="S::rhea.stewart@stfc.ac.uk::c28262b7-cd83-495a-b7bf-6701bb48be7b" providerId="AD" clId="Web-{A818CEE5-2FD5-B9EA-A1FC-26E3C450E9B3}" dt="2024-11-01T14:54:20.018" v="3086" actId="1076"/>
        <pc:sldMkLst>
          <pc:docMk/>
          <pc:sldMk cId="420437811" sldId="1261"/>
        </pc:sldMkLst>
        <pc:spChg chg="mod">
          <ac:chgData name="Stewart, Rhea (STFC,RAL,ISIS)" userId="S::rhea.stewart@stfc.ac.uk::c28262b7-cd83-495a-b7bf-6701bb48be7b" providerId="AD" clId="Web-{A818CEE5-2FD5-B9EA-A1FC-26E3C450E9B3}" dt="2024-10-31T23:56:14.593" v="1380" actId="1076"/>
          <ac:spMkLst>
            <pc:docMk/>
            <pc:sldMk cId="420437811" sldId="1261"/>
            <ac:spMk id="5" creationId="{C2BDE3A2-3B3C-1894-D4EF-2D4882166585}"/>
          </ac:spMkLst>
        </pc:spChg>
        <pc:spChg chg="add mod">
          <ac:chgData name="Stewart, Rhea (STFC,RAL,ISIS)" userId="S::rhea.stewart@stfc.ac.uk::c28262b7-cd83-495a-b7bf-6701bb48be7b" providerId="AD" clId="Web-{A818CEE5-2FD5-B9EA-A1FC-26E3C450E9B3}" dt="2024-11-01T14:54:20.018" v="3086" actId="1076"/>
          <ac:spMkLst>
            <pc:docMk/>
            <pc:sldMk cId="420437811" sldId="1261"/>
            <ac:spMk id="6" creationId="{A15EADA2-9C18-A122-F7E3-EB5CE120D53C}"/>
          </ac:spMkLst>
        </pc:spChg>
        <pc:picChg chg="mod">
          <ac:chgData name="Stewart, Rhea (STFC,RAL,ISIS)" userId="S::rhea.stewart@stfc.ac.uk::c28262b7-cd83-495a-b7bf-6701bb48be7b" providerId="AD" clId="Web-{A818CEE5-2FD5-B9EA-A1FC-26E3C450E9B3}" dt="2024-11-01T00:18:32.151" v="2426" actId="1076"/>
          <ac:picMkLst>
            <pc:docMk/>
            <pc:sldMk cId="420437811" sldId="1261"/>
            <ac:picMk id="4" creationId="{D7F3D06D-6AE8-8FD7-B17D-D9A6D4ACB736}"/>
          </ac:picMkLst>
        </pc:picChg>
        <pc:picChg chg="add del mod">
          <ac:chgData name="Stewart, Rhea (STFC,RAL,ISIS)" userId="S::rhea.stewart@stfc.ac.uk::c28262b7-cd83-495a-b7bf-6701bb48be7b" providerId="AD" clId="Web-{A818CEE5-2FD5-B9EA-A1FC-26E3C450E9B3}" dt="2024-10-31T23:56:01.013" v="1378"/>
          <ac:picMkLst>
            <pc:docMk/>
            <pc:sldMk cId="420437811" sldId="1261"/>
            <ac:picMk id="7" creationId="{D9ED526A-1C6A-D7D5-AFD2-628C00BF1FF2}"/>
          </ac:picMkLst>
        </pc:picChg>
      </pc:sldChg>
      <pc:sldChg chg="addSp delSp modSp">
        <pc:chgData name="Stewart, Rhea (STFC,RAL,ISIS)" userId="S::rhea.stewart@stfc.ac.uk::c28262b7-cd83-495a-b7bf-6701bb48be7b" providerId="AD" clId="Web-{A818CEE5-2FD5-B9EA-A1FC-26E3C450E9B3}" dt="2024-10-31T23:16:38.021" v="830"/>
        <pc:sldMkLst>
          <pc:docMk/>
          <pc:sldMk cId="1693298843" sldId="1263"/>
        </pc:sldMkLst>
        <pc:spChg chg="mod">
          <ac:chgData name="Stewart, Rhea (STFC,RAL,ISIS)" userId="S::rhea.stewart@stfc.ac.uk::c28262b7-cd83-495a-b7bf-6701bb48be7b" providerId="AD" clId="Web-{A818CEE5-2FD5-B9EA-A1FC-26E3C450E9B3}" dt="2024-10-31T23:14:42.565" v="820" actId="1076"/>
          <ac:spMkLst>
            <pc:docMk/>
            <pc:sldMk cId="1693298843" sldId="1263"/>
            <ac:spMk id="4" creationId="{63AE5E1F-6F59-EEB8-2DF9-DF222512B7D8}"/>
          </ac:spMkLst>
        </pc:spChg>
        <pc:spChg chg="mod">
          <ac:chgData name="Stewart, Rhea (STFC,RAL,ISIS)" userId="S::rhea.stewart@stfc.ac.uk::c28262b7-cd83-495a-b7bf-6701bb48be7b" providerId="AD" clId="Web-{A818CEE5-2FD5-B9EA-A1FC-26E3C450E9B3}" dt="2024-10-31T23:11:07.309" v="755" actId="1076"/>
          <ac:spMkLst>
            <pc:docMk/>
            <pc:sldMk cId="1693298843" sldId="1263"/>
            <ac:spMk id="5" creationId="{1AE60FA8-0BE8-72AE-8DBE-F8CA0FE8C9A9}"/>
          </ac:spMkLst>
        </pc:spChg>
        <pc:spChg chg="del mod">
          <ac:chgData name="Stewart, Rhea (STFC,RAL,ISIS)" userId="S::rhea.stewart@stfc.ac.uk::c28262b7-cd83-495a-b7bf-6701bb48be7b" providerId="AD" clId="Web-{A818CEE5-2FD5-B9EA-A1FC-26E3C450E9B3}" dt="2024-10-31T22:04:17.391" v="321"/>
          <ac:spMkLst>
            <pc:docMk/>
            <pc:sldMk cId="1693298843" sldId="1263"/>
            <ac:spMk id="6" creationId="{9F175A41-575F-5833-80B0-18D2FFB7ECA6}"/>
          </ac:spMkLst>
        </pc:spChg>
        <pc:spChg chg="mod">
          <ac:chgData name="Stewart, Rhea (STFC,RAL,ISIS)" userId="S::rhea.stewart@stfc.ac.uk::c28262b7-cd83-495a-b7bf-6701bb48be7b" providerId="AD" clId="Web-{A818CEE5-2FD5-B9EA-A1FC-26E3C450E9B3}" dt="2024-10-31T23:11:07.325" v="756" actId="1076"/>
          <ac:spMkLst>
            <pc:docMk/>
            <pc:sldMk cId="1693298843" sldId="1263"/>
            <ac:spMk id="7" creationId="{8909506A-20A6-B72D-F931-B252D70B01AA}"/>
          </ac:spMkLst>
        </pc:spChg>
        <pc:spChg chg="mod">
          <ac:chgData name="Stewart, Rhea (STFC,RAL,ISIS)" userId="S::rhea.stewart@stfc.ac.uk::c28262b7-cd83-495a-b7bf-6701bb48be7b" providerId="AD" clId="Web-{A818CEE5-2FD5-B9EA-A1FC-26E3C450E9B3}" dt="2024-10-31T23:11:07.341" v="757" actId="1076"/>
          <ac:spMkLst>
            <pc:docMk/>
            <pc:sldMk cId="1693298843" sldId="1263"/>
            <ac:spMk id="8" creationId="{A3EF03DE-A53E-0E74-097E-581E1EC02C6E}"/>
          </ac:spMkLst>
        </pc:spChg>
        <pc:spChg chg="add mod">
          <ac:chgData name="Stewart, Rhea (STFC,RAL,ISIS)" userId="S::rhea.stewart@stfc.ac.uk::c28262b7-cd83-495a-b7bf-6701bb48be7b" providerId="AD" clId="Web-{A818CEE5-2FD5-B9EA-A1FC-26E3C450E9B3}" dt="2024-10-31T23:14:32.893" v="819" actId="1076"/>
          <ac:spMkLst>
            <pc:docMk/>
            <pc:sldMk cId="1693298843" sldId="1263"/>
            <ac:spMk id="9" creationId="{41EF1709-CFA0-361E-A813-91186D3F621B}"/>
          </ac:spMkLst>
        </pc:spChg>
        <pc:spChg chg="add del">
          <ac:chgData name="Stewart, Rhea (STFC,RAL,ISIS)" userId="S::rhea.stewart@stfc.ac.uk::c28262b7-cd83-495a-b7bf-6701bb48be7b" providerId="AD" clId="Web-{A818CEE5-2FD5-B9EA-A1FC-26E3C450E9B3}" dt="2024-10-31T21:56:57.280" v="18"/>
          <ac:spMkLst>
            <pc:docMk/>
            <pc:sldMk cId="1693298843" sldId="1263"/>
            <ac:spMk id="10" creationId="{8A597F12-0FD0-4194-53F4-0ED5D29B1352}"/>
          </ac:spMkLst>
        </pc:spChg>
        <pc:spChg chg="add mod">
          <ac:chgData name="Stewart, Rhea (STFC,RAL,ISIS)" userId="S::rhea.stewart@stfc.ac.uk::c28262b7-cd83-495a-b7bf-6701bb48be7b" providerId="AD" clId="Web-{A818CEE5-2FD5-B9EA-A1FC-26E3C450E9B3}" dt="2024-10-31T23:15:08.519" v="824" actId="20577"/>
          <ac:spMkLst>
            <pc:docMk/>
            <pc:sldMk cId="1693298843" sldId="1263"/>
            <ac:spMk id="10" creationId="{D309449A-65DD-9F66-11F3-A390AE1F2F2B}"/>
          </ac:spMkLst>
        </pc:spChg>
        <pc:spChg chg="add mod">
          <ac:chgData name="Stewart, Rhea (STFC,RAL,ISIS)" userId="S::rhea.stewart@stfc.ac.uk::c28262b7-cd83-495a-b7bf-6701bb48be7b" providerId="AD" clId="Web-{A818CEE5-2FD5-B9EA-A1FC-26E3C450E9B3}" dt="2024-10-31T23:11:07.356" v="759" actId="1076"/>
          <ac:spMkLst>
            <pc:docMk/>
            <pc:sldMk cId="1693298843" sldId="1263"/>
            <ac:spMk id="11" creationId="{B9C8F7EF-E0DC-9E51-F627-DA77EF4363E5}"/>
          </ac:spMkLst>
        </pc:spChg>
        <pc:spChg chg="add mod">
          <ac:chgData name="Stewart, Rhea (STFC,RAL,ISIS)" userId="S::rhea.stewart@stfc.ac.uk::c28262b7-cd83-495a-b7bf-6701bb48be7b" providerId="AD" clId="Web-{A818CEE5-2FD5-B9EA-A1FC-26E3C450E9B3}" dt="2024-10-31T23:11:07.356" v="760" actId="1076"/>
          <ac:spMkLst>
            <pc:docMk/>
            <pc:sldMk cId="1693298843" sldId="1263"/>
            <ac:spMk id="12" creationId="{6DFFDB96-B8A8-05AA-BDDC-66A769E11C24}"/>
          </ac:spMkLst>
        </pc:spChg>
        <pc:spChg chg="add mod">
          <ac:chgData name="Stewart, Rhea (STFC,RAL,ISIS)" userId="S::rhea.stewart@stfc.ac.uk::c28262b7-cd83-495a-b7bf-6701bb48be7b" providerId="AD" clId="Web-{A818CEE5-2FD5-B9EA-A1FC-26E3C450E9B3}" dt="2024-10-31T23:11:07.372" v="761" actId="1076"/>
          <ac:spMkLst>
            <pc:docMk/>
            <pc:sldMk cId="1693298843" sldId="1263"/>
            <ac:spMk id="13" creationId="{3079CB70-8957-A90D-E5BD-B6923AB3B635}"/>
          </ac:spMkLst>
        </pc:spChg>
        <pc:spChg chg="add mod">
          <ac:chgData name="Stewart, Rhea (STFC,RAL,ISIS)" userId="S::rhea.stewart@stfc.ac.uk::c28262b7-cd83-495a-b7bf-6701bb48be7b" providerId="AD" clId="Web-{A818CEE5-2FD5-B9EA-A1FC-26E3C450E9B3}" dt="2024-10-31T23:11:07.372" v="762" actId="1076"/>
          <ac:spMkLst>
            <pc:docMk/>
            <pc:sldMk cId="1693298843" sldId="1263"/>
            <ac:spMk id="14" creationId="{D915FF19-CA18-CB80-E375-1E9D5813C8C8}"/>
          </ac:spMkLst>
        </pc:spChg>
        <pc:spChg chg="add mod">
          <ac:chgData name="Stewart, Rhea (STFC,RAL,ISIS)" userId="S::rhea.stewart@stfc.ac.uk::c28262b7-cd83-495a-b7bf-6701bb48be7b" providerId="AD" clId="Web-{A818CEE5-2FD5-B9EA-A1FC-26E3C450E9B3}" dt="2024-10-31T23:11:07.388" v="763" actId="1076"/>
          <ac:spMkLst>
            <pc:docMk/>
            <pc:sldMk cId="1693298843" sldId="1263"/>
            <ac:spMk id="15" creationId="{9F175A41-575F-5833-80B0-18D2FFB7ECA6}"/>
          </ac:spMkLst>
        </pc:spChg>
        <pc:spChg chg="add del mod">
          <ac:chgData name="Stewart, Rhea (STFC,RAL,ISIS)" userId="S::rhea.stewart@stfc.ac.uk::c28262b7-cd83-495a-b7bf-6701bb48be7b" providerId="AD" clId="Web-{A818CEE5-2FD5-B9EA-A1FC-26E3C450E9B3}" dt="2024-10-31T23:12:29.452" v="780"/>
          <ac:spMkLst>
            <pc:docMk/>
            <pc:sldMk cId="1693298843" sldId="1263"/>
            <ac:spMk id="16" creationId="{B1EFCF84-4B0A-3CB6-F2CB-C1860E41FE68}"/>
          </ac:spMkLst>
        </pc:spChg>
        <pc:spChg chg="add del mod">
          <ac:chgData name="Stewart, Rhea (STFC,RAL,ISIS)" userId="S::rhea.stewart@stfc.ac.uk::c28262b7-cd83-495a-b7bf-6701bb48be7b" providerId="AD" clId="Web-{A818CEE5-2FD5-B9EA-A1FC-26E3C450E9B3}" dt="2024-10-31T23:12:32.718" v="781"/>
          <ac:spMkLst>
            <pc:docMk/>
            <pc:sldMk cId="1693298843" sldId="1263"/>
            <ac:spMk id="17" creationId="{2C3650B9-1908-C616-4C38-756A81D59207}"/>
          </ac:spMkLst>
        </pc:spChg>
        <pc:spChg chg="add del">
          <ac:chgData name="Stewart, Rhea (STFC,RAL,ISIS)" userId="S::rhea.stewart@stfc.ac.uk::c28262b7-cd83-495a-b7bf-6701bb48be7b" providerId="AD" clId="Web-{A818CEE5-2FD5-B9EA-A1FC-26E3C450E9B3}" dt="2024-10-31T23:12:13.483" v="779"/>
          <ac:spMkLst>
            <pc:docMk/>
            <pc:sldMk cId="1693298843" sldId="1263"/>
            <ac:spMk id="18" creationId="{8136520D-FADB-8C7F-1393-799676791FCF}"/>
          </ac:spMkLst>
        </pc:spChg>
        <pc:spChg chg="add mod">
          <ac:chgData name="Stewart, Rhea (STFC,RAL,ISIS)" userId="S::rhea.stewart@stfc.ac.uk::c28262b7-cd83-495a-b7bf-6701bb48be7b" providerId="AD" clId="Web-{A818CEE5-2FD5-B9EA-A1FC-26E3C450E9B3}" dt="2024-10-31T23:15:46.207" v="828"/>
          <ac:spMkLst>
            <pc:docMk/>
            <pc:sldMk cId="1693298843" sldId="1263"/>
            <ac:spMk id="19" creationId="{13F8606F-499B-4D53-ECE3-6F6DEFA4725D}"/>
          </ac:spMkLst>
        </pc:spChg>
        <pc:spChg chg="add del mod">
          <ac:chgData name="Stewart, Rhea (STFC,RAL,ISIS)" userId="S::rhea.stewart@stfc.ac.uk::c28262b7-cd83-495a-b7bf-6701bb48be7b" providerId="AD" clId="Web-{A818CEE5-2FD5-B9EA-A1FC-26E3C450E9B3}" dt="2024-10-31T23:14:06.345" v="815"/>
          <ac:spMkLst>
            <pc:docMk/>
            <pc:sldMk cId="1693298843" sldId="1263"/>
            <ac:spMk id="20" creationId="{B67E54F2-90C1-7E9C-38BE-793E860A1B49}"/>
          </ac:spMkLst>
        </pc:spChg>
        <pc:spChg chg="add mod">
          <ac:chgData name="Stewart, Rhea (STFC,RAL,ISIS)" userId="S::rhea.stewart@stfc.ac.uk::c28262b7-cd83-495a-b7bf-6701bb48be7b" providerId="AD" clId="Web-{A818CEE5-2FD5-B9EA-A1FC-26E3C450E9B3}" dt="2024-10-31T23:16:38.021" v="830"/>
          <ac:spMkLst>
            <pc:docMk/>
            <pc:sldMk cId="1693298843" sldId="1263"/>
            <ac:spMk id="21" creationId="{91013CC1-9276-7588-2915-DCA18789D636}"/>
          </ac:spMkLst>
        </pc:spChg>
        <pc:cxnChg chg="add del mod">
          <ac:chgData name="Stewart, Rhea (STFC,RAL,ISIS)" userId="S::rhea.stewart@stfc.ac.uk::c28262b7-cd83-495a-b7bf-6701bb48be7b" providerId="AD" clId="Web-{A818CEE5-2FD5-B9EA-A1FC-26E3C450E9B3}" dt="2024-10-31T23:09:34.151" v="680"/>
          <ac:cxnSpMkLst>
            <pc:docMk/>
            <pc:sldMk cId="1693298843" sldId="1263"/>
            <ac:cxnSpMk id="6" creationId="{E96040A2-F6B0-6A90-0A3F-29F50D80C595}"/>
          </ac:cxnSpMkLst>
        </pc:cxnChg>
      </pc:sldChg>
      <pc:sldChg chg="addSp delSp modSp">
        <pc:chgData name="Stewart, Rhea (STFC,RAL,ISIS)" userId="S::rhea.stewart@stfc.ac.uk::c28262b7-cd83-495a-b7bf-6701bb48be7b" providerId="AD" clId="Web-{A818CEE5-2FD5-B9EA-A1FC-26E3C450E9B3}" dt="2024-11-01T02:17:43.355" v="2886" actId="14100"/>
        <pc:sldMkLst>
          <pc:docMk/>
          <pc:sldMk cId="2273679904" sldId="1264"/>
        </pc:sldMkLst>
        <pc:spChg chg="add mod">
          <ac:chgData name="Stewart, Rhea (STFC,RAL,ISIS)" userId="S::rhea.stewart@stfc.ac.uk::c28262b7-cd83-495a-b7bf-6701bb48be7b" providerId="AD" clId="Web-{A818CEE5-2FD5-B9EA-A1FC-26E3C450E9B3}" dt="2024-11-01T02:13:11.950" v="2584" actId="14100"/>
          <ac:spMkLst>
            <pc:docMk/>
            <pc:sldMk cId="2273679904" sldId="1264"/>
            <ac:spMk id="6" creationId="{0FA43D8F-A1F1-D392-EECC-BF8920060F1C}"/>
          </ac:spMkLst>
        </pc:spChg>
        <pc:spChg chg="add mod">
          <ac:chgData name="Stewart, Rhea (STFC,RAL,ISIS)" userId="S::rhea.stewart@stfc.ac.uk::c28262b7-cd83-495a-b7bf-6701bb48be7b" providerId="AD" clId="Web-{A818CEE5-2FD5-B9EA-A1FC-26E3C450E9B3}" dt="2024-11-01T02:17:43.355" v="2886" actId="14100"/>
          <ac:spMkLst>
            <pc:docMk/>
            <pc:sldMk cId="2273679904" sldId="1264"/>
            <ac:spMk id="10" creationId="{29D508F4-6368-5E6F-A9F3-61F1F32C9018}"/>
          </ac:spMkLst>
        </pc:spChg>
        <pc:spChg chg="add mod">
          <ac:chgData name="Stewart, Rhea (STFC,RAL,ISIS)" userId="S::rhea.stewart@stfc.ac.uk::c28262b7-cd83-495a-b7bf-6701bb48be7b" providerId="AD" clId="Web-{A818CEE5-2FD5-B9EA-A1FC-26E3C450E9B3}" dt="2024-11-01T02:13:38.295" v="2587" actId="1076"/>
          <ac:spMkLst>
            <pc:docMk/>
            <pc:sldMk cId="2273679904" sldId="1264"/>
            <ac:spMk id="11" creationId="{271074DB-A001-1959-F47C-30E5B1069D50}"/>
          </ac:spMkLst>
        </pc:spChg>
        <pc:spChg chg="add mod">
          <ac:chgData name="Stewart, Rhea (STFC,RAL,ISIS)" userId="S::rhea.stewart@stfc.ac.uk::c28262b7-cd83-495a-b7bf-6701bb48be7b" providerId="AD" clId="Web-{A818CEE5-2FD5-B9EA-A1FC-26E3C450E9B3}" dt="2024-11-01T02:13:17.810" v="2585" actId="1076"/>
          <ac:spMkLst>
            <pc:docMk/>
            <pc:sldMk cId="2273679904" sldId="1264"/>
            <ac:spMk id="12" creationId="{9C3944FC-C8E7-94F0-A8F0-C9B1FD24E4E9}"/>
          </ac:spMkLst>
        </pc:spChg>
        <pc:spChg chg="add mod">
          <ac:chgData name="Stewart, Rhea (STFC,RAL,ISIS)" userId="S::rhea.stewart@stfc.ac.uk::c28262b7-cd83-495a-b7bf-6701bb48be7b" providerId="AD" clId="Web-{A818CEE5-2FD5-B9EA-A1FC-26E3C450E9B3}" dt="2024-11-01T02:17:27.510" v="2884" actId="20577"/>
          <ac:spMkLst>
            <pc:docMk/>
            <pc:sldMk cId="2273679904" sldId="1264"/>
            <ac:spMk id="13" creationId="{1CEA4544-D3D1-D9C6-800C-8FD4D8697EBC}"/>
          </ac:spMkLst>
        </pc:spChg>
        <pc:picChg chg="add del mod modCrop">
          <ac:chgData name="Stewart, Rhea (STFC,RAL,ISIS)" userId="S::rhea.stewart@stfc.ac.uk::c28262b7-cd83-495a-b7bf-6701bb48be7b" providerId="AD" clId="Web-{A818CEE5-2FD5-B9EA-A1FC-26E3C450E9B3}" dt="2024-11-01T02:08:06.307" v="2464" actId="14100"/>
          <ac:picMkLst>
            <pc:docMk/>
            <pc:sldMk cId="2273679904" sldId="1264"/>
            <ac:picMk id="4" creationId="{0F43D6D5-B69B-DA12-F0B8-08D333742048}"/>
          </ac:picMkLst>
        </pc:picChg>
        <pc:picChg chg="add del mod">
          <ac:chgData name="Stewart, Rhea (STFC,RAL,ISIS)" userId="S::rhea.stewart@stfc.ac.uk::c28262b7-cd83-495a-b7bf-6701bb48be7b" providerId="AD" clId="Web-{A818CEE5-2FD5-B9EA-A1FC-26E3C450E9B3}" dt="2024-11-01T02:08:08.917" v="2465" actId="14100"/>
          <ac:picMkLst>
            <pc:docMk/>
            <pc:sldMk cId="2273679904" sldId="1264"/>
            <ac:picMk id="5" creationId="{FA4EFEA8-71D5-6C61-64C2-38EF08856288}"/>
          </ac:picMkLst>
        </pc:picChg>
        <pc:picChg chg="add del mod">
          <ac:chgData name="Stewart, Rhea (STFC,RAL,ISIS)" userId="S::rhea.stewart@stfc.ac.uk::c28262b7-cd83-495a-b7bf-6701bb48be7b" providerId="AD" clId="Web-{A818CEE5-2FD5-B9EA-A1FC-26E3C450E9B3}" dt="2024-11-01T02:08:56.763" v="2471"/>
          <ac:picMkLst>
            <pc:docMk/>
            <pc:sldMk cId="2273679904" sldId="1264"/>
            <ac:picMk id="7" creationId="{712A86AC-FE27-C426-B66B-03A0FBA1FA6B}"/>
          </ac:picMkLst>
        </pc:picChg>
        <pc:picChg chg="add del mod">
          <ac:chgData name="Stewart, Rhea (STFC,RAL,ISIS)" userId="S::rhea.stewart@stfc.ac.uk::c28262b7-cd83-495a-b7bf-6701bb48be7b" providerId="AD" clId="Web-{A818CEE5-2FD5-B9EA-A1FC-26E3C450E9B3}" dt="2024-11-01T02:09:08.936" v="2473"/>
          <ac:picMkLst>
            <pc:docMk/>
            <pc:sldMk cId="2273679904" sldId="1264"/>
            <ac:picMk id="8" creationId="{D2D9782B-179F-44AD-9193-0F6C51C2B123}"/>
          </ac:picMkLst>
        </pc:picChg>
        <pc:picChg chg="add del mod">
          <ac:chgData name="Stewart, Rhea (STFC,RAL,ISIS)" userId="S::rhea.stewart@stfc.ac.uk::c28262b7-cd83-495a-b7bf-6701bb48be7b" providerId="AD" clId="Web-{A818CEE5-2FD5-B9EA-A1FC-26E3C450E9B3}" dt="2024-11-01T02:09:23.718" v="2475"/>
          <ac:picMkLst>
            <pc:docMk/>
            <pc:sldMk cId="2273679904" sldId="1264"/>
            <ac:picMk id="9" creationId="{3C1C4B54-EA12-4F68-BA76-41893E0D9BC8}"/>
          </ac:picMkLst>
        </pc:picChg>
      </pc:sldChg>
      <pc:sldChg chg="del">
        <pc:chgData name="Stewart, Rhea (STFC,RAL,ISIS)" userId="S::rhea.stewart@stfc.ac.uk::c28262b7-cd83-495a-b7bf-6701bb48be7b" providerId="AD" clId="Web-{A818CEE5-2FD5-B9EA-A1FC-26E3C450E9B3}" dt="2024-10-31T23:50:22.434" v="1285"/>
        <pc:sldMkLst>
          <pc:docMk/>
          <pc:sldMk cId="3688300555" sldId="1265"/>
        </pc:sldMkLst>
      </pc:sldChg>
      <pc:sldChg chg="addSp modSp">
        <pc:chgData name="Stewart, Rhea (STFC,RAL,ISIS)" userId="S::rhea.stewart@stfc.ac.uk::c28262b7-cd83-495a-b7bf-6701bb48be7b" providerId="AD" clId="Web-{A818CEE5-2FD5-B9EA-A1FC-26E3C450E9B3}" dt="2024-11-01T02:24:11.960" v="2998" actId="20577"/>
        <pc:sldMkLst>
          <pc:docMk/>
          <pc:sldMk cId="1147838710" sldId="1266"/>
        </pc:sldMkLst>
        <pc:spChg chg="mod">
          <ac:chgData name="Stewart, Rhea (STFC,RAL,ISIS)" userId="S::rhea.stewart@stfc.ac.uk::c28262b7-cd83-495a-b7bf-6701bb48be7b" providerId="AD" clId="Web-{A818CEE5-2FD5-B9EA-A1FC-26E3C450E9B3}" dt="2024-11-01T02:24:11.960" v="2998" actId="20577"/>
          <ac:spMkLst>
            <pc:docMk/>
            <pc:sldMk cId="1147838710" sldId="1266"/>
            <ac:spMk id="3" creationId="{55B76995-60FF-79CA-B72C-DFB58CEF5A86}"/>
          </ac:spMkLst>
        </pc:spChg>
        <pc:spChg chg="add mod">
          <ac:chgData name="Stewart, Rhea (STFC,RAL,ISIS)" userId="S::rhea.stewart@stfc.ac.uk::c28262b7-cd83-495a-b7bf-6701bb48be7b" providerId="AD" clId="Web-{A818CEE5-2FD5-B9EA-A1FC-26E3C450E9B3}" dt="2024-10-31T23:59:04.465" v="1413" actId="1076"/>
          <ac:spMkLst>
            <pc:docMk/>
            <pc:sldMk cId="1147838710" sldId="1266"/>
            <ac:spMk id="5" creationId="{FD121DA5-CDFE-D36A-F565-6CCB214C8140}"/>
          </ac:spMkLst>
        </pc:spChg>
        <pc:spChg chg="add mod">
          <ac:chgData name="Stewart, Rhea (STFC,RAL,ISIS)" userId="S::rhea.stewart@stfc.ac.uk::c28262b7-cd83-495a-b7bf-6701bb48be7b" providerId="AD" clId="Web-{A818CEE5-2FD5-B9EA-A1FC-26E3C450E9B3}" dt="2024-10-31T23:59:04.450" v="1411" actId="1076"/>
          <ac:spMkLst>
            <pc:docMk/>
            <pc:sldMk cId="1147838710" sldId="1266"/>
            <ac:spMk id="6" creationId="{DD4AA2B7-0C33-EAC2-6645-D7F99D9F8146}"/>
          </ac:spMkLst>
        </pc:spChg>
        <pc:spChg chg="add mod">
          <ac:chgData name="Stewart, Rhea (STFC,RAL,ISIS)" userId="S::rhea.stewart@stfc.ac.uk::c28262b7-cd83-495a-b7bf-6701bb48be7b" providerId="AD" clId="Web-{A818CEE5-2FD5-B9EA-A1FC-26E3C450E9B3}" dt="2024-11-01T02:23:28.817" v="2989" actId="14100"/>
          <ac:spMkLst>
            <pc:docMk/>
            <pc:sldMk cId="1147838710" sldId="1266"/>
            <ac:spMk id="7" creationId="{F89C3E9E-A502-36EB-5B8E-9CF4D661CBAD}"/>
          </ac:spMkLst>
        </pc:spChg>
        <pc:spChg chg="add mod">
          <ac:chgData name="Stewart, Rhea (STFC,RAL,ISIS)" userId="S::rhea.stewart@stfc.ac.uk::c28262b7-cd83-495a-b7bf-6701bb48be7b" providerId="AD" clId="Web-{A818CEE5-2FD5-B9EA-A1FC-26E3C450E9B3}" dt="2024-10-31T23:59:04.465" v="1414" actId="1076"/>
          <ac:spMkLst>
            <pc:docMk/>
            <pc:sldMk cId="1147838710" sldId="1266"/>
            <ac:spMk id="8" creationId="{BF5144CC-1392-B346-2CFB-5A2015677909}"/>
          </ac:spMkLst>
        </pc:spChg>
        <pc:spChg chg="add mod">
          <ac:chgData name="Stewart, Rhea (STFC,RAL,ISIS)" userId="S::rhea.stewart@stfc.ac.uk::c28262b7-cd83-495a-b7bf-6701bb48be7b" providerId="AD" clId="Web-{A818CEE5-2FD5-B9EA-A1FC-26E3C450E9B3}" dt="2024-11-01T02:23:19.723" v="2988" actId="1076"/>
          <ac:spMkLst>
            <pc:docMk/>
            <pc:sldMk cId="1147838710" sldId="1266"/>
            <ac:spMk id="10" creationId="{EB185F56-CB1C-A2C3-3109-8B667E9DA819}"/>
          </ac:spMkLst>
        </pc:spChg>
        <pc:picChg chg="add mod">
          <ac:chgData name="Stewart, Rhea (STFC,RAL,ISIS)" userId="S::rhea.stewart@stfc.ac.uk::c28262b7-cd83-495a-b7bf-6701bb48be7b" providerId="AD" clId="Web-{A818CEE5-2FD5-B9EA-A1FC-26E3C450E9B3}" dt="2024-10-31T23:58:52.386" v="1409" actId="1076"/>
          <ac:picMkLst>
            <pc:docMk/>
            <pc:sldMk cId="1147838710" sldId="1266"/>
            <ac:picMk id="4" creationId="{44B615C1-CE4E-8670-A81A-A8000102B18A}"/>
          </ac:picMkLst>
        </pc:picChg>
        <pc:picChg chg="add mod">
          <ac:chgData name="Stewart, Rhea (STFC,RAL,ISIS)" userId="S::rhea.stewart@stfc.ac.uk::c28262b7-cd83-495a-b7bf-6701bb48be7b" providerId="AD" clId="Web-{A818CEE5-2FD5-B9EA-A1FC-26E3C450E9B3}" dt="2024-10-31T23:58:55.777" v="1410" actId="1076"/>
          <ac:picMkLst>
            <pc:docMk/>
            <pc:sldMk cId="1147838710" sldId="1266"/>
            <ac:picMk id="9" creationId="{AB40A9C7-7016-4F9D-68D8-2D63519DF51E}"/>
          </ac:picMkLst>
        </pc:picChg>
      </pc:sldChg>
      <pc:sldChg chg="addSp modSp add replId">
        <pc:chgData name="Stewart, Rhea (STFC,RAL,ISIS)" userId="S::rhea.stewart@stfc.ac.uk::c28262b7-cd83-495a-b7bf-6701bb48be7b" providerId="AD" clId="Web-{A818CEE5-2FD5-B9EA-A1FC-26E3C450E9B3}" dt="2024-10-31T23:54:22.109" v="1375"/>
        <pc:sldMkLst>
          <pc:docMk/>
          <pc:sldMk cId="3380834217" sldId="1267"/>
        </pc:sldMkLst>
        <pc:spChg chg="mod">
          <ac:chgData name="Stewart, Rhea (STFC,RAL,ISIS)" userId="S::rhea.stewart@stfc.ac.uk::c28262b7-cd83-495a-b7bf-6701bb48be7b" providerId="AD" clId="Web-{A818CEE5-2FD5-B9EA-A1FC-26E3C450E9B3}" dt="2024-10-31T23:51:05.796" v="1298" actId="1076"/>
          <ac:spMkLst>
            <pc:docMk/>
            <pc:sldMk cId="3380834217" sldId="1267"/>
            <ac:spMk id="6" creationId="{A15EADA2-9C18-A122-F7E3-EB5CE120D53C}"/>
          </ac:spMkLst>
        </pc:spChg>
        <pc:spChg chg="add mod">
          <ac:chgData name="Stewart, Rhea (STFC,RAL,ISIS)" userId="S::rhea.stewart@stfc.ac.uk::c28262b7-cd83-495a-b7bf-6701bb48be7b" providerId="AD" clId="Web-{A818CEE5-2FD5-B9EA-A1FC-26E3C450E9B3}" dt="2024-10-31T23:53:01.884" v="1337" actId="1076"/>
          <ac:spMkLst>
            <pc:docMk/>
            <pc:sldMk cId="3380834217" sldId="1267"/>
            <ac:spMk id="7" creationId="{36A63F09-5BE0-7626-A8A4-E8C081D6551B}"/>
          </ac:spMkLst>
        </pc:spChg>
        <pc:spChg chg="add mod">
          <ac:chgData name="Stewart, Rhea (STFC,RAL,ISIS)" userId="S::rhea.stewart@stfc.ac.uk::c28262b7-cd83-495a-b7bf-6701bb48be7b" providerId="AD" clId="Web-{A818CEE5-2FD5-B9EA-A1FC-26E3C450E9B3}" dt="2024-10-31T23:53:49.684" v="1354" actId="1076"/>
          <ac:spMkLst>
            <pc:docMk/>
            <pc:sldMk cId="3380834217" sldId="1267"/>
            <ac:spMk id="8" creationId="{C3121802-4DEA-7D66-F4BA-61E3877C8E3C}"/>
          </ac:spMkLst>
        </pc:spChg>
        <pc:spChg chg="add mod">
          <ac:chgData name="Stewart, Rhea (STFC,RAL,ISIS)" userId="S::rhea.stewart@stfc.ac.uk::c28262b7-cd83-495a-b7bf-6701bb48be7b" providerId="AD" clId="Web-{A818CEE5-2FD5-B9EA-A1FC-26E3C450E9B3}" dt="2024-10-31T23:54:22.109" v="1375"/>
          <ac:spMkLst>
            <pc:docMk/>
            <pc:sldMk cId="3380834217" sldId="1267"/>
            <ac:spMk id="9" creationId="{C5164A24-D4E8-B242-5EAF-DD5484257A67}"/>
          </ac:spMkLst>
        </pc:spChg>
      </pc:sldChg>
      <pc:sldChg chg="addSp delSp modSp add replId">
        <pc:chgData name="Stewart, Rhea (STFC,RAL,ISIS)" userId="S::rhea.stewart@stfc.ac.uk::c28262b7-cd83-495a-b7bf-6701bb48be7b" providerId="AD" clId="Web-{A818CEE5-2FD5-B9EA-A1FC-26E3C450E9B3}" dt="2024-11-01T02:26:50.360" v="3052" actId="1076"/>
        <pc:sldMkLst>
          <pc:docMk/>
          <pc:sldMk cId="4126324618" sldId="1268"/>
        </pc:sldMkLst>
        <pc:spChg chg="mod">
          <ac:chgData name="Stewart, Rhea (STFC,RAL,ISIS)" userId="S::rhea.stewart@stfc.ac.uk::c28262b7-cd83-495a-b7bf-6701bb48be7b" providerId="AD" clId="Web-{A818CEE5-2FD5-B9EA-A1FC-26E3C450E9B3}" dt="2024-11-01T00:10:24.393" v="1845" actId="14100"/>
          <ac:spMkLst>
            <pc:docMk/>
            <pc:sldMk cId="4126324618" sldId="1268"/>
            <ac:spMk id="3" creationId="{55B76995-60FF-79CA-B72C-DFB58CEF5A86}"/>
          </ac:spMkLst>
        </pc:spChg>
        <pc:spChg chg="add mod">
          <ac:chgData name="Stewart, Rhea (STFC,RAL,ISIS)" userId="S::rhea.stewart@stfc.ac.uk::c28262b7-cd83-495a-b7bf-6701bb48be7b" providerId="AD" clId="Web-{A818CEE5-2FD5-B9EA-A1FC-26E3C450E9B3}" dt="2024-11-01T00:09:59.485" v="1841" actId="1076"/>
          <ac:spMkLst>
            <pc:docMk/>
            <pc:sldMk cId="4126324618" sldId="1268"/>
            <ac:spMk id="5" creationId="{491FA615-7C81-C5D6-ACD2-BEDA7C3AE286}"/>
          </ac:spMkLst>
        </pc:spChg>
        <pc:spChg chg="add mod">
          <ac:chgData name="Stewart, Rhea (STFC,RAL,ISIS)" userId="S::rhea.stewart@stfc.ac.uk::c28262b7-cd83-495a-b7bf-6701bb48be7b" providerId="AD" clId="Web-{A818CEE5-2FD5-B9EA-A1FC-26E3C450E9B3}" dt="2024-11-01T00:10:11.455" v="1844" actId="1076"/>
          <ac:spMkLst>
            <pc:docMk/>
            <pc:sldMk cId="4126324618" sldId="1268"/>
            <ac:spMk id="9" creationId="{571F37AC-84D1-16D3-3444-CA3C64D2D7C2}"/>
          </ac:spMkLst>
        </pc:spChg>
        <pc:spChg chg="add mod ord">
          <ac:chgData name="Stewart, Rhea (STFC,RAL,ISIS)" userId="S::rhea.stewart@stfc.ac.uk::c28262b7-cd83-495a-b7bf-6701bb48be7b" providerId="AD" clId="Web-{A818CEE5-2FD5-B9EA-A1FC-26E3C450E9B3}" dt="2024-11-01T00:10:06.939" v="1843" actId="1076"/>
          <ac:spMkLst>
            <pc:docMk/>
            <pc:sldMk cId="4126324618" sldId="1268"/>
            <ac:spMk id="10" creationId="{76D893E4-1196-384B-B1B3-E507CC43015B}"/>
          </ac:spMkLst>
        </pc:spChg>
        <pc:spChg chg="add del">
          <ac:chgData name="Stewart, Rhea (STFC,RAL,ISIS)" userId="S::rhea.stewart@stfc.ac.uk::c28262b7-cd83-495a-b7bf-6701bb48be7b" providerId="AD" clId="Web-{A818CEE5-2FD5-B9EA-A1FC-26E3C450E9B3}" dt="2024-11-01T00:10:30.331" v="1851"/>
          <ac:spMkLst>
            <pc:docMk/>
            <pc:sldMk cId="4126324618" sldId="1268"/>
            <ac:spMk id="12" creationId="{991726E6-3161-61F4-35AB-76C51C38CC8E}"/>
          </ac:spMkLst>
        </pc:spChg>
        <pc:spChg chg="add del">
          <ac:chgData name="Stewart, Rhea (STFC,RAL,ISIS)" userId="S::rhea.stewart@stfc.ac.uk::c28262b7-cd83-495a-b7bf-6701bb48be7b" providerId="AD" clId="Web-{A818CEE5-2FD5-B9EA-A1FC-26E3C450E9B3}" dt="2024-11-01T00:10:30.316" v="1849"/>
          <ac:spMkLst>
            <pc:docMk/>
            <pc:sldMk cId="4126324618" sldId="1268"/>
            <ac:spMk id="16" creationId="{2E874361-FE73-DCEE-0ED8-D8A56ABAB213}"/>
          </ac:spMkLst>
        </pc:spChg>
        <pc:spChg chg="add mod">
          <ac:chgData name="Stewart, Rhea (STFC,RAL,ISIS)" userId="S::rhea.stewart@stfc.ac.uk::c28262b7-cd83-495a-b7bf-6701bb48be7b" providerId="AD" clId="Web-{A818CEE5-2FD5-B9EA-A1FC-26E3C450E9B3}" dt="2024-11-01T02:26:33.547" v="3051" actId="1076"/>
          <ac:spMkLst>
            <pc:docMk/>
            <pc:sldMk cId="4126324618" sldId="1268"/>
            <ac:spMk id="17" creationId="{2922635C-6C69-8EDB-8FF1-1A206CE2592D}"/>
          </ac:spMkLst>
        </pc:spChg>
        <pc:spChg chg="add mod">
          <ac:chgData name="Stewart, Rhea (STFC,RAL,ISIS)" userId="S::rhea.stewart@stfc.ac.uk::c28262b7-cd83-495a-b7bf-6701bb48be7b" providerId="AD" clId="Web-{A818CEE5-2FD5-B9EA-A1FC-26E3C450E9B3}" dt="2024-11-01T02:26:16.780" v="3049" actId="1076"/>
          <ac:spMkLst>
            <pc:docMk/>
            <pc:sldMk cId="4126324618" sldId="1268"/>
            <ac:spMk id="18" creationId="{2110E2D4-5C21-0E2E-D751-821E6373108B}"/>
          </ac:spMkLst>
        </pc:spChg>
        <pc:spChg chg="add mod">
          <ac:chgData name="Stewart, Rhea (STFC,RAL,ISIS)" userId="S::rhea.stewart@stfc.ac.uk::c28262b7-cd83-495a-b7bf-6701bb48be7b" providerId="AD" clId="Web-{A818CEE5-2FD5-B9EA-A1FC-26E3C450E9B3}" dt="2024-11-01T02:26:22.202" v="3050" actId="14100"/>
          <ac:spMkLst>
            <pc:docMk/>
            <pc:sldMk cId="4126324618" sldId="1268"/>
            <ac:spMk id="19" creationId="{72ED6446-AE4B-3A2C-BA1E-638BB7DAAE0F}"/>
          </ac:spMkLst>
        </pc:spChg>
        <pc:picChg chg="add mod">
          <ac:chgData name="Stewart, Rhea (STFC,RAL,ISIS)" userId="S::rhea.stewart@stfc.ac.uk::c28262b7-cd83-495a-b7bf-6701bb48be7b" providerId="AD" clId="Web-{A818CEE5-2FD5-B9EA-A1FC-26E3C450E9B3}" dt="2024-11-01T02:26:50.360" v="3052" actId="1076"/>
          <ac:picMkLst>
            <pc:docMk/>
            <pc:sldMk cId="4126324618" sldId="1268"/>
            <ac:picMk id="7" creationId="{D3795084-CA52-1C77-A490-5573102FDDC3}"/>
          </ac:picMkLst>
        </pc:picChg>
        <pc:picChg chg="add del">
          <ac:chgData name="Stewart, Rhea (STFC,RAL,ISIS)" userId="S::rhea.stewart@stfc.ac.uk::c28262b7-cd83-495a-b7bf-6701bb48be7b" providerId="AD" clId="Web-{A818CEE5-2FD5-B9EA-A1FC-26E3C450E9B3}" dt="2024-11-01T00:10:30.316" v="1850"/>
          <ac:picMkLst>
            <pc:docMk/>
            <pc:sldMk cId="4126324618" sldId="1268"/>
            <ac:picMk id="14" creationId="{0D6BBCD5-F374-4103-8497-EC0E59462DA8}"/>
          </ac:picMkLst>
        </pc:picChg>
      </pc:sldChg>
    </pc:docChg>
  </pc:docChgLst>
  <pc:docChgLst>
    <pc:chgData name="Stewart, Rhea (STFC,RAL,ISIS)" userId="S::rhea.stewart@stfc.ac.uk::c28262b7-cd83-495a-b7bf-6701bb48be7b" providerId="AD" clId="Web-{FF9CF85B-0FEA-4216-92FE-C3E85D772E53}"/>
    <pc:docChg chg="addSld delSld modSld">
      <pc:chgData name="Stewart, Rhea (STFC,RAL,ISIS)" userId="S::rhea.stewart@stfc.ac.uk::c28262b7-cd83-495a-b7bf-6701bb48be7b" providerId="AD" clId="Web-{FF9CF85B-0FEA-4216-92FE-C3E85D772E53}" dt="2024-10-31T21:22:01.429" v="982" actId="20577"/>
      <pc:docMkLst>
        <pc:docMk/>
      </pc:docMkLst>
      <pc:sldChg chg="modSp">
        <pc:chgData name="Stewart, Rhea (STFC,RAL,ISIS)" userId="S::rhea.stewart@stfc.ac.uk::c28262b7-cd83-495a-b7bf-6701bb48be7b" providerId="AD" clId="Web-{FF9CF85B-0FEA-4216-92FE-C3E85D772E53}" dt="2024-10-30T19:21:12.367" v="46" actId="20577"/>
        <pc:sldMkLst>
          <pc:docMk/>
          <pc:sldMk cId="3699373884" sldId="258"/>
        </pc:sldMkLst>
        <pc:spChg chg="mod">
          <ac:chgData name="Stewart, Rhea (STFC,RAL,ISIS)" userId="S::rhea.stewart@stfc.ac.uk::c28262b7-cd83-495a-b7bf-6701bb48be7b" providerId="AD" clId="Web-{FF9CF85B-0FEA-4216-92FE-C3E85D772E53}" dt="2024-10-30T19:21:12.367" v="46" actId="20577"/>
          <ac:spMkLst>
            <pc:docMk/>
            <pc:sldMk cId="3699373884" sldId="258"/>
            <ac:spMk id="3" creationId="{A794BF12-1AC0-5541-85FE-57A3AF4ACA35}"/>
          </ac:spMkLst>
        </pc:spChg>
      </pc:sldChg>
      <pc:sldChg chg="modSp add">
        <pc:chgData name="Stewart, Rhea (STFC,RAL,ISIS)" userId="S::rhea.stewart@stfc.ac.uk::c28262b7-cd83-495a-b7bf-6701bb48be7b" providerId="AD" clId="Web-{FF9CF85B-0FEA-4216-92FE-C3E85D772E53}" dt="2024-10-30T19:43:47.112" v="141" actId="20577"/>
        <pc:sldMkLst>
          <pc:docMk/>
          <pc:sldMk cId="2936743504" sldId="261"/>
        </pc:sldMkLst>
        <pc:spChg chg="mod">
          <ac:chgData name="Stewart, Rhea (STFC,RAL,ISIS)" userId="S::rhea.stewart@stfc.ac.uk::c28262b7-cd83-495a-b7bf-6701bb48be7b" providerId="AD" clId="Web-{FF9CF85B-0FEA-4216-92FE-C3E85D772E53}" dt="2024-10-30T19:43:47.112" v="141" actId="20577"/>
          <ac:spMkLst>
            <pc:docMk/>
            <pc:sldMk cId="2936743504" sldId="261"/>
            <ac:spMk id="16" creationId="{5CA44C8F-2E08-503E-1D4E-45A7B8064180}"/>
          </ac:spMkLst>
        </pc:spChg>
      </pc:sldChg>
      <pc:sldChg chg="del">
        <pc:chgData name="Stewart, Rhea (STFC,RAL,ISIS)" userId="S::rhea.stewart@stfc.ac.uk::c28262b7-cd83-495a-b7bf-6701bb48be7b" providerId="AD" clId="Web-{FF9CF85B-0FEA-4216-92FE-C3E85D772E53}" dt="2024-10-30T15:24:10.011" v="4"/>
        <pc:sldMkLst>
          <pc:docMk/>
          <pc:sldMk cId="1946201783" sldId="262"/>
        </pc:sldMkLst>
      </pc:sldChg>
      <pc:sldChg chg="addSp delSp modSp">
        <pc:chgData name="Stewart, Rhea (STFC,RAL,ISIS)" userId="S::rhea.stewart@stfc.ac.uk::c28262b7-cd83-495a-b7bf-6701bb48be7b" providerId="AD" clId="Web-{FF9CF85B-0FEA-4216-92FE-C3E85D772E53}" dt="2024-10-31T21:22:01.429" v="982" actId="20577"/>
        <pc:sldMkLst>
          <pc:docMk/>
          <pc:sldMk cId="1671840829" sldId="263"/>
        </pc:sldMkLst>
        <pc:spChg chg="mod">
          <ac:chgData name="Stewart, Rhea (STFC,RAL,ISIS)" userId="S::rhea.stewart@stfc.ac.uk::c28262b7-cd83-495a-b7bf-6701bb48be7b" providerId="AD" clId="Web-{FF9CF85B-0FEA-4216-92FE-C3E85D772E53}" dt="2024-10-31T20:38:26.786" v="852" actId="20577"/>
          <ac:spMkLst>
            <pc:docMk/>
            <pc:sldMk cId="1671840829" sldId="263"/>
            <ac:spMk id="3" creationId="{55B76995-60FF-79CA-B72C-DFB58CEF5A86}"/>
          </ac:spMkLst>
        </pc:spChg>
        <pc:spChg chg="add mod">
          <ac:chgData name="Stewart, Rhea (STFC,RAL,ISIS)" userId="S::rhea.stewart@stfc.ac.uk::c28262b7-cd83-495a-b7bf-6701bb48be7b" providerId="AD" clId="Web-{FF9CF85B-0FEA-4216-92FE-C3E85D772E53}" dt="2024-10-31T21:22:01.429" v="982" actId="20577"/>
          <ac:spMkLst>
            <pc:docMk/>
            <pc:sldMk cId="1671840829" sldId="263"/>
            <ac:spMk id="6" creationId="{5B5BEE4C-F9E5-AA20-7592-4D5103CA490C}"/>
          </ac:spMkLst>
        </pc:spChg>
        <pc:spChg chg="add del mod">
          <ac:chgData name="Stewart, Rhea (STFC,RAL,ISIS)" userId="S::rhea.stewart@stfc.ac.uk::c28262b7-cd83-495a-b7bf-6701bb48be7b" providerId="AD" clId="Web-{FF9CF85B-0FEA-4216-92FE-C3E85D772E53}" dt="2024-10-31T20:34:52.868" v="742"/>
          <ac:spMkLst>
            <pc:docMk/>
            <pc:sldMk cId="1671840829" sldId="263"/>
            <ac:spMk id="6" creationId="{7F453352-62BF-B669-F57E-BDD04CB56E0B}"/>
          </ac:spMkLst>
        </pc:spChg>
        <pc:spChg chg="add del mod">
          <ac:chgData name="Stewart, Rhea (STFC,RAL,ISIS)" userId="S::rhea.stewart@stfc.ac.uk::c28262b7-cd83-495a-b7bf-6701bb48be7b" providerId="AD" clId="Web-{FF9CF85B-0FEA-4216-92FE-C3E85D772E53}" dt="2024-10-31T21:19:41.284" v="956"/>
          <ac:spMkLst>
            <pc:docMk/>
            <pc:sldMk cId="1671840829" sldId="263"/>
            <ac:spMk id="7" creationId="{CADC28B2-A422-8F25-A3D2-8D7CDD2ED51F}"/>
          </ac:spMkLst>
        </pc:spChg>
        <pc:spChg chg="add mod">
          <ac:chgData name="Stewart, Rhea (STFC,RAL,ISIS)" userId="S::rhea.stewart@stfc.ac.uk::c28262b7-cd83-495a-b7bf-6701bb48be7b" providerId="AD" clId="Web-{FF9CF85B-0FEA-4216-92FE-C3E85D772E53}" dt="2024-10-31T21:21:04.552" v="973"/>
          <ac:spMkLst>
            <pc:docMk/>
            <pc:sldMk cId="1671840829" sldId="263"/>
            <ac:spMk id="8" creationId="{32E67309-28BC-2E84-D998-E941D13FC9E5}"/>
          </ac:spMkLst>
        </pc:spChg>
        <pc:spChg chg="add mod">
          <ac:chgData name="Stewart, Rhea (STFC,RAL,ISIS)" userId="S::rhea.stewart@stfc.ac.uk::c28262b7-cd83-495a-b7bf-6701bb48be7b" providerId="AD" clId="Web-{FF9CF85B-0FEA-4216-92FE-C3E85D772E53}" dt="2024-10-31T21:21:40.772" v="978"/>
          <ac:spMkLst>
            <pc:docMk/>
            <pc:sldMk cId="1671840829" sldId="263"/>
            <ac:spMk id="9" creationId="{F04F15EC-8C02-A994-828E-B89E8BBD25BF}"/>
          </ac:spMkLst>
        </pc:spChg>
        <pc:picChg chg="add del mod">
          <ac:chgData name="Stewart, Rhea (STFC,RAL,ISIS)" userId="S::rhea.stewart@stfc.ac.uk::c28262b7-cd83-495a-b7bf-6701bb48be7b" providerId="AD" clId="Web-{FF9CF85B-0FEA-4216-92FE-C3E85D772E53}" dt="2024-10-31T13:40:14.598" v="618"/>
          <ac:picMkLst>
            <pc:docMk/>
            <pc:sldMk cId="1671840829" sldId="263"/>
            <ac:picMk id="4" creationId="{5C430F84-7015-540D-C595-0DC0F99F50EE}"/>
          </ac:picMkLst>
        </pc:picChg>
        <pc:picChg chg="add mod">
          <ac:chgData name="Stewart, Rhea (STFC,RAL,ISIS)" userId="S::rhea.stewart@stfc.ac.uk::c28262b7-cd83-495a-b7bf-6701bb48be7b" providerId="AD" clId="Web-{FF9CF85B-0FEA-4216-92FE-C3E85D772E53}" dt="2024-10-31T15:09:23.144" v="635" actId="1076"/>
          <ac:picMkLst>
            <pc:docMk/>
            <pc:sldMk cId="1671840829" sldId="263"/>
            <ac:picMk id="5" creationId="{47076794-BE67-F064-B810-E04B456F5D9D}"/>
          </ac:picMkLst>
        </pc:picChg>
      </pc:sldChg>
      <pc:sldChg chg="del">
        <pc:chgData name="Stewart, Rhea (STFC,RAL,ISIS)" userId="S::rhea.stewart@stfc.ac.uk::c28262b7-cd83-495a-b7bf-6701bb48be7b" providerId="AD" clId="Web-{FF9CF85B-0FEA-4216-92FE-C3E85D772E53}" dt="2024-10-30T15:24:19.871" v="11"/>
        <pc:sldMkLst>
          <pc:docMk/>
          <pc:sldMk cId="2798439362" sldId="265"/>
        </pc:sldMkLst>
      </pc:sldChg>
      <pc:sldChg chg="modSp">
        <pc:chgData name="Stewart, Rhea (STFC,RAL,ISIS)" userId="S::rhea.stewart@stfc.ac.uk::c28262b7-cd83-495a-b7bf-6701bb48be7b" providerId="AD" clId="Web-{FF9CF85B-0FEA-4216-92FE-C3E85D772E53}" dt="2024-10-30T19:15:16.513" v="19" actId="20577"/>
        <pc:sldMkLst>
          <pc:docMk/>
          <pc:sldMk cId="1564043985" sldId="267"/>
        </pc:sldMkLst>
        <pc:spChg chg="mod">
          <ac:chgData name="Stewart, Rhea (STFC,RAL,ISIS)" userId="S::rhea.stewart@stfc.ac.uk::c28262b7-cd83-495a-b7bf-6701bb48be7b" providerId="AD" clId="Web-{FF9CF85B-0FEA-4216-92FE-C3E85D772E53}" dt="2024-10-30T19:15:16.513" v="19" actId="20577"/>
          <ac:spMkLst>
            <pc:docMk/>
            <pc:sldMk cId="1564043985" sldId="267"/>
            <ac:spMk id="15" creationId="{D1C2FE24-33C7-9636-70E7-E46BA3041655}"/>
          </ac:spMkLst>
        </pc:spChg>
      </pc:sldChg>
      <pc:sldChg chg="modSp">
        <pc:chgData name="Stewart, Rhea (STFC,RAL,ISIS)" userId="S::rhea.stewart@stfc.ac.uk::c28262b7-cd83-495a-b7bf-6701bb48be7b" providerId="AD" clId="Web-{FF9CF85B-0FEA-4216-92FE-C3E85D772E53}" dt="2024-10-30T19:48:30.175" v="250" actId="20577"/>
        <pc:sldMkLst>
          <pc:docMk/>
          <pc:sldMk cId="1892643093" sldId="268"/>
        </pc:sldMkLst>
        <pc:spChg chg="mod">
          <ac:chgData name="Stewart, Rhea (STFC,RAL,ISIS)" userId="S::rhea.stewart@stfc.ac.uk::c28262b7-cd83-495a-b7bf-6701bb48be7b" providerId="AD" clId="Web-{FF9CF85B-0FEA-4216-92FE-C3E85D772E53}" dt="2024-10-30T19:48:30.175" v="250" actId="20577"/>
          <ac:spMkLst>
            <pc:docMk/>
            <pc:sldMk cId="1892643093" sldId="268"/>
            <ac:spMk id="5" creationId="{59B98350-EAB1-B8F7-9B23-A369D7A437F2}"/>
          </ac:spMkLst>
        </pc:spChg>
        <pc:spChg chg="mod">
          <ac:chgData name="Stewart, Rhea (STFC,RAL,ISIS)" userId="S::rhea.stewart@stfc.ac.uk::c28262b7-cd83-495a-b7bf-6701bb48be7b" providerId="AD" clId="Web-{FF9CF85B-0FEA-4216-92FE-C3E85D772E53}" dt="2024-10-30T19:48:05.487" v="243" actId="1076"/>
          <ac:spMkLst>
            <pc:docMk/>
            <pc:sldMk cId="1892643093" sldId="268"/>
            <ac:spMk id="8" creationId="{FCE3D94C-193A-5AAC-085F-2DA64A4102E5}"/>
          </ac:spMkLst>
        </pc:spChg>
      </pc:sldChg>
      <pc:sldChg chg="del">
        <pc:chgData name="Stewart, Rhea (STFC,RAL,ISIS)" userId="S::rhea.stewart@stfc.ac.uk::c28262b7-cd83-495a-b7bf-6701bb48be7b" providerId="AD" clId="Web-{FF9CF85B-0FEA-4216-92FE-C3E85D772E53}" dt="2024-10-30T15:24:09.402" v="3"/>
        <pc:sldMkLst>
          <pc:docMk/>
          <pc:sldMk cId="2017790946" sldId="277"/>
        </pc:sldMkLst>
      </pc:sldChg>
      <pc:sldChg chg="del">
        <pc:chgData name="Stewart, Rhea (STFC,RAL,ISIS)" userId="S::rhea.stewart@stfc.ac.uk::c28262b7-cd83-495a-b7bf-6701bb48be7b" providerId="AD" clId="Web-{FF9CF85B-0FEA-4216-92FE-C3E85D772E53}" dt="2024-10-30T15:24:10.542" v="5"/>
        <pc:sldMkLst>
          <pc:docMk/>
          <pc:sldMk cId="3196821361" sldId="278"/>
        </pc:sldMkLst>
      </pc:sldChg>
      <pc:sldChg chg="del">
        <pc:chgData name="Stewart, Rhea (STFC,RAL,ISIS)" userId="S::rhea.stewart@stfc.ac.uk::c28262b7-cd83-495a-b7bf-6701bb48be7b" providerId="AD" clId="Web-{FF9CF85B-0FEA-4216-92FE-C3E85D772E53}" dt="2024-10-30T15:24:11.808" v="6"/>
        <pc:sldMkLst>
          <pc:docMk/>
          <pc:sldMk cId="3920250322" sldId="279"/>
        </pc:sldMkLst>
      </pc:sldChg>
      <pc:sldChg chg="del">
        <pc:chgData name="Stewart, Rhea (STFC,RAL,ISIS)" userId="S::rhea.stewart@stfc.ac.uk::c28262b7-cd83-495a-b7bf-6701bb48be7b" providerId="AD" clId="Web-{FF9CF85B-0FEA-4216-92FE-C3E85D772E53}" dt="2024-10-30T15:24:16.870" v="8"/>
        <pc:sldMkLst>
          <pc:docMk/>
          <pc:sldMk cId="3172553668" sldId="280"/>
        </pc:sldMkLst>
      </pc:sldChg>
      <pc:sldChg chg="del">
        <pc:chgData name="Stewart, Rhea (STFC,RAL,ISIS)" userId="S::rhea.stewart@stfc.ac.uk::c28262b7-cd83-495a-b7bf-6701bb48be7b" providerId="AD" clId="Web-{FF9CF85B-0FEA-4216-92FE-C3E85D772E53}" dt="2024-10-30T15:24:18.246" v="9"/>
        <pc:sldMkLst>
          <pc:docMk/>
          <pc:sldMk cId="652783016" sldId="281"/>
        </pc:sldMkLst>
      </pc:sldChg>
      <pc:sldChg chg="del">
        <pc:chgData name="Stewart, Rhea (STFC,RAL,ISIS)" userId="S::rhea.stewart@stfc.ac.uk::c28262b7-cd83-495a-b7bf-6701bb48be7b" providerId="AD" clId="Web-{FF9CF85B-0FEA-4216-92FE-C3E85D772E53}" dt="2024-10-30T15:24:18.996" v="10"/>
        <pc:sldMkLst>
          <pc:docMk/>
          <pc:sldMk cId="4272897567" sldId="282"/>
        </pc:sldMkLst>
      </pc:sldChg>
      <pc:sldChg chg="add del">
        <pc:chgData name="Stewart, Rhea (STFC,RAL,ISIS)" userId="S::rhea.stewart@stfc.ac.uk::c28262b7-cd83-495a-b7bf-6701bb48be7b" providerId="AD" clId="Web-{FF9CF85B-0FEA-4216-92FE-C3E85D772E53}" dt="2024-10-30T17:32:16.553" v="15"/>
        <pc:sldMkLst>
          <pc:docMk/>
          <pc:sldMk cId="2313183976" sldId="284"/>
        </pc:sldMkLst>
      </pc:sldChg>
      <pc:sldChg chg="delSp modSp add del">
        <pc:chgData name="Stewart, Rhea (STFC,RAL,ISIS)" userId="S::rhea.stewart@stfc.ac.uk::c28262b7-cd83-495a-b7bf-6701bb48be7b" providerId="AD" clId="Web-{FF9CF85B-0FEA-4216-92FE-C3E85D772E53}" dt="2024-10-30T19:16:56.641" v="39" actId="1076"/>
        <pc:sldMkLst>
          <pc:docMk/>
          <pc:sldMk cId="1245016958" sldId="285"/>
        </pc:sldMkLst>
        <pc:spChg chg="mod">
          <ac:chgData name="Stewart, Rhea (STFC,RAL,ISIS)" userId="S::rhea.stewart@stfc.ac.uk::c28262b7-cd83-495a-b7bf-6701bb48be7b" providerId="AD" clId="Web-{FF9CF85B-0FEA-4216-92FE-C3E85D772E53}" dt="2024-10-30T19:16:53.360" v="38" actId="1076"/>
          <ac:spMkLst>
            <pc:docMk/>
            <pc:sldMk cId="1245016958" sldId="285"/>
            <ac:spMk id="20" creationId="{3C3D42CE-C501-2759-33B6-558BED6BB463}"/>
          </ac:spMkLst>
        </pc:spChg>
        <pc:picChg chg="mod">
          <ac:chgData name="Stewart, Rhea (STFC,RAL,ISIS)" userId="S::rhea.stewart@stfc.ac.uk::c28262b7-cd83-495a-b7bf-6701bb48be7b" providerId="AD" clId="Web-{FF9CF85B-0FEA-4216-92FE-C3E85D772E53}" dt="2024-10-30T19:16:56.641" v="39" actId="1076"/>
          <ac:picMkLst>
            <pc:docMk/>
            <pc:sldMk cId="1245016958" sldId="285"/>
            <ac:picMk id="6" creationId="{C808E821-59D7-5220-5780-7609D07C6362}"/>
          </ac:picMkLst>
        </pc:picChg>
      </pc:sldChg>
      <pc:sldChg chg="del">
        <pc:chgData name="Stewart, Rhea (STFC,RAL,ISIS)" userId="S::rhea.stewart@stfc.ac.uk::c28262b7-cd83-495a-b7bf-6701bb48be7b" providerId="AD" clId="Web-{FF9CF85B-0FEA-4216-92FE-C3E85D772E53}" dt="2024-10-30T15:24:08.933" v="2"/>
        <pc:sldMkLst>
          <pc:docMk/>
          <pc:sldMk cId="3399799004" sldId="286"/>
        </pc:sldMkLst>
      </pc:sldChg>
      <pc:sldChg chg="del">
        <pc:chgData name="Stewart, Rhea (STFC,RAL,ISIS)" userId="S::rhea.stewart@stfc.ac.uk::c28262b7-cd83-495a-b7bf-6701bb48be7b" providerId="AD" clId="Web-{FF9CF85B-0FEA-4216-92FE-C3E85D772E53}" dt="2024-10-30T15:24:15.949" v="7"/>
        <pc:sldMkLst>
          <pc:docMk/>
          <pc:sldMk cId="1808579659" sldId="287"/>
        </pc:sldMkLst>
      </pc:sldChg>
      <pc:sldChg chg="del">
        <pc:chgData name="Stewart, Rhea (STFC,RAL,ISIS)" userId="S::rhea.stewart@stfc.ac.uk::c28262b7-cd83-495a-b7bf-6701bb48be7b" providerId="AD" clId="Web-{FF9CF85B-0FEA-4216-92FE-C3E85D772E53}" dt="2024-10-30T15:24:23.636" v="14"/>
        <pc:sldMkLst>
          <pc:docMk/>
          <pc:sldMk cId="173436250" sldId="288"/>
        </pc:sldMkLst>
      </pc:sldChg>
      <pc:sldChg chg="del">
        <pc:chgData name="Stewart, Rhea (STFC,RAL,ISIS)" userId="S::rhea.stewart@stfc.ac.uk::c28262b7-cd83-495a-b7bf-6701bb48be7b" providerId="AD" clId="Web-{FF9CF85B-0FEA-4216-92FE-C3E85D772E53}" dt="2024-10-30T15:24:22.027" v="13"/>
        <pc:sldMkLst>
          <pc:docMk/>
          <pc:sldMk cId="4262303225" sldId="289"/>
        </pc:sldMkLst>
      </pc:sldChg>
      <pc:sldChg chg="del">
        <pc:chgData name="Stewart, Rhea (STFC,RAL,ISIS)" userId="S::rhea.stewart@stfc.ac.uk::c28262b7-cd83-495a-b7bf-6701bb48be7b" providerId="AD" clId="Web-{FF9CF85B-0FEA-4216-92FE-C3E85D772E53}" dt="2024-10-30T15:24:21.121" v="12"/>
        <pc:sldMkLst>
          <pc:docMk/>
          <pc:sldMk cId="2340812650" sldId="290"/>
        </pc:sldMkLst>
      </pc:sldChg>
      <pc:sldChg chg="modSp">
        <pc:chgData name="Stewart, Rhea (STFC,RAL,ISIS)" userId="S::rhea.stewart@stfc.ac.uk::c28262b7-cd83-495a-b7bf-6701bb48be7b" providerId="AD" clId="Web-{FF9CF85B-0FEA-4216-92FE-C3E85D772E53}" dt="2024-10-31T20:00:12.652" v="739" actId="20577"/>
        <pc:sldMkLst>
          <pc:docMk/>
          <pc:sldMk cId="3311750463" sldId="291"/>
        </pc:sldMkLst>
        <pc:spChg chg="mod">
          <ac:chgData name="Stewart, Rhea (STFC,RAL,ISIS)" userId="S::rhea.stewart@stfc.ac.uk::c28262b7-cd83-495a-b7bf-6701bb48be7b" providerId="AD" clId="Web-{FF9CF85B-0FEA-4216-92FE-C3E85D772E53}" dt="2024-10-31T20:00:12.652" v="739" actId="20577"/>
          <ac:spMkLst>
            <pc:docMk/>
            <pc:sldMk cId="3311750463" sldId="291"/>
            <ac:spMk id="12" creationId="{D9A145EA-D143-786D-E26A-D1839DB7CED6}"/>
          </ac:spMkLst>
        </pc:spChg>
      </pc:sldChg>
      <pc:sldChg chg="modSp add">
        <pc:chgData name="Stewart, Rhea (STFC,RAL,ISIS)" userId="S::rhea.stewart@stfc.ac.uk::c28262b7-cd83-495a-b7bf-6701bb48be7b" providerId="AD" clId="Web-{FF9CF85B-0FEA-4216-92FE-C3E85D772E53}" dt="2024-10-31T21:16:57.965" v="925" actId="20577"/>
        <pc:sldMkLst>
          <pc:docMk/>
          <pc:sldMk cId="4048719026" sldId="1259"/>
        </pc:sldMkLst>
        <pc:spChg chg="mod">
          <ac:chgData name="Stewart, Rhea (STFC,RAL,ISIS)" userId="S::rhea.stewart@stfc.ac.uk::c28262b7-cd83-495a-b7bf-6701bb48be7b" providerId="AD" clId="Web-{FF9CF85B-0FEA-4216-92FE-C3E85D772E53}" dt="2024-10-31T21:16:57.965" v="925" actId="20577"/>
          <ac:spMkLst>
            <pc:docMk/>
            <pc:sldMk cId="4048719026" sldId="1259"/>
            <ac:spMk id="26" creationId="{7E0E1BE6-757A-692E-FE7E-2495D17B7696}"/>
          </ac:spMkLst>
        </pc:spChg>
      </pc:sldChg>
      <pc:sldChg chg="addSp modSp add replId">
        <pc:chgData name="Stewart, Rhea (STFC,RAL,ISIS)" userId="S::rhea.stewart@stfc.ac.uk::c28262b7-cd83-495a-b7bf-6701bb48be7b" providerId="AD" clId="Web-{FF9CF85B-0FEA-4216-92FE-C3E85D772E53}" dt="2024-10-30T19:44:10.409" v="145" actId="1076"/>
        <pc:sldMkLst>
          <pc:docMk/>
          <pc:sldMk cId="4230416531" sldId="1260"/>
        </pc:sldMkLst>
        <pc:spChg chg="add mod">
          <ac:chgData name="Stewart, Rhea (STFC,RAL,ISIS)" userId="S::rhea.stewart@stfc.ac.uk::c28262b7-cd83-495a-b7bf-6701bb48be7b" providerId="AD" clId="Web-{FF9CF85B-0FEA-4216-92FE-C3E85D772E53}" dt="2024-10-30T19:44:10.409" v="145" actId="1076"/>
          <ac:spMkLst>
            <pc:docMk/>
            <pc:sldMk cId="4230416531" sldId="1260"/>
            <ac:spMk id="2" creationId="{57488424-3760-146D-D706-FEF0E931D601}"/>
          </ac:spMkLst>
        </pc:spChg>
        <pc:spChg chg="mod">
          <ac:chgData name="Stewart, Rhea (STFC,RAL,ISIS)" userId="S::rhea.stewart@stfc.ac.uk::c28262b7-cd83-495a-b7bf-6701bb48be7b" providerId="AD" clId="Web-{FF9CF85B-0FEA-4216-92FE-C3E85D772E53}" dt="2024-10-30T19:43:53.331" v="143" actId="20577"/>
          <ac:spMkLst>
            <pc:docMk/>
            <pc:sldMk cId="4230416531" sldId="1260"/>
            <ac:spMk id="16" creationId="{5CA44C8F-2E08-503E-1D4E-45A7B8064180}"/>
          </ac:spMkLst>
        </pc:spChg>
      </pc:sldChg>
      <pc:sldChg chg="addSp delSp modSp add replId">
        <pc:chgData name="Stewart, Rhea (STFC,RAL,ISIS)" userId="S::rhea.stewart@stfc.ac.uk::c28262b7-cd83-495a-b7bf-6701bb48be7b" providerId="AD" clId="Web-{FF9CF85B-0FEA-4216-92FE-C3E85D772E53}" dt="2024-10-31T21:09:04.714" v="863" actId="14100"/>
        <pc:sldMkLst>
          <pc:docMk/>
          <pc:sldMk cId="420437811" sldId="1261"/>
        </pc:sldMkLst>
        <pc:spChg chg="mod">
          <ac:chgData name="Stewart, Rhea (STFC,RAL,ISIS)" userId="S::rhea.stewart@stfc.ac.uk::c28262b7-cd83-495a-b7bf-6701bb48be7b" providerId="AD" clId="Web-{FF9CF85B-0FEA-4216-92FE-C3E85D772E53}" dt="2024-10-31T15:38:01.102" v="692" actId="1076"/>
          <ac:spMkLst>
            <pc:docMk/>
            <pc:sldMk cId="420437811" sldId="1261"/>
            <ac:spMk id="3" creationId="{55B76995-60FF-79CA-B72C-DFB58CEF5A86}"/>
          </ac:spMkLst>
        </pc:spChg>
        <pc:spChg chg="add mod">
          <ac:chgData name="Stewart, Rhea (STFC,RAL,ISIS)" userId="S::rhea.stewart@stfc.ac.uk::c28262b7-cd83-495a-b7bf-6701bb48be7b" providerId="AD" clId="Web-{FF9CF85B-0FEA-4216-92FE-C3E85D772E53}" dt="2024-10-31T21:07:46.648" v="860" actId="1076"/>
          <ac:spMkLst>
            <pc:docMk/>
            <pc:sldMk cId="420437811" sldId="1261"/>
            <ac:spMk id="5" creationId="{C2BDE3A2-3B3C-1894-D4EF-2D4882166585}"/>
          </ac:spMkLst>
        </pc:spChg>
        <pc:spChg chg="add del mod">
          <ac:chgData name="Stewart, Rhea (STFC,RAL,ISIS)" userId="S::rhea.stewart@stfc.ac.uk::c28262b7-cd83-495a-b7bf-6701bb48be7b" providerId="AD" clId="Web-{FF9CF85B-0FEA-4216-92FE-C3E85D772E53}" dt="2024-10-31T21:07:34.007" v="858"/>
          <ac:spMkLst>
            <pc:docMk/>
            <pc:sldMk cId="420437811" sldId="1261"/>
            <ac:spMk id="6" creationId="{C2BDE3A2-3B3C-1894-D4EF-2D4882166585}"/>
          </ac:spMkLst>
        </pc:spChg>
        <pc:picChg chg="mod">
          <ac:chgData name="Stewart, Rhea (STFC,RAL,ISIS)" userId="S::rhea.stewart@stfc.ac.uk::c28262b7-cd83-495a-b7bf-6701bb48be7b" providerId="AD" clId="Web-{FF9CF85B-0FEA-4216-92FE-C3E85D772E53}" dt="2024-10-31T21:09:04.714" v="863" actId="14100"/>
          <ac:picMkLst>
            <pc:docMk/>
            <pc:sldMk cId="420437811" sldId="1261"/>
            <ac:picMk id="4" creationId="{D7F3D06D-6AE8-8FD7-B17D-D9A6D4ACB736}"/>
          </ac:picMkLst>
        </pc:picChg>
      </pc:sldChg>
      <pc:sldChg chg="modSp add del replId">
        <pc:chgData name="Stewart, Rhea (STFC,RAL,ISIS)" userId="S::rhea.stewart@stfc.ac.uk::c28262b7-cd83-495a-b7bf-6701bb48be7b" providerId="AD" clId="Web-{FF9CF85B-0FEA-4216-92FE-C3E85D772E53}" dt="2024-10-31T20:36:21.060" v="787"/>
        <pc:sldMkLst>
          <pc:docMk/>
          <pc:sldMk cId="4019796940" sldId="1262"/>
        </pc:sldMkLst>
      </pc:sldChg>
      <pc:sldChg chg="addSp modSp add replId">
        <pc:chgData name="Stewart, Rhea (STFC,RAL,ISIS)" userId="S::rhea.stewart@stfc.ac.uk::c28262b7-cd83-495a-b7bf-6701bb48be7b" providerId="AD" clId="Web-{FF9CF85B-0FEA-4216-92FE-C3E85D772E53}" dt="2024-10-31T20:36:15.435" v="786" actId="20577"/>
        <pc:sldMkLst>
          <pc:docMk/>
          <pc:sldMk cId="1693298843" sldId="1263"/>
        </pc:sldMkLst>
        <pc:spChg chg="mod">
          <ac:chgData name="Stewart, Rhea (STFC,RAL,ISIS)" userId="S::rhea.stewart@stfc.ac.uk::c28262b7-cd83-495a-b7bf-6701bb48be7b" providerId="AD" clId="Web-{FF9CF85B-0FEA-4216-92FE-C3E85D772E53}" dt="2024-10-31T20:35:20.994" v="744" actId="20577"/>
          <ac:spMkLst>
            <pc:docMk/>
            <pc:sldMk cId="1693298843" sldId="1263"/>
            <ac:spMk id="3" creationId="{55B76995-60FF-79CA-B72C-DFB58CEF5A86}"/>
          </ac:spMkLst>
        </pc:spChg>
        <pc:spChg chg="add mod">
          <ac:chgData name="Stewart, Rhea (STFC,RAL,ISIS)" userId="S::rhea.stewart@stfc.ac.uk::c28262b7-cd83-495a-b7bf-6701bb48be7b" providerId="AD" clId="Web-{FF9CF85B-0FEA-4216-92FE-C3E85D772E53}" dt="2024-10-31T20:36:15.435" v="786" actId="20577"/>
          <ac:spMkLst>
            <pc:docMk/>
            <pc:sldMk cId="1693298843" sldId="1263"/>
            <ac:spMk id="4" creationId="{63AE5E1F-6F59-EEB8-2DF9-DF222512B7D8}"/>
          </ac:spMkLst>
        </pc:spChg>
      </pc:sldChg>
      <pc:sldChg chg="modSp add replId">
        <pc:chgData name="Stewart, Rhea (STFC,RAL,ISIS)" userId="S::rhea.stewart@stfc.ac.uk::c28262b7-cd83-495a-b7bf-6701bb48be7b" providerId="AD" clId="Web-{FF9CF85B-0FEA-4216-92FE-C3E85D772E53}" dt="2024-10-31T20:37:11.563" v="843" actId="14100"/>
        <pc:sldMkLst>
          <pc:docMk/>
          <pc:sldMk cId="2273679904" sldId="1264"/>
        </pc:sldMkLst>
        <pc:spChg chg="mod">
          <ac:chgData name="Stewart, Rhea (STFC,RAL,ISIS)" userId="S::rhea.stewart@stfc.ac.uk::c28262b7-cd83-495a-b7bf-6701bb48be7b" providerId="AD" clId="Web-{FF9CF85B-0FEA-4216-92FE-C3E85D772E53}" dt="2024-10-31T20:37:11.563" v="843" actId="14100"/>
          <ac:spMkLst>
            <pc:docMk/>
            <pc:sldMk cId="2273679904" sldId="1264"/>
            <ac:spMk id="3" creationId="{55B76995-60FF-79CA-B72C-DFB58CEF5A86}"/>
          </ac:spMkLst>
        </pc:spChg>
      </pc:sldChg>
      <pc:sldChg chg="delSp add replId">
        <pc:chgData name="Stewart, Rhea (STFC,RAL,ISIS)" userId="S::rhea.stewart@stfc.ac.uk::c28262b7-cd83-495a-b7bf-6701bb48be7b" providerId="AD" clId="Web-{FF9CF85B-0FEA-4216-92FE-C3E85D772E53}" dt="2024-10-31T15:38:19.696" v="696"/>
        <pc:sldMkLst>
          <pc:docMk/>
          <pc:sldMk cId="3688300555" sldId="1265"/>
        </pc:sldMkLst>
        <pc:picChg chg="del">
          <ac:chgData name="Stewart, Rhea (STFC,RAL,ISIS)" userId="S::rhea.stewart@stfc.ac.uk::c28262b7-cd83-495a-b7bf-6701bb48be7b" providerId="AD" clId="Web-{FF9CF85B-0FEA-4216-92FE-C3E85D772E53}" dt="2024-10-31T15:38:19.696" v="696"/>
          <ac:picMkLst>
            <pc:docMk/>
            <pc:sldMk cId="3688300555" sldId="1265"/>
            <ac:picMk id="4" creationId="{D7F3D06D-6AE8-8FD7-B17D-D9A6D4ACB736}"/>
          </ac:picMkLst>
        </pc:picChg>
      </pc:sldChg>
      <pc:sldChg chg="modSp add replId">
        <pc:chgData name="Stewart, Rhea (STFC,RAL,ISIS)" userId="S::rhea.stewart@stfc.ac.uk::c28262b7-cd83-495a-b7bf-6701bb48be7b" providerId="AD" clId="Web-{FF9CF85B-0FEA-4216-92FE-C3E85D772E53}" dt="2024-10-31T15:38:30.806" v="702" actId="20577"/>
        <pc:sldMkLst>
          <pc:docMk/>
          <pc:sldMk cId="1147838710" sldId="1266"/>
        </pc:sldMkLst>
        <pc:spChg chg="mod">
          <ac:chgData name="Stewart, Rhea (STFC,RAL,ISIS)" userId="S::rhea.stewart@stfc.ac.uk::c28262b7-cd83-495a-b7bf-6701bb48be7b" providerId="AD" clId="Web-{FF9CF85B-0FEA-4216-92FE-C3E85D772E53}" dt="2024-10-31T15:38:30.806" v="702" actId="20577"/>
          <ac:spMkLst>
            <pc:docMk/>
            <pc:sldMk cId="1147838710" sldId="1266"/>
            <ac:spMk id="3" creationId="{55B76995-60FF-79CA-B72C-DFB58CEF5A86}"/>
          </ac:spMkLst>
        </pc:spChg>
      </pc:sldChg>
    </pc:docChg>
  </pc:docChgLst>
  <pc:docChgLst>
    <pc:chgData name="Stewart, Rhea (STFC,RAL,ISIS)" userId="S::rhea.stewart@stfc.ac.uk::c28262b7-cd83-495a-b7bf-6701bb48be7b" providerId="AD" clId="Web-{7A5AD07D-7E08-8211-8F83-234829BE58D8}"/>
    <pc:docChg chg="addSld delSld modSld">
      <pc:chgData name="Stewart, Rhea (STFC,RAL,ISIS)" userId="S::rhea.stewart@stfc.ac.uk::c28262b7-cd83-495a-b7bf-6701bb48be7b" providerId="AD" clId="Web-{7A5AD07D-7E08-8211-8F83-234829BE58D8}" dt="2025-04-28T20:33:08.055" v="63" actId="14100"/>
      <pc:docMkLst>
        <pc:docMk/>
      </pc:docMkLst>
      <pc:sldChg chg="modSp">
        <pc:chgData name="Stewart, Rhea (STFC,RAL,ISIS)" userId="S::rhea.stewart@stfc.ac.uk::c28262b7-cd83-495a-b7bf-6701bb48be7b" providerId="AD" clId="Web-{7A5AD07D-7E08-8211-8F83-234829BE58D8}" dt="2025-04-28T20:32:11.788" v="40" actId="20577"/>
        <pc:sldMkLst>
          <pc:docMk/>
          <pc:sldMk cId="1481826788" sldId="256"/>
        </pc:sldMkLst>
        <pc:spChg chg="mod">
          <ac:chgData name="Stewart, Rhea (STFC,RAL,ISIS)" userId="S::rhea.stewart@stfc.ac.uk::c28262b7-cd83-495a-b7bf-6701bb48be7b" providerId="AD" clId="Web-{7A5AD07D-7E08-8211-8F83-234829BE58D8}" dt="2025-04-28T20:31:00.207" v="22" actId="20577"/>
          <ac:spMkLst>
            <pc:docMk/>
            <pc:sldMk cId="1481826788" sldId="256"/>
            <ac:spMk id="2" creationId="{B39B5CD0-94BB-02A9-D0D6-755513A2911E}"/>
          </ac:spMkLst>
        </pc:spChg>
        <pc:spChg chg="mod">
          <ac:chgData name="Stewart, Rhea (STFC,RAL,ISIS)" userId="S::rhea.stewart@stfc.ac.uk::c28262b7-cd83-495a-b7bf-6701bb48be7b" providerId="AD" clId="Web-{7A5AD07D-7E08-8211-8F83-234829BE58D8}" dt="2025-04-28T20:32:11.788" v="40" actId="20577"/>
          <ac:spMkLst>
            <pc:docMk/>
            <pc:sldMk cId="1481826788" sldId="256"/>
            <ac:spMk id="4" creationId="{F317514D-CA92-5C28-8A6F-C434B7EF14DE}"/>
          </ac:spMkLst>
        </pc:spChg>
        <pc:spChg chg="mod">
          <ac:chgData name="Stewart, Rhea (STFC,RAL,ISIS)" userId="S::rhea.stewart@stfc.ac.uk::c28262b7-cd83-495a-b7bf-6701bb48be7b" providerId="AD" clId="Web-{7A5AD07D-7E08-8211-8F83-234829BE58D8}" dt="2025-04-28T20:31:10.114" v="25" actId="20577"/>
          <ac:spMkLst>
            <pc:docMk/>
            <pc:sldMk cId="1481826788" sldId="256"/>
            <ac:spMk id="5" creationId="{F4CC80D5-0EB8-807C-B0E7-140CDCF28F4C}"/>
          </ac:spMkLst>
        </pc:spChg>
      </pc:sldChg>
      <pc:sldChg chg="addSp modSp new">
        <pc:chgData name="Stewart, Rhea (STFC,RAL,ISIS)" userId="S::rhea.stewart@stfc.ac.uk::c28262b7-cd83-495a-b7bf-6701bb48be7b" providerId="AD" clId="Web-{7A5AD07D-7E08-8211-8F83-234829BE58D8}" dt="2025-04-28T20:33:08.055" v="63" actId="14100"/>
        <pc:sldMkLst>
          <pc:docMk/>
          <pc:sldMk cId="1755517107" sldId="257"/>
        </pc:sldMkLst>
        <pc:spChg chg="add mod">
          <ac:chgData name="Stewart, Rhea (STFC,RAL,ISIS)" userId="S::rhea.stewart@stfc.ac.uk::c28262b7-cd83-495a-b7bf-6701bb48be7b" providerId="AD" clId="Web-{7A5AD07D-7E08-8211-8F83-234829BE58D8}" dt="2025-04-28T20:33:08.055" v="63" actId="14100"/>
          <ac:spMkLst>
            <pc:docMk/>
            <pc:sldMk cId="1755517107" sldId="257"/>
            <ac:spMk id="2" creationId="{06EEA04E-72D7-D38D-5490-E2674EFE2179}"/>
          </ac:spMkLst>
        </pc:spChg>
      </pc:sldChg>
      <pc:sldChg chg="del">
        <pc:chgData name="Stewart, Rhea (STFC,RAL,ISIS)" userId="S::rhea.stewart@stfc.ac.uk::c28262b7-cd83-495a-b7bf-6701bb48be7b" providerId="AD" clId="Web-{7A5AD07D-7E08-8211-8F83-234829BE58D8}" dt="2025-04-28T20:32:20.491" v="43"/>
        <pc:sldMkLst>
          <pc:docMk/>
          <pc:sldMk cId="3699373884" sldId="258"/>
        </pc:sldMkLst>
      </pc:sldChg>
      <pc:sldChg chg="del">
        <pc:chgData name="Stewart, Rhea (STFC,RAL,ISIS)" userId="S::rhea.stewart@stfc.ac.uk::c28262b7-cd83-495a-b7bf-6701bb48be7b" providerId="AD" clId="Web-{7A5AD07D-7E08-8211-8F83-234829BE58D8}" dt="2025-04-28T20:32:23.022" v="48"/>
        <pc:sldMkLst>
          <pc:docMk/>
          <pc:sldMk cId="2936743504" sldId="261"/>
        </pc:sldMkLst>
      </pc:sldChg>
      <pc:sldChg chg="del">
        <pc:chgData name="Stewart, Rhea (STFC,RAL,ISIS)" userId="S::rhea.stewart@stfc.ac.uk::c28262b7-cd83-495a-b7bf-6701bb48be7b" providerId="AD" clId="Web-{7A5AD07D-7E08-8211-8F83-234829BE58D8}" dt="2025-04-28T20:32:23.913" v="50"/>
        <pc:sldMkLst>
          <pc:docMk/>
          <pc:sldMk cId="1671840829" sldId="263"/>
        </pc:sldMkLst>
      </pc:sldChg>
      <pc:sldChg chg="del">
        <pc:chgData name="Stewart, Rhea (STFC,RAL,ISIS)" userId="S::rhea.stewart@stfc.ac.uk::c28262b7-cd83-495a-b7bf-6701bb48be7b" providerId="AD" clId="Web-{7A5AD07D-7E08-8211-8F83-234829BE58D8}" dt="2025-04-28T20:32:21.304" v="44"/>
        <pc:sldMkLst>
          <pc:docMk/>
          <pc:sldMk cId="1564043985" sldId="267"/>
        </pc:sldMkLst>
      </pc:sldChg>
      <pc:sldChg chg="del">
        <pc:chgData name="Stewart, Rhea (STFC,RAL,ISIS)" userId="S::rhea.stewart@stfc.ac.uk::c28262b7-cd83-495a-b7bf-6701bb48be7b" providerId="AD" clId="Web-{7A5AD07D-7E08-8211-8F83-234829BE58D8}" dt="2025-04-28T20:32:18.616" v="41"/>
        <pc:sldMkLst>
          <pc:docMk/>
          <pc:sldMk cId="1892643093" sldId="268"/>
        </pc:sldMkLst>
      </pc:sldChg>
      <pc:sldChg chg="del">
        <pc:chgData name="Stewart, Rhea (STFC,RAL,ISIS)" userId="S::rhea.stewart@stfc.ac.uk::c28262b7-cd83-495a-b7bf-6701bb48be7b" providerId="AD" clId="Web-{7A5AD07D-7E08-8211-8F83-234829BE58D8}" dt="2025-04-28T20:32:21.601" v="45"/>
        <pc:sldMkLst>
          <pc:docMk/>
          <pc:sldMk cId="2313183976" sldId="284"/>
        </pc:sldMkLst>
      </pc:sldChg>
      <pc:sldChg chg="del">
        <pc:chgData name="Stewart, Rhea (STFC,RAL,ISIS)" userId="S::rhea.stewart@stfc.ac.uk::c28262b7-cd83-495a-b7bf-6701bb48be7b" providerId="AD" clId="Web-{7A5AD07D-7E08-8211-8F83-234829BE58D8}" dt="2025-04-28T20:32:22.054" v="46"/>
        <pc:sldMkLst>
          <pc:docMk/>
          <pc:sldMk cId="1245016958" sldId="285"/>
        </pc:sldMkLst>
      </pc:sldChg>
      <pc:sldChg chg="del">
        <pc:chgData name="Stewart, Rhea (STFC,RAL,ISIS)" userId="S::rhea.stewart@stfc.ac.uk::c28262b7-cd83-495a-b7bf-6701bb48be7b" providerId="AD" clId="Web-{7A5AD07D-7E08-8211-8F83-234829BE58D8}" dt="2025-04-28T20:32:20.007" v="42"/>
        <pc:sldMkLst>
          <pc:docMk/>
          <pc:sldMk cId="3311750463" sldId="291"/>
        </pc:sldMkLst>
      </pc:sldChg>
      <pc:sldChg chg="del">
        <pc:chgData name="Stewart, Rhea (STFC,RAL,ISIS)" userId="S::rhea.stewart@stfc.ac.uk::c28262b7-cd83-495a-b7bf-6701bb48be7b" providerId="AD" clId="Web-{7A5AD07D-7E08-8211-8F83-234829BE58D8}" dt="2025-04-28T20:32:22.632" v="47"/>
        <pc:sldMkLst>
          <pc:docMk/>
          <pc:sldMk cId="4048719026" sldId="1259"/>
        </pc:sldMkLst>
      </pc:sldChg>
      <pc:sldChg chg="del">
        <pc:chgData name="Stewart, Rhea (STFC,RAL,ISIS)" userId="S::rhea.stewart@stfc.ac.uk::c28262b7-cd83-495a-b7bf-6701bb48be7b" providerId="AD" clId="Web-{7A5AD07D-7E08-8211-8F83-234829BE58D8}" dt="2025-04-28T20:32:23.413" v="49"/>
        <pc:sldMkLst>
          <pc:docMk/>
          <pc:sldMk cId="4230416531" sldId="1260"/>
        </pc:sldMkLst>
      </pc:sldChg>
      <pc:sldChg chg="del">
        <pc:chgData name="Stewart, Rhea (STFC,RAL,ISIS)" userId="S::rhea.stewart@stfc.ac.uk::c28262b7-cd83-495a-b7bf-6701bb48be7b" providerId="AD" clId="Web-{7A5AD07D-7E08-8211-8F83-234829BE58D8}" dt="2025-04-28T20:32:26.538" v="53"/>
        <pc:sldMkLst>
          <pc:docMk/>
          <pc:sldMk cId="420437811" sldId="1261"/>
        </pc:sldMkLst>
      </pc:sldChg>
      <pc:sldChg chg="del">
        <pc:chgData name="Stewart, Rhea (STFC,RAL,ISIS)" userId="S::rhea.stewart@stfc.ac.uk::c28262b7-cd83-495a-b7bf-6701bb48be7b" providerId="AD" clId="Web-{7A5AD07D-7E08-8211-8F83-234829BE58D8}" dt="2025-04-28T20:32:24.991" v="51"/>
        <pc:sldMkLst>
          <pc:docMk/>
          <pc:sldMk cId="1693298843" sldId="1263"/>
        </pc:sldMkLst>
      </pc:sldChg>
      <pc:sldChg chg="del">
        <pc:chgData name="Stewart, Rhea (STFC,RAL,ISIS)" userId="S::rhea.stewart@stfc.ac.uk::c28262b7-cd83-495a-b7bf-6701bb48be7b" providerId="AD" clId="Web-{7A5AD07D-7E08-8211-8F83-234829BE58D8}" dt="2025-04-28T20:32:25.585" v="52"/>
        <pc:sldMkLst>
          <pc:docMk/>
          <pc:sldMk cId="2273679904" sldId="1264"/>
        </pc:sldMkLst>
      </pc:sldChg>
      <pc:sldChg chg="del">
        <pc:chgData name="Stewart, Rhea (STFC,RAL,ISIS)" userId="S::rhea.stewart@stfc.ac.uk::c28262b7-cd83-495a-b7bf-6701bb48be7b" providerId="AD" clId="Web-{7A5AD07D-7E08-8211-8F83-234829BE58D8}" dt="2025-04-28T20:32:27.413" v="55"/>
        <pc:sldMkLst>
          <pc:docMk/>
          <pc:sldMk cId="1147838710" sldId="1266"/>
        </pc:sldMkLst>
      </pc:sldChg>
      <pc:sldChg chg="del">
        <pc:chgData name="Stewart, Rhea (STFC,RAL,ISIS)" userId="S::rhea.stewart@stfc.ac.uk::c28262b7-cd83-495a-b7bf-6701bb48be7b" providerId="AD" clId="Web-{7A5AD07D-7E08-8211-8F83-234829BE58D8}" dt="2025-04-28T20:32:26.960" v="54"/>
        <pc:sldMkLst>
          <pc:docMk/>
          <pc:sldMk cId="3380834217" sldId="1267"/>
        </pc:sldMkLst>
      </pc:sldChg>
      <pc:sldChg chg="del">
        <pc:chgData name="Stewart, Rhea (STFC,RAL,ISIS)" userId="S::rhea.stewart@stfc.ac.uk::c28262b7-cd83-495a-b7bf-6701bb48be7b" providerId="AD" clId="Web-{7A5AD07D-7E08-8211-8F83-234829BE58D8}" dt="2025-04-28T20:32:28.226" v="56"/>
        <pc:sldMkLst>
          <pc:docMk/>
          <pc:sldMk cId="4126324618" sldId="1268"/>
        </pc:sldMkLst>
      </pc:sldChg>
    </pc:docChg>
  </pc:docChgLst>
  <pc:docChgLst>
    <pc:chgData name="Stewart, Rhea (STFC,RAL,ISIS)" userId="S::rhea.stewart@stfc.ac.uk::c28262b7-cd83-495a-b7bf-6701bb48be7b" providerId="AD" clId="Web-{5614008C-6A32-E9E5-BB3E-DC7881AED855}"/>
    <pc:docChg chg="addSld delSld modSld">
      <pc:chgData name="Stewart, Rhea (STFC,RAL,ISIS)" userId="S::rhea.stewart@stfc.ac.uk::c28262b7-cd83-495a-b7bf-6701bb48be7b" providerId="AD" clId="Web-{5614008C-6A32-E9E5-BB3E-DC7881AED855}" dt="2025-04-30T13:31:41.268" v="1545" actId="1076"/>
      <pc:docMkLst>
        <pc:docMk/>
      </pc:docMkLst>
      <pc:sldChg chg="modSp">
        <pc:chgData name="Stewart, Rhea (STFC,RAL,ISIS)" userId="S::rhea.stewart@stfc.ac.uk::c28262b7-cd83-495a-b7bf-6701bb48be7b" providerId="AD" clId="Web-{5614008C-6A32-E9E5-BB3E-DC7881AED855}" dt="2025-04-30T13:28:15.209" v="1503" actId="20577"/>
        <pc:sldMkLst>
          <pc:docMk/>
          <pc:sldMk cId="3187430100" sldId="260"/>
        </pc:sldMkLst>
        <pc:spChg chg="mod">
          <ac:chgData name="Stewart, Rhea (STFC,RAL,ISIS)" userId="S::rhea.stewart@stfc.ac.uk::c28262b7-cd83-495a-b7bf-6701bb48be7b" providerId="AD" clId="Web-{5614008C-6A32-E9E5-BB3E-DC7881AED855}" dt="2025-04-30T13:28:15.209" v="1503" actId="20577"/>
          <ac:spMkLst>
            <pc:docMk/>
            <pc:sldMk cId="3187430100" sldId="260"/>
            <ac:spMk id="3" creationId="{B3F2AB3E-18BF-ED6B-F6E8-4356EE0C5AAE}"/>
          </ac:spMkLst>
        </pc:spChg>
      </pc:sldChg>
      <pc:sldChg chg="addSp modSp">
        <pc:chgData name="Stewart, Rhea (STFC,RAL,ISIS)" userId="S::rhea.stewart@stfc.ac.uk::c28262b7-cd83-495a-b7bf-6701bb48be7b" providerId="AD" clId="Web-{5614008C-6A32-E9E5-BB3E-DC7881AED855}" dt="2025-04-30T09:01:19.494" v="208" actId="20577"/>
        <pc:sldMkLst>
          <pc:docMk/>
          <pc:sldMk cId="1618216084" sldId="266"/>
        </pc:sldMkLst>
        <pc:spChg chg="mod">
          <ac:chgData name="Stewart, Rhea (STFC,RAL,ISIS)" userId="S::rhea.stewart@stfc.ac.uk::c28262b7-cd83-495a-b7bf-6701bb48be7b" providerId="AD" clId="Web-{5614008C-6A32-E9E5-BB3E-DC7881AED855}" dt="2025-04-30T08:59:55.053" v="178" actId="1076"/>
          <ac:spMkLst>
            <pc:docMk/>
            <pc:sldMk cId="1618216084" sldId="266"/>
            <ac:spMk id="5" creationId="{ACE01957-2F2A-7EF7-1F87-3481214FFA1F}"/>
          </ac:spMkLst>
        </pc:spChg>
        <pc:spChg chg="add mod">
          <ac:chgData name="Stewart, Rhea (STFC,RAL,ISIS)" userId="S::rhea.stewart@stfc.ac.uk::c28262b7-cd83-495a-b7bf-6701bb48be7b" providerId="AD" clId="Web-{5614008C-6A32-E9E5-BB3E-DC7881AED855}" dt="2025-04-30T08:54:05.191" v="41" actId="1076"/>
          <ac:spMkLst>
            <pc:docMk/>
            <pc:sldMk cId="1618216084" sldId="266"/>
            <ac:spMk id="8" creationId="{10212015-7137-9BD3-DE90-C8C3AA9728DE}"/>
          </ac:spMkLst>
        </pc:spChg>
        <pc:spChg chg="add mod">
          <ac:chgData name="Stewart, Rhea (STFC,RAL,ISIS)" userId="S::rhea.stewart@stfc.ac.uk::c28262b7-cd83-495a-b7bf-6701bb48be7b" providerId="AD" clId="Web-{5614008C-6A32-E9E5-BB3E-DC7881AED855}" dt="2025-04-30T08:58:24.236" v="125" actId="1076"/>
          <ac:spMkLst>
            <pc:docMk/>
            <pc:sldMk cId="1618216084" sldId="266"/>
            <ac:spMk id="10" creationId="{C7514ED0-323B-5E71-4EE8-44A4329D2BFE}"/>
          </ac:spMkLst>
        </pc:spChg>
        <pc:spChg chg="add mod">
          <ac:chgData name="Stewart, Rhea (STFC,RAL,ISIS)" userId="S::rhea.stewart@stfc.ac.uk::c28262b7-cd83-495a-b7bf-6701bb48be7b" providerId="AD" clId="Web-{5614008C-6A32-E9E5-BB3E-DC7881AED855}" dt="2025-04-30T08:58:54.221" v="136" actId="20577"/>
          <ac:spMkLst>
            <pc:docMk/>
            <pc:sldMk cId="1618216084" sldId="266"/>
            <ac:spMk id="11" creationId="{51FB9FA8-5452-7F26-6AEF-CCC927852188}"/>
          </ac:spMkLst>
        </pc:spChg>
        <pc:spChg chg="add mod">
          <ac:chgData name="Stewart, Rhea (STFC,RAL,ISIS)" userId="S::rhea.stewart@stfc.ac.uk::c28262b7-cd83-495a-b7bf-6701bb48be7b" providerId="AD" clId="Web-{5614008C-6A32-E9E5-BB3E-DC7881AED855}" dt="2025-04-30T08:58:14.954" v="122" actId="1076"/>
          <ac:spMkLst>
            <pc:docMk/>
            <pc:sldMk cId="1618216084" sldId="266"/>
            <ac:spMk id="13" creationId="{9DC789ED-6CF1-E3CF-835B-271A5174D521}"/>
          </ac:spMkLst>
        </pc:spChg>
        <pc:spChg chg="add mod">
          <ac:chgData name="Stewart, Rhea (STFC,RAL,ISIS)" userId="S::rhea.stewart@stfc.ac.uk::c28262b7-cd83-495a-b7bf-6701bb48be7b" providerId="AD" clId="Web-{5614008C-6A32-E9E5-BB3E-DC7881AED855}" dt="2025-04-30T09:01:19.494" v="208" actId="20577"/>
          <ac:spMkLst>
            <pc:docMk/>
            <pc:sldMk cId="1618216084" sldId="266"/>
            <ac:spMk id="14" creationId="{723A63EE-68E0-60AA-AF74-0925EDB2D1A1}"/>
          </ac:spMkLst>
        </pc:spChg>
      </pc:sldChg>
      <pc:sldChg chg="addSp modSp">
        <pc:chgData name="Stewart, Rhea (STFC,RAL,ISIS)" userId="S::rhea.stewart@stfc.ac.uk::c28262b7-cd83-495a-b7bf-6701bb48be7b" providerId="AD" clId="Web-{5614008C-6A32-E9E5-BB3E-DC7881AED855}" dt="2025-04-30T09:42:16.658" v="329" actId="14100"/>
        <pc:sldMkLst>
          <pc:docMk/>
          <pc:sldMk cId="3344214310" sldId="267"/>
        </pc:sldMkLst>
        <pc:spChg chg="mod">
          <ac:chgData name="Stewart, Rhea (STFC,RAL,ISIS)" userId="S::rhea.stewart@stfc.ac.uk::c28262b7-cd83-495a-b7bf-6701bb48be7b" providerId="AD" clId="Web-{5614008C-6A32-E9E5-BB3E-DC7881AED855}" dt="2025-04-30T09:37:07.358" v="297" actId="20577"/>
          <ac:spMkLst>
            <pc:docMk/>
            <pc:sldMk cId="3344214310" sldId="267"/>
            <ac:spMk id="2" creationId="{FA894350-D470-F826-CFD1-13643AE73295}"/>
          </ac:spMkLst>
        </pc:spChg>
        <pc:spChg chg="add mod">
          <ac:chgData name="Stewart, Rhea (STFC,RAL,ISIS)" userId="S::rhea.stewart@stfc.ac.uk::c28262b7-cd83-495a-b7bf-6701bb48be7b" providerId="AD" clId="Web-{5614008C-6A32-E9E5-BB3E-DC7881AED855}" dt="2025-04-30T09:41:27.373" v="320" actId="14100"/>
          <ac:spMkLst>
            <pc:docMk/>
            <pc:sldMk cId="3344214310" sldId="267"/>
            <ac:spMk id="3" creationId="{CAD37C77-44F8-A4D9-9768-E421DE91A79A}"/>
          </ac:spMkLst>
        </pc:spChg>
        <pc:spChg chg="add mod">
          <ac:chgData name="Stewart, Rhea (STFC,RAL,ISIS)" userId="S::rhea.stewart@stfc.ac.uk::c28262b7-cd83-495a-b7bf-6701bb48be7b" providerId="AD" clId="Web-{5614008C-6A32-E9E5-BB3E-DC7881AED855}" dt="2025-04-30T09:34:58.850" v="233" actId="1076"/>
          <ac:spMkLst>
            <pc:docMk/>
            <pc:sldMk cId="3344214310" sldId="267"/>
            <ac:spMk id="4" creationId="{2B822C30-D4AA-D974-393B-C6F154463F03}"/>
          </ac:spMkLst>
        </pc:spChg>
        <pc:spChg chg="add mod">
          <ac:chgData name="Stewart, Rhea (STFC,RAL,ISIS)" userId="S::rhea.stewart@stfc.ac.uk::c28262b7-cd83-495a-b7bf-6701bb48be7b" providerId="AD" clId="Web-{5614008C-6A32-E9E5-BB3E-DC7881AED855}" dt="2025-04-30T09:37:14.233" v="299" actId="20577"/>
          <ac:spMkLst>
            <pc:docMk/>
            <pc:sldMk cId="3344214310" sldId="267"/>
            <ac:spMk id="6" creationId="{6CCD4111-D3B8-8EAF-C328-A2A30E6BFBA5}"/>
          </ac:spMkLst>
        </pc:spChg>
        <pc:picChg chg="add mod modCrop">
          <ac:chgData name="Stewart, Rhea (STFC,RAL,ISIS)" userId="S::rhea.stewart@stfc.ac.uk::c28262b7-cd83-495a-b7bf-6701bb48be7b" providerId="AD" clId="Web-{5614008C-6A32-E9E5-BB3E-DC7881AED855}" dt="2025-04-30T09:42:16.658" v="329" actId="14100"/>
          <ac:picMkLst>
            <pc:docMk/>
            <pc:sldMk cId="3344214310" sldId="267"/>
            <ac:picMk id="7" creationId="{2C30A034-1B78-FFDD-4E14-AC9409E3614D}"/>
          </ac:picMkLst>
        </pc:picChg>
      </pc:sldChg>
      <pc:sldChg chg="addSp delSp modSp">
        <pc:chgData name="Stewart, Rhea (STFC,RAL,ISIS)" userId="S::rhea.stewart@stfc.ac.uk::c28262b7-cd83-495a-b7bf-6701bb48be7b" providerId="AD" clId="Web-{5614008C-6A32-E9E5-BB3E-DC7881AED855}" dt="2025-04-30T13:14:10.739" v="1125" actId="20577"/>
        <pc:sldMkLst>
          <pc:docMk/>
          <pc:sldMk cId="2334356526" sldId="268"/>
        </pc:sldMkLst>
        <pc:spChg chg="add del mod">
          <ac:chgData name="Stewart, Rhea (STFC,RAL,ISIS)" userId="S::rhea.stewart@stfc.ac.uk::c28262b7-cd83-495a-b7bf-6701bb48be7b" providerId="AD" clId="Web-{5614008C-6A32-E9E5-BB3E-DC7881AED855}" dt="2025-04-30T12:40:41.639" v="792"/>
          <ac:spMkLst>
            <pc:docMk/>
            <pc:sldMk cId="2334356526" sldId="268"/>
            <ac:spMk id="4" creationId="{A1B6E635-4260-CEAC-C6B4-FA628BA09019}"/>
          </ac:spMkLst>
        </pc:spChg>
        <pc:spChg chg="add del mod">
          <ac:chgData name="Stewart, Rhea (STFC,RAL,ISIS)" userId="S::rhea.stewart@stfc.ac.uk::c28262b7-cd83-495a-b7bf-6701bb48be7b" providerId="AD" clId="Web-{5614008C-6A32-E9E5-BB3E-DC7881AED855}" dt="2025-04-30T12:49:13.184" v="870"/>
          <ac:spMkLst>
            <pc:docMk/>
            <pc:sldMk cId="2334356526" sldId="268"/>
            <ac:spMk id="7" creationId="{3D0815A3-A359-35B3-9BFC-BBA305454786}"/>
          </ac:spMkLst>
        </pc:spChg>
        <pc:spChg chg="add mod">
          <ac:chgData name="Stewart, Rhea (STFC,RAL,ISIS)" userId="S::rhea.stewart@stfc.ac.uk::c28262b7-cd83-495a-b7bf-6701bb48be7b" providerId="AD" clId="Web-{5614008C-6A32-E9E5-BB3E-DC7881AED855}" dt="2025-04-30T12:52:48.962" v="937" actId="20577"/>
          <ac:spMkLst>
            <pc:docMk/>
            <pc:sldMk cId="2334356526" sldId="268"/>
            <ac:spMk id="9" creationId="{19928B6D-441F-2851-6961-2DC49F9A3A91}"/>
          </ac:spMkLst>
        </pc:spChg>
        <pc:spChg chg="add mod">
          <ac:chgData name="Stewart, Rhea (STFC,RAL,ISIS)" userId="S::rhea.stewart@stfc.ac.uk::c28262b7-cd83-495a-b7bf-6701bb48be7b" providerId="AD" clId="Web-{5614008C-6A32-E9E5-BB3E-DC7881AED855}" dt="2025-04-30T13:03:20.217" v="1038" actId="14100"/>
          <ac:spMkLst>
            <pc:docMk/>
            <pc:sldMk cId="2334356526" sldId="268"/>
            <ac:spMk id="14" creationId="{2FBDFCD4-2CAF-0F88-15FC-2C9F8119F34E}"/>
          </ac:spMkLst>
        </pc:spChg>
        <pc:spChg chg="add del">
          <ac:chgData name="Stewart, Rhea (STFC,RAL,ISIS)" userId="S::rhea.stewart@stfc.ac.uk::c28262b7-cd83-495a-b7bf-6701bb48be7b" providerId="AD" clId="Web-{5614008C-6A32-E9E5-BB3E-DC7881AED855}" dt="2025-04-30T12:59:51.487" v="969"/>
          <ac:spMkLst>
            <pc:docMk/>
            <pc:sldMk cId="2334356526" sldId="268"/>
            <ac:spMk id="15" creationId="{8AFAC0A2-B689-64F0-F401-1B6E6AE8CB28}"/>
          </ac:spMkLst>
        </pc:spChg>
        <pc:spChg chg="add del mod">
          <ac:chgData name="Stewart, Rhea (STFC,RAL,ISIS)" userId="S::rhea.stewart@stfc.ac.uk::c28262b7-cd83-495a-b7bf-6701bb48be7b" providerId="AD" clId="Web-{5614008C-6A32-E9E5-BB3E-DC7881AED855}" dt="2025-04-30T13:02:43.981" v="1030"/>
          <ac:spMkLst>
            <pc:docMk/>
            <pc:sldMk cId="2334356526" sldId="268"/>
            <ac:spMk id="17" creationId="{6CA7DEFC-E82D-3EEE-26BB-BF913F3536FD}"/>
          </ac:spMkLst>
        </pc:spChg>
        <pc:spChg chg="add mod">
          <ac:chgData name="Stewart, Rhea (STFC,RAL,ISIS)" userId="S::rhea.stewart@stfc.ac.uk::c28262b7-cd83-495a-b7bf-6701bb48be7b" providerId="AD" clId="Web-{5614008C-6A32-E9E5-BB3E-DC7881AED855}" dt="2025-04-30T13:14:10.739" v="1125" actId="20577"/>
          <ac:spMkLst>
            <pc:docMk/>
            <pc:sldMk cId="2334356526" sldId="268"/>
            <ac:spMk id="18" creationId="{2B5CE184-F152-C03D-1B09-C92FFDE02174}"/>
          </ac:spMkLst>
        </pc:spChg>
        <pc:picChg chg="add mod">
          <ac:chgData name="Stewart, Rhea (STFC,RAL,ISIS)" userId="S::rhea.stewart@stfc.ac.uk::c28262b7-cd83-495a-b7bf-6701bb48be7b" providerId="AD" clId="Web-{5614008C-6A32-E9E5-BB3E-DC7881AED855}" dt="2025-04-30T12:52:54.119" v="939" actId="1076"/>
          <ac:picMkLst>
            <pc:docMk/>
            <pc:sldMk cId="2334356526" sldId="268"/>
            <ac:picMk id="3" creationId="{3237CD2F-8AA6-E79B-BC4F-93A87A9DCF3B}"/>
          </ac:picMkLst>
        </pc:picChg>
        <pc:picChg chg="add mod">
          <ac:chgData name="Stewart, Rhea (STFC,RAL,ISIS)" userId="S::rhea.stewart@stfc.ac.uk::c28262b7-cd83-495a-b7bf-6701bb48be7b" providerId="AD" clId="Web-{5614008C-6A32-E9E5-BB3E-DC7881AED855}" dt="2025-04-30T12:52:57.635" v="940" actId="1076"/>
          <ac:picMkLst>
            <pc:docMk/>
            <pc:sldMk cId="2334356526" sldId="268"/>
            <ac:picMk id="10" creationId="{5B4764D2-87E8-EED4-1391-4E2713402203}"/>
          </ac:picMkLst>
        </pc:picChg>
        <pc:picChg chg="add mod">
          <ac:chgData name="Stewart, Rhea (STFC,RAL,ISIS)" userId="S::rhea.stewart@stfc.ac.uk::c28262b7-cd83-495a-b7bf-6701bb48be7b" providerId="AD" clId="Web-{5614008C-6A32-E9E5-BB3E-DC7881AED855}" dt="2025-04-30T13:00:31.020" v="977" actId="14100"/>
          <ac:picMkLst>
            <pc:docMk/>
            <pc:sldMk cId="2334356526" sldId="268"/>
            <ac:picMk id="11" creationId="{8B23558C-AF62-A150-6D2E-B58266DCA03D}"/>
          </ac:picMkLst>
        </pc:picChg>
        <pc:picChg chg="add mod">
          <ac:chgData name="Stewart, Rhea (STFC,RAL,ISIS)" userId="S::rhea.stewart@stfc.ac.uk::c28262b7-cd83-495a-b7bf-6701bb48be7b" providerId="AD" clId="Web-{5614008C-6A32-E9E5-BB3E-DC7881AED855}" dt="2025-04-30T12:53:46.919" v="967" actId="1076"/>
          <ac:picMkLst>
            <pc:docMk/>
            <pc:sldMk cId="2334356526" sldId="268"/>
            <ac:picMk id="12" creationId="{4B26CCAE-2966-90DC-2FD1-71055E6A2DE2}"/>
          </ac:picMkLst>
        </pc:picChg>
        <pc:picChg chg="add del mod">
          <ac:chgData name="Stewart, Rhea (STFC,RAL,ISIS)" userId="S::rhea.stewart@stfc.ac.uk::c28262b7-cd83-495a-b7bf-6701bb48be7b" providerId="AD" clId="Web-{5614008C-6A32-E9E5-BB3E-DC7881AED855}" dt="2025-04-30T13:02:42.434" v="1029"/>
          <ac:picMkLst>
            <pc:docMk/>
            <pc:sldMk cId="2334356526" sldId="268"/>
            <ac:picMk id="16" creationId="{884C7E64-7B80-1854-B5D5-EFCA64312841}"/>
          </ac:picMkLst>
        </pc:picChg>
      </pc:sldChg>
      <pc:sldChg chg="addSp modSp">
        <pc:chgData name="Stewart, Rhea (STFC,RAL,ISIS)" userId="S::rhea.stewart@stfc.ac.uk::c28262b7-cd83-495a-b7bf-6701bb48be7b" providerId="AD" clId="Web-{5614008C-6A32-E9E5-BB3E-DC7881AED855}" dt="2025-04-30T13:15:56.214" v="1198" actId="1076"/>
        <pc:sldMkLst>
          <pc:docMk/>
          <pc:sldMk cId="2970684168" sldId="269"/>
        </pc:sldMkLst>
        <pc:spChg chg="add mod">
          <ac:chgData name="Stewart, Rhea (STFC,RAL,ISIS)" userId="S::rhea.stewart@stfc.ac.uk::c28262b7-cd83-495a-b7bf-6701bb48be7b" providerId="AD" clId="Web-{5614008C-6A32-E9E5-BB3E-DC7881AED855}" dt="2025-04-30T12:38:30.491" v="779" actId="14100"/>
          <ac:spMkLst>
            <pc:docMk/>
            <pc:sldMk cId="2970684168" sldId="269"/>
            <ac:spMk id="4" creationId="{7BDD56AF-FB08-7EE9-2FAC-2D3BD3D1571F}"/>
          </ac:spMkLst>
        </pc:spChg>
        <pc:spChg chg="add mod">
          <ac:chgData name="Stewart, Rhea (STFC,RAL,ISIS)" userId="S::rhea.stewart@stfc.ac.uk::c28262b7-cd83-495a-b7bf-6701bb48be7b" providerId="AD" clId="Web-{5614008C-6A32-E9E5-BB3E-DC7881AED855}" dt="2025-04-30T12:38:56.133" v="788" actId="1076"/>
          <ac:spMkLst>
            <pc:docMk/>
            <pc:sldMk cId="2970684168" sldId="269"/>
            <ac:spMk id="7" creationId="{BAC4B509-A798-B9A3-567B-5F2278B7BBFC}"/>
          </ac:spMkLst>
        </pc:spChg>
        <pc:spChg chg="add mod">
          <ac:chgData name="Stewart, Rhea (STFC,RAL,ISIS)" userId="S::rhea.stewart@stfc.ac.uk::c28262b7-cd83-495a-b7bf-6701bb48be7b" providerId="AD" clId="Web-{5614008C-6A32-E9E5-BB3E-DC7881AED855}" dt="2025-04-30T13:15:26.509" v="1171" actId="20577"/>
          <ac:spMkLst>
            <pc:docMk/>
            <pc:sldMk cId="2970684168" sldId="269"/>
            <ac:spMk id="8" creationId="{110FCBF5-4070-FC49-9B75-F428431A7B81}"/>
          </ac:spMkLst>
        </pc:spChg>
        <pc:spChg chg="add mod">
          <ac:chgData name="Stewart, Rhea (STFC,RAL,ISIS)" userId="S::rhea.stewart@stfc.ac.uk::c28262b7-cd83-495a-b7bf-6701bb48be7b" providerId="AD" clId="Web-{5614008C-6A32-E9E5-BB3E-DC7881AED855}" dt="2025-04-30T13:15:56.214" v="1198" actId="1076"/>
          <ac:spMkLst>
            <pc:docMk/>
            <pc:sldMk cId="2970684168" sldId="269"/>
            <ac:spMk id="9" creationId="{3F557460-F08C-0706-C5FC-CBAE070046C0}"/>
          </ac:spMkLst>
        </pc:spChg>
        <pc:picChg chg="add mod">
          <ac:chgData name="Stewart, Rhea (STFC,RAL,ISIS)" userId="S::rhea.stewart@stfc.ac.uk::c28262b7-cd83-495a-b7bf-6701bb48be7b" providerId="AD" clId="Web-{5614008C-6A32-E9E5-BB3E-DC7881AED855}" dt="2025-04-30T12:36:48.813" v="763" actId="1076"/>
          <ac:picMkLst>
            <pc:docMk/>
            <pc:sldMk cId="2970684168" sldId="269"/>
            <ac:picMk id="3" creationId="{44B7432E-5D61-C02F-B981-0C95AFB71334}"/>
          </ac:picMkLst>
        </pc:picChg>
      </pc:sldChg>
      <pc:sldChg chg="addSp modSp">
        <pc:chgData name="Stewart, Rhea (STFC,RAL,ISIS)" userId="S::rhea.stewart@stfc.ac.uk::c28262b7-cd83-495a-b7bf-6701bb48be7b" providerId="AD" clId="Web-{5614008C-6A32-E9E5-BB3E-DC7881AED855}" dt="2025-04-30T13:31:29.971" v="1543" actId="20577"/>
        <pc:sldMkLst>
          <pc:docMk/>
          <pc:sldMk cId="3956402252" sldId="270"/>
        </pc:sldMkLst>
        <pc:spChg chg="mod">
          <ac:chgData name="Stewart, Rhea (STFC,RAL,ISIS)" userId="S::rhea.stewart@stfc.ac.uk::c28262b7-cd83-495a-b7bf-6701bb48be7b" providerId="AD" clId="Web-{5614008C-6A32-E9E5-BB3E-DC7881AED855}" dt="2025-04-30T13:31:29.971" v="1543" actId="20577"/>
          <ac:spMkLst>
            <pc:docMk/>
            <pc:sldMk cId="3956402252" sldId="270"/>
            <ac:spMk id="2" creationId="{FB1DB691-14FD-E926-8679-BA3C4CCA80FC}"/>
          </ac:spMkLst>
        </pc:spChg>
        <pc:spChg chg="add mod">
          <ac:chgData name="Stewart, Rhea (STFC,RAL,ISIS)" userId="S::rhea.stewart@stfc.ac.uk::c28262b7-cd83-495a-b7bf-6701bb48be7b" providerId="AD" clId="Web-{5614008C-6A32-E9E5-BB3E-DC7881AED855}" dt="2025-04-30T12:05:20.172" v="606" actId="1076"/>
          <ac:spMkLst>
            <pc:docMk/>
            <pc:sldMk cId="3956402252" sldId="270"/>
            <ac:spMk id="3" creationId="{52348780-96AA-B0F6-9D59-4C9FE5A1AF91}"/>
          </ac:spMkLst>
        </pc:spChg>
        <pc:spChg chg="add mod">
          <ac:chgData name="Stewart, Rhea (STFC,RAL,ISIS)" userId="S::rhea.stewart@stfc.ac.uk::c28262b7-cd83-495a-b7bf-6701bb48be7b" providerId="AD" clId="Web-{5614008C-6A32-E9E5-BB3E-DC7881AED855}" dt="2025-04-30T13:18:17.722" v="1234" actId="20577"/>
          <ac:spMkLst>
            <pc:docMk/>
            <pc:sldMk cId="3956402252" sldId="270"/>
            <ac:spMk id="4" creationId="{3A74F39C-16AA-973C-E555-580B1491C359}"/>
          </ac:spMkLst>
        </pc:spChg>
        <pc:spChg chg="mod">
          <ac:chgData name="Stewart, Rhea (STFC,RAL,ISIS)" userId="S::rhea.stewart@stfc.ac.uk::c28262b7-cd83-495a-b7bf-6701bb48be7b" providerId="AD" clId="Web-{5614008C-6A32-E9E5-BB3E-DC7881AED855}" dt="2025-04-30T12:01:59.070" v="560" actId="1076"/>
          <ac:spMkLst>
            <pc:docMk/>
            <pc:sldMk cId="3956402252" sldId="270"/>
            <ac:spMk id="5" creationId="{4CEA749B-17C9-B6B6-F335-69B827811519}"/>
          </ac:spMkLst>
        </pc:spChg>
        <pc:spChg chg="add mod">
          <ac:chgData name="Stewart, Rhea (STFC,RAL,ISIS)" userId="S::rhea.stewart@stfc.ac.uk::c28262b7-cd83-495a-b7bf-6701bb48be7b" providerId="AD" clId="Web-{5614008C-6A32-E9E5-BB3E-DC7881AED855}" dt="2025-04-30T12:05:49.861" v="612" actId="1076"/>
          <ac:spMkLst>
            <pc:docMk/>
            <pc:sldMk cId="3956402252" sldId="270"/>
            <ac:spMk id="7" creationId="{01398F47-B93A-A5F8-B7C7-0EA28DE00FAA}"/>
          </ac:spMkLst>
        </pc:spChg>
        <pc:spChg chg="add mod">
          <ac:chgData name="Stewart, Rhea (STFC,RAL,ISIS)" userId="S::rhea.stewart@stfc.ac.uk::c28262b7-cd83-495a-b7bf-6701bb48be7b" providerId="AD" clId="Web-{5614008C-6A32-E9E5-BB3E-DC7881AED855}" dt="2025-04-30T13:18:20.378" v="1235" actId="20577"/>
          <ac:spMkLst>
            <pc:docMk/>
            <pc:sldMk cId="3956402252" sldId="270"/>
            <ac:spMk id="8" creationId="{654B9C5A-F36A-D346-A3AC-A80734A10F62}"/>
          </ac:spMkLst>
        </pc:spChg>
        <pc:picChg chg="add mod">
          <ac:chgData name="Stewart, Rhea (STFC,RAL,ISIS)" userId="S::rhea.stewart@stfc.ac.uk::c28262b7-cd83-495a-b7bf-6701bb48be7b" providerId="AD" clId="Web-{5614008C-6A32-E9E5-BB3E-DC7881AED855}" dt="2025-04-30T12:05:45.689" v="611" actId="1076"/>
          <ac:picMkLst>
            <pc:docMk/>
            <pc:sldMk cId="3956402252" sldId="270"/>
            <ac:picMk id="6" creationId="{236826F6-8EA4-99F1-467C-991889984A84}"/>
          </ac:picMkLst>
        </pc:picChg>
      </pc:sldChg>
      <pc:sldChg chg="addSp modSp">
        <pc:chgData name="Stewart, Rhea (STFC,RAL,ISIS)" userId="S::rhea.stewart@stfc.ac.uk::c28262b7-cd83-495a-b7bf-6701bb48be7b" providerId="AD" clId="Web-{5614008C-6A32-E9E5-BB3E-DC7881AED855}" dt="2025-04-30T13:31:41.268" v="1545" actId="1076"/>
        <pc:sldMkLst>
          <pc:docMk/>
          <pc:sldMk cId="3968160068" sldId="271"/>
        </pc:sldMkLst>
        <pc:spChg chg="add mod">
          <ac:chgData name="Stewart, Rhea (STFC,RAL,ISIS)" userId="S::rhea.stewart@stfc.ac.uk::c28262b7-cd83-495a-b7bf-6701bb48be7b" providerId="AD" clId="Web-{5614008C-6A32-E9E5-BB3E-DC7881AED855}" dt="2025-04-30T13:25:36.591" v="1461" actId="20577"/>
          <ac:spMkLst>
            <pc:docMk/>
            <pc:sldMk cId="3968160068" sldId="271"/>
            <ac:spMk id="4" creationId="{868F1502-1344-3511-A23F-5381BB3A10B8}"/>
          </ac:spMkLst>
        </pc:spChg>
        <pc:picChg chg="add mod">
          <ac:chgData name="Stewart, Rhea (STFC,RAL,ISIS)" userId="S::rhea.stewart@stfc.ac.uk::c28262b7-cd83-495a-b7bf-6701bb48be7b" providerId="AD" clId="Web-{5614008C-6A32-E9E5-BB3E-DC7881AED855}" dt="2025-04-30T13:31:41.252" v="1544" actId="1076"/>
          <ac:picMkLst>
            <pc:docMk/>
            <pc:sldMk cId="3968160068" sldId="271"/>
            <ac:picMk id="6" creationId="{F7EC6641-183D-C136-4587-58D6EED04DC3}"/>
          </ac:picMkLst>
        </pc:picChg>
        <pc:picChg chg="add mod">
          <ac:chgData name="Stewart, Rhea (STFC,RAL,ISIS)" userId="S::rhea.stewart@stfc.ac.uk::c28262b7-cd83-495a-b7bf-6701bb48be7b" providerId="AD" clId="Web-{5614008C-6A32-E9E5-BB3E-DC7881AED855}" dt="2025-04-30T13:31:41.268" v="1545" actId="1076"/>
          <ac:picMkLst>
            <pc:docMk/>
            <pc:sldMk cId="3968160068" sldId="271"/>
            <ac:picMk id="8" creationId="{25D87AF3-E18D-3ADE-7BA9-D1F38F045447}"/>
          </ac:picMkLst>
        </pc:picChg>
        <pc:picChg chg="add mod">
          <ac:chgData name="Stewart, Rhea (STFC,RAL,ISIS)" userId="S::rhea.stewart@stfc.ac.uk::c28262b7-cd83-495a-b7bf-6701bb48be7b" providerId="AD" clId="Web-{5614008C-6A32-E9E5-BB3E-DC7881AED855}" dt="2025-04-30T13:26:23.187" v="1470" actId="1076"/>
          <ac:picMkLst>
            <pc:docMk/>
            <pc:sldMk cId="3968160068" sldId="271"/>
            <ac:picMk id="10" creationId="{43DCAF29-075D-9C69-D9A5-A3A220FF1279}"/>
          </ac:picMkLst>
        </pc:picChg>
        <pc:picChg chg="add mod">
          <ac:chgData name="Stewart, Rhea (STFC,RAL,ISIS)" userId="S::rhea.stewart@stfc.ac.uk::c28262b7-cd83-495a-b7bf-6701bb48be7b" providerId="AD" clId="Web-{5614008C-6A32-E9E5-BB3E-DC7881AED855}" dt="2025-04-30T13:26:32.641" v="1473" actId="1076"/>
          <ac:picMkLst>
            <pc:docMk/>
            <pc:sldMk cId="3968160068" sldId="271"/>
            <ac:picMk id="12" creationId="{65D5FEDC-BA25-F7B8-D238-E7F0DE735F54}"/>
          </ac:picMkLst>
        </pc:picChg>
      </pc:sldChg>
      <pc:sldChg chg="addSp modSp">
        <pc:chgData name="Stewart, Rhea (STFC,RAL,ISIS)" userId="S::rhea.stewart@stfc.ac.uk::c28262b7-cd83-495a-b7bf-6701bb48be7b" providerId="AD" clId="Web-{5614008C-6A32-E9E5-BB3E-DC7881AED855}" dt="2025-04-30T13:29:56.996" v="1540" actId="1076"/>
        <pc:sldMkLst>
          <pc:docMk/>
          <pc:sldMk cId="351295982" sldId="272"/>
        </pc:sldMkLst>
        <pc:spChg chg="add mod">
          <ac:chgData name="Stewart, Rhea (STFC,RAL,ISIS)" userId="S::rhea.stewart@stfc.ac.uk::c28262b7-cd83-495a-b7bf-6701bb48be7b" providerId="AD" clId="Web-{5614008C-6A32-E9E5-BB3E-DC7881AED855}" dt="2025-04-30T13:29:56.996" v="1540" actId="1076"/>
          <ac:spMkLst>
            <pc:docMk/>
            <pc:sldMk cId="351295982" sldId="272"/>
            <ac:spMk id="3" creationId="{94357A4B-0312-B140-0E7B-4E0C19DF1227}"/>
          </ac:spMkLst>
        </pc:spChg>
        <pc:spChg chg="mod">
          <ac:chgData name="Stewart, Rhea (STFC,RAL,ISIS)" userId="S::rhea.stewart@stfc.ac.uk::c28262b7-cd83-495a-b7bf-6701bb48be7b" providerId="AD" clId="Web-{5614008C-6A32-E9E5-BB3E-DC7881AED855}" dt="2025-04-30T13:29:50.793" v="1539" actId="1076"/>
          <ac:spMkLst>
            <pc:docMk/>
            <pc:sldMk cId="351295982" sldId="272"/>
            <ac:spMk id="17" creationId="{2F0CE27A-FBB9-A43C-16FF-263950DBF0BD}"/>
          </ac:spMkLst>
        </pc:spChg>
      </pc:sldChg>
      <pc:sldChg chg="del">
        <pc:chgData name="Stewart, Rhea (STFC,RAL,ISIS)" userId="S::rhea.stewart@stfc.ac.uk::c28262b7-cd83-495a-b7bf-6701bb48be7b" providerId="AD" clId="Web-{5614008C-6A32-E9E5-BB3E-DC7881AED855}" dt="2025-04-30T13:28:45.633" v="1504"/>
        <pc:sldMkLst>
          <pc:docMk/>
          <pc:sldMk cId="2214812296" sldId="274"/>
        </pc:sldMkLst>
      </pc:sldChg>
      <pc:sldChg chg="addSp modSp add replId">
        <pc:chgData name="Stewart, Rhea (STFC,RAL,ISIS)" userId="S::rhea.stewart@stfc.ac.uk::c28262b7-cd83-495a-b7bf-6701bb48be7b" providerId="AD" clId="Web-{5614008C-6A32-E9E5-BB3E-DC7881AED855}" dt="2025-04-30T12:03:26.464" v="566" actId="20577"/>
        <pc:sldMkLst>
          <pc:docMk/>
          <pc:sldMk cId="4231119157" sldId="276"/>
        </pc:sldMkLst>
        <pc:spChg chg="mod">
          <ac:chgData name="Stewart, Rhea (STFC,RAL,ISIS)" userId="S::rhea.stewart@stfc.ac.uk::c28262b7-cd83-495a-b7bf-6701bb48be7b" providerId="AD" clId="Web-{5614008C-6A32-E9E5-BB3E-DC7881AED855}" dt="2025-04-30T10:05:53.405" v="436" actId="1076"/>
          <ac:spMkLst>
            <pc:docMk/>
            <pc:sldMk cId="4231119157" sldId="276"/>
            <ac:spMk id="6" creationId="{24E2E639-5E67-74AC-41F2-B9F46D5D2B20}"/>
          </ac:spMkLst>
        </pc:spChg>
        <pc:spChg chg="add mod">
          <ac:chgData name="Stewart, Rhea (STFC,RAL,ISIS)" userId="S::rhea.stewart@stfc.ac.uk::c28262b7-cd83-495a-b7bf-6701bb48be7b" providerId="AD" clId="Web-{5614008C-6A32-E9E5-BB3E-DC7881AED855}" dt="2025-04-30T10:01:14.406" v="338" actId="14100"/>
          <ac:spMkLst>
            <pc:docMk/>
            <pc:sldMk cId="4231119157" sldId="276"/>
            <ac:spMk id="8" creationId="{BA696C1A-975C-39ED-8A64-551A380FDF9B}"/>
          </ac:spMkLst>
        </pc:spChg>
        <pc:spChg chg="add mod">
          <ac:chgData name="Stewart, Rhea (STFC,RAL,ISIS)" userId="S::rhea.stewart@stfc.ac.uk::c28262b7-cd83-495a-b7bf-6701bb48be7b" providerId="AD" clId="Web-{5614008C-6A32-E9E5-BB3E-DC7881AED855}" dt="2025-04-30T12:03:26.464" v="566" actId="20577"/>
          <ac:spMkLst>
            <pc:docMk/>
            <pc:sldMk cId="4231119157" sldId="276"/>
            <ac:spMk id="10" creationId="{B091E895-2690-5E72-38B9-2C7EE6CF3B02}"/>
          </ac:spMkLst>
        </pc:spChg>
        <pc:spChg chg="add mod">
          <ac:chgData name="Stewart, Rhea (STFC,RAL,ISIS)" userId="S::rhea.stewart@stfc.ac.uk::c28262b7-cd83-495a-b7bf-6701bb48be7b" providerId="AD" clId="Web-{5614008C-6A32-E9E5-BB3E-DC7881AED855}" dt="2025-04-30T10:05:48.217" v="435" actId="1076"/>
          <ac:spMkLst>
            <pc:docMk/>
            <pc:sldMk cId="4231119157" sldId="276"/>
            <ac:spMk id="11" creationId="{AEF1B77A-4369-F2C3-2075-7AD939DB6699}"/>
          </ac:spMkLst>
        </pc:spChg>
        <pc:spChg chg="add mod">
          <ac:chgData name="Stewart, Rhea (STFC,RAL,ISIS)" userId="S::rhea.stewart@stfc.ac.uk::c28262b7-cd83-495a-b7bf-6701bb48be7b" providerId="AD" clId="Web-{5614008C-6A32-E9E5-BB3E-DC7881AED855}" dt="2025-04-30T10:06:44.563" v="478" actId="1076"/>
          <ac:spMkLst>
            <pc:docMk/>
            <pc:sldMk cId="4231119157" sldId="276"/>
            <ac:spMk id="12" creationId="{0B45809F-0071-A328-17E4-E030139EFBC9}"/>
          </ac:spMkLst>
        </pc:spChg>
        <pc:cxnChg chg="add mod">
          <ac:chgData name="Stewart, Rhea (STFC,RAL,ISIS)" userId="S::rhea.stewart@stfc.ac.uk::c28262b7-cd83-495a-b7bf-6701bb48be7b" providerId="AD" clId="Web-{5614008C-6A32-E9E5-BB3E-DC7881AED855}" dt="2025-04-30T10:02:25.113" v="350" actId="1076"/>
          <ac:cxnSpMkLst>
            <pc:docMk/>
            <pc:sldMk cId="4231119157" sldId="276"/>
            <ac:cxnSpMk id="9" creationId="{86C796EF-9AA9-F280-CEC4-7A83BFB8344A}"/>
          </ac:cxnSpMkLst>
        </pc:cxnChg>
      </pc:sldChg>
      <pc:sldChg chg="addSp delSp add replId">
        <pc:chgData name="Stewart, Rhea (STFC,RAL,ISIS)" userId="S::rhea.stewart@stfc.ac.uk::c28262b7-cd83-495a-b7bf-6701bb48be7b" providerId="AD" clId="Web-{5614008C-6A32-E9E5-BB3E-DC7881AED855}" dt="2025-04-30T13:03:44.875" v="1044"/>
        <pc:sldMkLst>
          <pc:docMk/>
          <pc:sldMk cId="2936319318" sldId="277"/>
        </pc:sldMkLst>
        <pc:spChg chg="add">
          <ac:chgData name="Stewart, Rhea (STFC,RAL,ISIS)" userId="S::rhea.stewart@stfc.ac.uk::c28262b7-cd83-495a-b7bf-6701bb48be7b" providerId="AD" clId="Web-{5614008C-6A32-E9E5-BB3E-DC7881AED855}" dt="2025-04-30T13:03:44.875" v="1044"/>
          <ac:spMkLst>
            <pc:docMk/>
            <pc:sldMk cId="2936319318" sldId="277"/>
            <ac:spMk id="6" creationId="{EC4A17CE-BA51-D9DF-9328-20050EA97D31}"/>
          </ac:spMkLst>
        </pc:spChg>
        <pc:spChg chg="del">
          <ac:chgData name="Stewart, Rhea (STFC,RAL,ISIS)" userId="S::rhea.stewart@stfc.ac.uk::c28262b7-cd83-495a-b7bf-6701bb48be7b" providerId="AD" clId="Web-{5614008C-6A32-E9E5-BB3E-DC7881AED855}" dt="2025-04-30T13:03:25.843" v="1039"/>
          <ac:spMkLst>
            <pc:docMk/>
            <pc:sldMk cId="2936319318" sldId="277"/>
            <ac:spMk id="14" creationId="{6556207E-ABAE-1074-3702-576F2BADE8A3}"/>
          </ac:spMkLst>
        </pc:spChg>
      </pc:sldChg>
      <pc:sldChg chg="add del replId">
        <pc:chgData name="Stewart, Rhea (STFC,RAL,ISIS)" userId="S::rhea.stewart@stfc.ac.uk::c28262b7-cd83-495a-b7bf-6701bb48be7b" providerId="AD" clId="Web-{5614008C-6A32-E9E5-BB3E-DC7881AED855}" dt="2025-04-30T13:03:29.515" v="1041"/>
        <pc:sldMkLst>
          <pc:docMk/>
          <pc:sldMk cId="2077812041" sldId="278"/>
        </pc:sldMkLst>
      </pc:sldChg>
      <pc:sldChg chg="add del replId">
        <pc:chgData name="Stewart, Rhea (STFC,RAL,ISIS)" userId="S::rhea.stewart@stfc.ac.uk::c28262b7-cd83-495a-b7bf-6701bb48be7b" providerId="AD" clId="Web-{5614008C-6A32-E9E5-BB3E-DC7881AED855}" dt="2025-04-30T13:03:35.859" v="1043"/>
        <pc:sldMkLst>
          <pc:docMk/>
          <pc:sldMk cId="2683905269" sldId="278"/>
        </pc:sldMkLst>
      </pc:sldChg>
    </pc:docChg>
  </pc:docChgLst>
  <pc:docChgLst>
    <pc:chgData name="Stewart, Rhea (STFC,RAL,ISIS)" userId="S::rhea.stewart@stfc.ac.uk::c28262b7-cd83-495a-b7bf-6701bb48be7b" providerId="AD" clId="Web-{FC9FDD6D-1B8F-5114-5760-3FDF5497C21E}"/>
    <pc:docChg chg="modSld">
      <pc:chgData name="Stewart, Rhea (STFC,RAL,ISIS)" userId="S::rhea.stewart@stfc.ac.uk::c28262b7-cd83-495a-b7bf-6701bb48be7b" providerId="AD" clId="Web-{FC9FDD6D-1B8F-5114-5760-3FDF5497C21E}" dt="2024-10-31T21:53:52.796" v="264" actId="1076"/>
      <pc:docMkLst>
        <pc:docMk/>
      </pc:docMkLst>
      <pc:sldChg chg="addSp modSp">
        <pc:chgData name="Stewart, Rhea (STFC,RAL,ISIS)" userId="S::rhea.stewart@stfc.ac.uk::c28262b7-cd83-495a-b7bf-6701bb48be7b" providerId="AD" clId="Web-{FC9FDD6D-1B8F-5114-5760-3FDF5497C21E}" dt="2024-10-31T21:53:52.796" v="264" actId="1076"/>
        <pc:sldMkLst>
          <pc:docMk/>
          <pc:sldMk cId="1693298843" sldId="1263"/>
        </pc:sldMkLst>
        <pc:spChg chg="mod">
          <ac:chgData name="Stewart, Rhea (STFC,RAL,ISIS)" userId="S::rhea.stewart@stfc.ac.uk::c28262b7-cd83-495a-b7bf-6701bb48be7b" providerId="AD" clId="Web-{FC9FDD6D-1B8F-5114-5760-3FDF5497C21E}" dt="2024-10-31T21:32:59.855" v="7" actId="20577"/>
          <ac:spMkLst>
            <pc:docMk/>
            <pc:sldMk cId="1693298843" sldId="1263"/>
            <ac:spMk id="3" creationId="{55B76995-60FF-79CA-B72C-DFB58CEF5A86}"/>
          </ac:spMkLst>
        </pc:spChg>
        <pc:spChg chg="mod">
          <ac:chgData name="Stewart, Rhea (STFC,RAL,ISIS)" userId="S::rhea.stewart@stfc.ac.uk::c28262b7-cd83-495a-b7bf-6701bb48be7b" providerId="AD" clId="Web-{FC9FDD6D-1B8F-5114-5760-3FDF5497C21E}" dt="2024-10-31T21:35:20.814" v="244" actId="1076"/>
          <ac:spMkLst>
            <pc:docMk/>
            <pc:sldMk cId="1693298843" sldId="1263"/>
            <ac:spMk id="4" creationId="{63AE5E1F-6F59-EEB8-2DF9-DF222512B7D8}"/>
          </ac:spMkLst>
        </pc:spChg>
        <pc:spChg chg="add mod">
          <ac:chgData name="Stewart, Rhea (STFC,RAL,ISIS)" userId="S::rhea.stewart@stfc.ac.uk::c28262b7-cd83-495a-b7bf-6701bb48be7b" providerId="AD" clId="Web-{FC9FDD6D-1B8F-5114-5760-3FDF5497C21E}" dt="2024-10-31T21:53:52.780" v="261" actId="1076"/>
          <ac:spMkLst>
            <pc:docMk/>
            <pc:sldMk cId="1693298843" sldId="1263"/>
            <ac:spMk id="5" creationId="{1AE60FA8-0BE8-72AE-8DBE-F8CA0FE8C9A9}"/>
          </ac:spMkLst>
        </pc:spChg>
        <pc:spChg chg="add mod">
          <ac:chgData name="Stewart, Rhea (STFC,RAL,ISIS)" userId="S::rhea.stewart@stfc.ac.uk::c28262b7-cd83-495a-b7bf-6701bb48be7b" providerId="AD" clId="Web-{FC9FDD6D-1B8F-5114-5760-3FDF5497C21E}" dt="2024-10-31T21:53:52.780" v="262" actId="1076"/>
          <ac:spMkLst>
            <pc:docMk/>
            <pc:sldMk cId="1693298843" sldId="1263"/>
            <ac:spMk id="6" creationId="{9F175A41-575F-5833-80B0-18D2FFB7ECA6}"/>
          </ac:spMkLst>
        </pc:spChg>
        <pc:spChg chg="add mod">
          <ac:chgData name="Stewart, Rhea (STFC,RAL,ISIS)" userId="S::rhea.stewart@stfc.ac.uk::c28262b7-cd83-495a-b7bf-6701bb48be7b" providerId="AD" clId="Web-{FC9FDD6D-1B8F-5114-5760-3FDF5497C21E}" dt="2024-10-31T21:53:52.796" v="263" actId="1076"/>
          <ac:spMkLst>
            <pc:docMk/>
            <pc:sldMk cId="1693298843" sldId="1263"/>
            <ac:spMk id="7" creationId="{8909506A-20A6-B72D-F931-B252D70B01AA}"/>
          </ac:spMkLst>
        </pc:spChg>
        <pc:spChg chg="add mod">
          <ac:chgData name="Stewart, Rhea (STFC,RAL,ISIS)" userId="S::rhea.stewart@stfc.ac.uk::c28262b7-cd83-495a-b7bf-6701bb48be7b" providerId="AD" clId="Web-{FC9FDD6D-1B8F-5114-5760-3FDF5497C21E}" dt="2024-10-31T21:53:52.796" v="264" actId="1076"/>
          <ac:spMkLst>
            <pc:docMk/>
            <pc:sldMk cId="1693298843" sldId="1263"/>
            <ac:spMk id="8" creationId="{A3EF03DE-A53E-0E74-097E-581E1EC02C6E}"/>
          </ac:spMkLst>
        </pc:spChg>
      </pc:sldChg>
    </pc:docChg>
  </pc:docChgLst>
  <pc:docChgLst>
    <pc:chgData name="Stewart, Rhea (STFC,RAL,ISIS)" userId="S::rhea.stewart@stfc.ac.uk::c28262b7-cd83-495a-b7bf-6701bb48be7b" providerId="AD" clId="Web-{DB800166-5B8F-F38A-5AC1-A8DDB861E2CF}"/>
    <pc:docChg chg="addSld modSld">
      <pc:chgData name="Stewart, Rhea (STFC,RAL,ISIS)" userId="S::rhea.stewart@stfc.ac.uk::c28262b7-cd83-495a-b7bf-6701bb48be7b" providerId="AD" clId="Web-{DB800166-5B8F-F38A-5AC1-A8DDB861E2CF}" dt="2025-04-29T21:06:35.347" v="353"/>
      <pc:docMkLst>
        <pc:docMk/>
      </pc:docMkLst>
      <pc:sldChg chg="addSp modSp">
        <pc:chgData name="Stewart, Rhea (STFC,RAL,ISIS)" userId="S::rhea.stewart@stfc.ac.uk::c28262b7-cd83-495a-b7bf-6701bb48be7b" providerId="AD" clId="Web-{DB800166-5B8F-F38A-5AC1-A8DDB861E2CF}" dt="2025-04-29T20:33:49.486" v="44" actId="1076"/>
        <pc:sldMkLst>
          <pc:docMk/>
          <pc:sldMk cId="2273577795" sldId="262"/>
        </pc:sldMkLst>
        <pc:spChg chg="mod">
          <ac:chgData name="Stewart, Rhea (STFC,RAL,ISIS)" userId="S::rhea.stewart@stfc.ac.uk::c28262b7-cd83-495a-b7bf-6701bb48be7b" providerId="AD" clId="Web-{DB800166-5B8F-F38A-5AC1-A8DDB861E2CF}" dt="2025-04-29T20:31:01.933" v="30" actId="20577"/>
          <ac:spMkLst>
            <pc:docMk/>
            <pc:sldMk cId="2273577795" sldId="262"/>
            <ac:spMk id="2" creationId="{AE9E8E57-6DDD-30E0-17C0-DF14D29F1BAF}"/>
          </ac:spMkLst>
        </pc:spChg>
        <pc:spChg chg="add">
          <ac:chgData name="Stewart, Rhea (STFC,RAL,ISIS)" userId="S::rhea.stewart@stfc.ac.uk::c28262b7-cd83-495a-b7bf-6701bb48be7b" providerId="AD" clId="Web-{DB800166-5B8F-F38A-5AC1-A8DDB861E2CF}" dt="2025-04-29T20:31:33.153" v="32"/>
          <ac:spMkLst>
            <pc:docMk/>
            <pc:sldMk cId="2273577795" sldId="262"/>
            <ac:spMk id="3" creationId="{8864EBCF-2F22-9059-7A39-6C6AC13BE61A}"/>
          </ac:spMkLst>
        </pc:spChg>
        <pc:spChg chg="add mod">
          <ac:chgData name="Stewart, Rhea (STFC,RAL,ISIS)" userId="S::rhea.stewart@stfc.ac.uk::c28262b7-cd83-495a-b7bf-6701bb48be7b" providerId="AD" clId="Web-{DB800166-5B8F-F38A-5AC1-A8DDB861E2CF}" dt="2025-04-29T20:32:55.922" v="40" actId="20577"/>
          <ac:spMkLst>
            <pc:docMk/>
            <pc:sldMk cId="2273577795" sldId="262"/>
            <ac:spMk id="7" creationId="{65CE9A2C-4F20-F22B-E711-F05410C49C63}"/>
          </ac:spMkLst>
        </pc:spChg>
        <pc:spChg chg="add">
          <ac:chgData name="Stewart, Rhea (STFC,RAL,ISIS)" userId="S::rhea.stewart@stfc.ac.uk::c28262b7-cd83-495a-b7bf-6701bb48be7b" providerId="AD" clId="Web-{DB800166-5B8F-F38A-5AC1-A8DDB861E2CF}" dt="2025-04-29T20:31:33.153" v="32"/>
          <ac:spMkLst>
            <pc:docMk/>
            <pc:sldMk cId="2273577795" sldId="262"/>
            <ac:spMk id="9" creationId="{DC9F9830-73A1-9D33-A133-44DE4689B634}"/>
          </ac:spMkLst>
        </pc:spChg>
        <pc:spChg chg="add">
          <ac:chgData name="Stewart, Rhea (STFC,RAL,ISIS)" userId="S::rhea.stewart@stfc.ac.uk::c28262b7-cd83-495a-b7bf-6701bb48be7b" providerId="AD" clId="Web-{DB800166-5B8F-F38A-5AC1-A8DDB861E2CF}" dt="2025-04-29T20:31:33.153" v="32"/>
          <ac:spMkLst>
            <pc:docMk/>
            <pc:sldMk cId="2273577795" sldId="262"/>
            <ac:spMk id="10" creationId="{F2B80145-9D56-FEDA-5C92-624F201E4543}"/>
          </ac:spMkLst>
        </pc:spChg>
        <pc:spChg chg="add">
          <ac:chgData name="Stewart, Rhea (STFC,RAL,ISIS)" userId="S::rhea.stewart@stfc.ac.uk::c28262b7-cd83-495a-b7bf-6701bb48be7b" providerId="AD" clId="Web-{DB800166-5B8F-F38A-5AC1-A8DDB861E2CF}" dt="2025-04-29T20:31:33.153" v="32"/>
          <ac:spMkLst>
            <pc:docMk/>
            <pc:sldMk cId="2273577795" sldId="262"/>
            <ac:spMk id="13" creationId="{31FC4C3D-8188-ED55-B072-5E5F651A53CD}"/>
          </ac:spMkLst>
        </pc:spChg>
        <pc:spChg chg="add">
          <ac:chgData name="Stewart, Rhea (STFC,RAL,ISIS)" userId="S::rhea.stewart@stfc.ac.uk::c28262b7-cd83-495a-b7bf-6701bb48be7b" providerId="AD" clId="Web-{DB800166-5B8F-F38A-5AC1-A8DDB861E2CF}" dt="2025-04-29T20:31:33.153" v="32"/>
          <ac:spMkLst>
            <pc:docMk/>
            <pc:sldMk cId="2273577795" sldId="262"/>
            <ac:spMk id="14" creationId="{C192D69C-7553-9FE1-9B1A-ED71FC5A6CD7}"/>
          </ac:spMkLst>
        </pc:spChg>
        <pc:grpChg chg="add mod">
          <ac:chgData name="Stewart, Rhea (STFC,RAL,ISIS)" userId="S::rhea.stewart@stfc.ac.uk::c28262b7-cd83-495a-b7bf-6701bb48be7b" providerId="AD" clId="Web-{DB800166-5B8F-F38A-5AC1-A8DDB861E2CF}" dt="2025-04-29T20:33:49.486" v="44" actId="1076"/>
          <ac:grpSpMkLst>
            <pc:docMk/>
            <pc:sldMk cId="2273577795" sldId="262"/>
            <ac:grpSpMk id="6" creationId="{677FFE14-4A5D-C321-B9DE-C96001E4B11E}"/>
          </ac:grpSpMkLst>
        </pc:grpChg>
        <pc:picChg chg="add mod">
          <ac:chgData name="Stewart, Rhea (STFC,RAL,ISIS)" userId="S::rhea.stewart@stfc.ac.uk::c28262b7-cd83-495a-b7bf-6701bb48be7b" providerId="AD" clId="Web-{DB800166-5B8F-F38A-5AC1-A8DDB861E2CF}" dt="2025-04-29T20:33:46.471" v="43" actId="1076"/>
          <ac:picMkLst>
            <pc:docMk/>
            <pc:sldMk cId="2273577795" sldId="262"/>
            <ac:picMk id="4" creationId="{1630A72F-2D5B-54A5-E017-49BD4B396D8D}"/>
          </ac:picMkLst>
        </pc:picChg>
        <pc:picChg chg="add">
          <ac:chgData name="Stewart, Rhea (STFC,RAL,ISIS)" userId="S::rhea.stewart@stfc.ac.uk::c28262b7-cd83-495a-b7bf-6701bb48be7b" providerId="AD" clId="Web-{DB800166-5B8F-F38A-5AC1-A8DDB861E2CF}" dt="2025-04-29T20:31:33.153" v="32"/>
          <ac:picMkLst>
            <pc:docMk/>
            <pc:sldMk cId="2273577795" sldId="262"/>
            <ac:picMk id="8" creationId="{848D9510-A0D7-A28C-E1B0-02259E9D33C3}"/>
          </ac:picMkLst>
        </pc:picChg>
        <pc:cxnChg chg="add">
          <ac:chgData name="Stewart, Rhea (STFC,RAL,ISIS)" userId="S::rhea.stewart@stfc.ac.uk::c28262b7-cd83-495a-b7bf-6701bb48be7b" providerId="AD" clId="Web-{DB800166-5B8F-F38A-5AC1-A8DDB861E2CF}" dt="2025-04-29T20:31:33.153" v="32"/>
          <ac:cxnSpMkLst>
            <pc:docMk/>
            <pc:sldMk cId="2273577795" sldId="262"/>
            <ac:cxnSpMk id="11" creationId="{7F8A8CD0-2475-A04B-01B6-F8583CDD6D5D}"/>
          </ac:cxnSpMkLst>
        </pc:cxnChg>
      </pc:sldChg>
      <pc:sldChg chg="addSp delSp modSp">
        <pc:chgData name="Stewart, Rhea (STFC,RAL,ISIS)" userId="S::rhea.stewart@stfc.ac.uk::c28262b7-cd83-495a-b7bf-6701bb48be7b" providerId="AD" clId="Web-{DB800166-5B8F-F38A-5AC1-A8DDB861E2CF}" dt="2025-04-29T21:06:35.347" v="353"/>
        <pc:sldMkLst>
          <pc:docMk/>
          <pc:sldMk cId="2671477918" sldId="264"/>
        </pc:sldMkLst>
        <pc:spChg chg="del mod">
          <ac:chgData name="Stewart, Rhea (STFC,RAL,ISIS)" userId="S::rhea.stewart@stfc.ac.uk::c28262b7-cd83-495a-b7bf-6701bb48be7b" providerId="AD" clId="Web-{DB800166-5B8F-F38A-5AC1-A8DDB861E2CF}" dt="2025-04-29T21:06:35.347" v="353"/>
          <ac:spMkLst>
            <pc:docMk/>
            <pc:sldMk cId="2671477918" sldId="264"/>
            <ac:spMk id="8" creationId="{A52BCDE6-CA1B-DDAB-5D04-C84C97C9E742}"/>
          </ac:spMkLst>
        </pc:spChg>
        <pc:spChg chg="add mod">
          <ac:chgData name="Stewart, Rhea (STFC,RAL,ISIS)" userId="S::rhea.stewart@stfc.ac.uk::c28262b7-cd83-495a-b7bf-6701bb48be7b" providerId="AD" clId="Web-{DB800166-5B8F-F38A-5AC1-A8DDB861E2CF}" dt="2025-04-29T20:39:39.094" v="232" actId="1076"/>
          <ac:spMkLst>
            <pc:docMk/>
            <pc:sldMk cId="2671477918" sldId="264"/>
            <ac:spMk id="9" creationId="{99B84F38-28D0-F5FF-E049-5742177FD603}"/>
          </ac:spMkLst>
        </pc:spChg>
        <pc:spChg chg="add del">
          <ac:chgData name="Stewart, Rhea (STFC,RAL,ISIS)" userId="S::rhea.stewart@stfc.ac.uk::c28262b7-cd83-495a-b7bf-6701bb48be7b" providerId="AD" clId="Web-{DB800166-5B8F-F38A-5AC1-A8DDB861E2CF}" dt="2025-04-29T21:03:51.702" v="234"/>
          <ac:spMkLst>
            <pc:docMk/>
            <pc:sldMk cId="2671477918" sldId="264"/>
            <ac:spMk id="10" creationId="{C73C0EEE-94F6-CDEF-E257-DE7E1F90A168}"/>
          </ac:spMkLst>
        </pc:spChg>
        <pc:spChg chg="add mod">
          <ac:chgData name="Stewart, Rhea (STFC,RAL,ISIS)" userId="S::rhea.stewart@stfc.ac.uk::c28262b7-cd83-495a-b7bf-6701bb48be7b" providerId="AD" clId="Web-{DB800166-5B8F-F38A-5AC1-A8DDB861E2CF}" dt="2025-04-29T21:03:54.421" v="236" actId="1076"/>
          <ac:spMkLst>
            <pc:docMk/>
            <pc:sldMk cId="2671477918" sldId="264"/>
            <ac:spMk id="11" creationId="{1BB477DF-2410-DCF6-DC5F-897FF4051388}"/>
          </ac:spMkLst>
        </pc:spChg>
        <pc:spChg chg="add mod">
          <ac:chgData name="Stewart, Rhea (STFC,RAL,ISIS)" userId="S::rhea.stewart@stfc.ac.uk::c28262b7-cd83-495a-b7bf-6701bb48be7b" providerId="AD" clId="Web-{DB800166-5B8F-F38A-5AC1-A8DDB861E2CF}" dt="2025-04-29T21:04:57.126" v="284" actId="14100"/>
          <ac:spMkLst>
            <pc:docMk/>
            <pc:sldMk cId="2671477918" sldId="264"/>
            <ac:spMk id="12" creationId="{C1559EEC-174D-F2AF-6D08-F2DFBAAD3280}"/>
          </ac:spMkLst>
        </pc:spChg>
        <pc:spChg chg="add mod">
          <ac:chgData name="Stewart, Rhea (STFC,RAL,ISIS)" userId="S::rhea.stewart@stfc.ac.uk::c28262b7-cd83-495a-b7bf-6701bb48be7b" providerId="AD" clId="Web-{DB800166-5B8F-F38A-5AC1-A8DDB861E2CF}" dt="2025-04-29T21:05:15.720" v="288" actId="1076"/>
          <ac:spMkLst>
            <pc:docMk/>
            <pc:sldMk cId="2671477918" sldId="264"/>
            <ac:spMk id="13" creationId="{9D7B1227-68CB-ED1E-0206-B8B2E09E73B3}"/>
          </ac:spMkLst>
        </pc:spChg>
        <pc:spChg chg="add mod">
          <ac:chgData name="Stewart, Rhea (STFC,RAL,ISIS)" userId="S::rhea.stewart@stfc.ac.uk::c28262b7-cd83-495a-b7bf-6701bb48be7b" providerId="AD" clId="Web-{DB800166-5B8F-F38A-5AC1-A8DDB861E2CF}" dt="2025-04-29T21:06:25.643" v="351" actId="1076"/>
          <ac:spMkLst>
            <pc:docMk/>
            <pc:sldMk cId="2671477918" sldId="264"/>
            <ac:spMk id="14" creationId="{1CFAF71A-3197-89FB-99B6-523DAF58941E}"/>
          </ac:spMkLst>
        </pc:spChg>
      </pc:sldChg>
      <pc:sldChg chg="modSp">
        <pc:chgData name="Stewart, Rhea (STFC,RAL,ISIS)" userId="S::rhea.stewart@stfc.ac.uk::c28262b7-cd83-495a-b7bf-6701bb48be7b" providerId="AD" clId="Web-{DB800166-5B8F-F38A-5AC1-A8DDB861E2CF}" dt="2025-04-29T20:31:06.465" v="31" actId="20577"/>
        <pc:sldMkLst>
          <pc:docMk/>
          <pc:sldMk cId="351295982" sldId="272"/>
        </pc:sldMkLst>
        <pc:spChg chg="mod">
          <ac:chgData name="Stewart, Rhea (STFC,RAL,ISIS)" userId="S::rhea.stewart@stfc.ac.uk::c28262b7-cd83-495a-b7bf-6701bb48be7b" providerId="AD" clId="Web-{DB800166-5B8F-F38A-5AC1-A8DDB861E2CF}" dt="2025-04-29T20:31:06.465" v="31" actId="20577"/>
          <ac:spMkLst>
            <pc:docMk/>
            <pc:sldMk cId="351295982" sldId="272"/>
            <ac:spMk id="2" creationId="{4E26C7BC-E92D-D19D-C9D5-48CDEF01CFD7}"/>
          </ac:spMkLst>
        </pc:spChg>
      </pc:sldChg>
      <pc:sldChg chg="modSp">
        <pc:chgData name="Stewart, Rhea (STFC,RAL,ISIS)" userId="S::rhea.stewart@stfc.ac.uk::c28262b7-cd83-495a-b7bf-6701bb48be7b" providerId="AD" clId="Web-{DB800166-5B8F-F38A-5AC1-A8DDB861E2CF}" dt="2025-04-29T20:25:57.812" v="23" actId="1076"/>
        <pc:sldMkLst>
          <pc:docMk/>
          <pc:sldMk cId="3213085009" sldId="273"/>
        </pc:sldMkLst>
        <pc:spChg chg="mod">
          <ac:chgData name="Stewart, Rhea (STFC,RAL,ISIS)" userId="S::rhea.stewart@stfc.ac.uk::c28262b7-cd83-495a-b7bf-6701bb48be7b" providerId="AD" clId="Web-{DB800166-5B8F-F38A-5AC1-A8DDB861E2CF}" dt="2025-04-29T20:23:50.776" v="3" actId="14100"/>
          <ac:spMkLst>
            <pc:docMk/>
            <pc:sldMk cId="3213085009" sldId="273"/>
            <ac:spMk id="2" creationId="{C1803A4D-E960-5429-FACF-C244846DDF2A}"/>
          </ac:spMkLst>
        </pc:spChg>
        <pc:spChg chg="mod">
          <ac:chgData name="Stewart, Rhea (STFC,RAL,ISIS)" userId="S::rhea.stewart@stfc.ac.uk::c28262b7-cd83-495a-b7bf-6701bb48be7b" providerId="AD" clId="Web-{DB800166-5B8F-F38A-5AC1-A8DDB861E2CF}" dt="2025-04-29T20:25:44.921" v="22" actId="14100"/>
          <ac:spMkLst>
            <pc:docMk/>
            <pc:sldMk cId="3213085009" sldId="273"/>
            <ac:spMk id="45" creationId="{8E14C580-113C-49F5-60E0-4A198D5775A2}"/>
          </ac:spMkLst>
        </pc:spChg>
        <pc:spChg chg="mod">
          <ac:chgData name="Stewart, Rhea (STFC,RAL,ISIS)" userId="S::rhea.stewart@stfc.ac.uk::c28262b7-cd83-495a-b7bf-6701bb48be7b" providerId="AD" clId="Web-{DB800166-5B8F-F38A-5AC1-A8DDB861E2CF}" dt="2025-04-29T20:25:27.623" v="21" actId="1076"/>
          <ac:spMkLst>
            <pc:docMk/>
            <pc:sldMk cId="3213085009" sldId="273"/>
            <ac:spMk id="47" creationId="{51124CCD-2673-43F9-D43B-75C360007EE9}"/>
          </ac:spMkLst>
        </pc:spChg>
        <pc:spChg chg="mod">
          <ac:chgData name="Stewart, Rhea (STFC,RAL,ISIS)" userId="S::rhea.stewart@stfc.ac.uk::c28262b7-cd83-495a-b7bf-6701bb48be7b" providerId="AD" clId="Web-{DB800166-5B8F-F38A-5AC1-A8DDB861E2CF}" dt="2025-04-29T20:24:45.825" v="16" actId="1076"/>
          <ac:spMkLst>
            <pc:docMk/>
            <pc:sldMk cId="3213085009" sldId="273"/>
            <ac:spMk id="51" creationId="{F41DD874-D669-28DC-1528-BE7D4CD0646F}"/>
          </ac:spMkLst>
        </pc:spChg>
        <pc:spChg chg="mod">
          <ac:chgData name="Stewart, Rhea (STFC,RAL,ISIS)" userId="S::rhea.stewart@stfc.ac.uk::c28262b7-cd83-495a-b7bf-6701bb48be7b" providerId="AD" clId="Web-{DB800166-5B8F-F38A-5AC1-A8DDB861E2CF}" dt="2025-04-29T20:24:39.778" v="14" actId="14100"/>
          <ac:spMkLst>
            <pc:docMk/>
            <pc:sldMk cId="3213085009" sldId="273"/>
            <ac:spMk id="52" creationId="{E4AA5A1D-9B18-AA2F-9CEA-54D611C05F5D}"/>
          </ac:spMkLst>
        </pc:spChg>
        <pc:spChg chg="mod">
          <ac:chgData name="Stewart, Rhea (STFC,RAL,ISIS)" userId="S::rhea.stewart@stfc.ac.uk::c28262b7-cd83-495a-b7bf-6701bb48be7b" providerId="AD" clId="Web-{DB800166-5B8F-F38A-5AC1-A8DDB861E2CF}" dt="2025-04-29T20:25:57.812" v="23" actId="1076"/>
          <ac:spMkLst>
            <pc:docMk/>
            <pc:sldMk cId="3213085009" sldId="273"/>
            <ac:spMk id="53" creationId="{B7EDFA15-1277-4DC9-030F-49734328F7C2}"/>
          </ac:spMkLst>
        </pc:spChg>
        <pc:grpChg chg="mod">
          <ac:chgData name="Stewart, Rhea (STFC,RAL,ISIS)" userId="S::rhea.stewart@stfc.ac.uk::c28262b7-cd83-495a-b7bf-6701bb48be7b" providerId="AD" clId="Web-{DB800166-5B8F-F38A-5AC1-A8DDB861E2CF}" dt="2025-04-29T20:25:14.639" v="20" actId="1076"/>
          <ac:grpSpMkLst>
            <pc:docMk/>
            <pc:sldMk cId="3213085009" sldId="273"/>
            <ac:grpSpMk id="46" creationId="{19287B5C-0050-A96E-A3E3-0E20299D998A}"/>
          </ac:grpSpMkLst>
        </pc:grpChg>
        <pc:picChg chg="mod">
          <ac:chgData name="Stewart, Rhea (STFC,RAL,ISIS)" userId="S::rhea.stewart@stfc.ac.uk::c28262b7-cd83-495a-b7bf-6701bb48be7b" providerId="AD" clId="Web-{DB800166-5B8F-F38A-5AC1-A8DDB861E2CF}" dt="2025-04-29T20:24:50.388" v="18" actId="1076"/>
          <ac:picMkLst>
            <pc:docMk/>
            <pc:sldMk cId="3213085009" sldId="273"/>
            <ac:picMk id="48" creationId="{7602A66D-0254-A991-2F64-117851F9AFC2}"/>
          </ac:picMkLst>
        </pc:picChg>
        <pc:picChg chg="mod">
          <ac:chgData name="Stewart, Rhea (STFC,RAL,ISIS)" userId="S::rhea.stewart@stfc.ac.uk::c28262b7-cd83-495a-b7bf-6701bb48be7b" providerId="AD" clId="Web-{DB800166-5B8F-F38A-5AC1-A8DDB861E2CF}" dt="2025-04-29T20:24:48.669" v="17" actId="1076"/>
          <ac:picMkLst>
            <pc:docMk/>
            <pc:sldMk cId="3213085009" sldId="273"/>
            <ac:picMk id="49" creationId="{F190FC6D-5959-4BBE-59E9-5B4923A42FEB}"/>
          </ac:picMkLst>
        </pc:picChg>
      </pc:sldChg>
      <pc:sldChg chg="addSp modSp add replId">
        <pc:chgData name="Stewart, Rhea (STFC,RAL,ISIS)" userId="S::rhea.stewart@stfc.ac.uk::c28262b7-cd83-495a-b7bf-6701bb48be7b" providerId="AD" clId="Web-{DB800166-5B8F-F38A-5AC1-A8DDB861E2CF}" dt="2025-04-29T20:38:11.168" v="198" actId="20577"/>
        <pc:sldMkLst>
          <pc:docMk/>
          <pc:sldMk cId="2214812296" sldId="274"/>
        </pc:sldMkLst>
        <pc:spChg chg="add mod">
          <ac:chgData name="Stewart, Rhea (STFC,RAL,ISIS)" userId="S::rhea.stewart@stfc.ac.uk::c28262b7-cd83-495a-b7bf-6701bb48be7b" providerId="AD" clId="Web-{DB800166-5B8F-F38A-5AC1-A8DDB861E2CF}" dt="2025-04-29T20:38:11.168" v="198" actId="20577"/>
          <ac:spMkLst>
            <pc:docMk/>
            <pc:sldMk cId="2214812296" sldId="274"/>
            <ac:spMk id="16" creationId="{4AF54B8A-7F9A-CDCB-AF82-A73BD2887F00}"/>
          </ac:spMkLst>
        </pc:spChg>
      </pc:sldChg>
    </pc:docChg>
  </pc:docChgLst>
  <pc:docChgLst>
    <pc:chgData name="Stewart, Rhea (STFC,RAL,ISIS)" userId="S::rhea.stewart@stfc.ac.uk::c28262b7-cd83-495a-b7bf-6701bb48be7b" providerId="AD" clId="Web-{0406BC16-208D-43E7-61BC-41772D90B19E}"/>
    <pc:docChg chg="modSld">
      <pc:chgData name="Stewart, Rhea (STFC,RAL,ISIS)" userId="S::rhea.stewart@stfc.ac.uk::c28262b7-cd83-495a-b7bf-6701bb48be7b" providerId="AD" clId="Web-{0406BC16-208D-43E7-61BC-41772D90B19E}" dt="2024-10-31T21:28:03.540" v="190" actId="20577"/>
      <pc:docMkLst>
        <pc:docMk/>
      </pc:docMkLst>
      <pc:sldChg chg="modSp">
        <pc:chgData name="Stewart, Rhea (STFC,RAL,ISIS)" userId="S::rhea.stewart@stfc.ac.uk::c28262b7-cd83-495a-b7bf-6701bb48be7b" providerId="AD" clId="Web-{0406BC16-208D-43E7-61BC-41772D90B19E}" dt="2024-10-31T21:27:29.086" v="173" actId="14100"/>
        <pc:sldMkLst>
          <pc:docMk/>
          <pc:sldMk cId="1671840829" sldId="263"/>
        </pc:sldMkLst>
        <pc:spChg chg="mod">
          <ac:chgData name="Stewart, Rhea (STFC,RAL,ISIS)" userId="S::rhea.stewart@stfc.ac.uk::c28262b7-cd83-495a-b7bf-6701bb48be7b" providerId="AD" clId="Web-{0406BC16-208D-43E7-61BC-41772D90B19E}" dt="2024-10-31T21:26:42.850" v="166" actId="1076"/>
          <ac:spMkLst>
            <pc:docMk/>
            <pc:sldMk cId="1671840829" sldId="263"/>
            <ac:spMk id="6" creationId="{5B5BEE4C-F9E5-AA20-7592-4D5103CA490C}"/>
          </ac:spMkLst>
        </pc:spChg>
        <pc:spChg chg="mod">
          <ac:chgData name="Stewart, Rhea (STFC,RAL,ISIS)" userId="S::rhea.stewart@stfc.ac.uk::c28262b7-cd83-495a-b7bf-6701bb48be7b" providerId="AD" clId="Web-{0406BC16-208D-43E7-61BC-41772D90B19E}" dt="2024-10-31T21:27:10.257" v="172" actId="14100"/>
          <ac:spMkLst>
            <pc:docMk/>
            <pc:sldMk cId="1671840829" sldId="263"/>
            <ac:spMk id="8" creationId="{32E67309-28BC-2E84-D998-E941D13FC9E5}"/>
          </ac:spMkLst>
        </pc:spChg>
        <pc:spChg chg="mod">
          <ac:chgData name="Stewart, Rhea (STFC,RAL,ISIS)" userId="S::rhea.stewart@stfc.ac.uk::c28262b7-cd83-495a-b7bf-6701bb48be7b" providerId="AD" clId="Web-{0406BC16-208D-43E7-61BC-41772D90B19E}" dt="2024-10-31T21:27:29.086" v="173" actId="14100"/>
          <ac:spMkLst>
            <pc:docMk/>
            <pc:sldMk cId="1671840829" sldId="263"/>
            <ac:spMk id="9" creationId="{F04F15EC-8C02-A994-828E-B89E8BBD25BF}"/>
          </ac:spMkLst>
        </pc:spChg>
        <pc:picChg chg="mod">
          <ac:chgData name="Stewart, Rhea (STFC,RAL,ISIS)" userId="S::rhea.stewart@stfc.ac.uk::c28262b7-cd83-495a-b7bf-6701bb48be7b" providerId="AD" clId="Web-{0406BC16-208D-43E7-61BC-41772D90B19E}" dt="2024-10-31T21:26:48.272" v="167" actId="14100"/>
          <ac:picMkLst>
            <pc:docMk/>
            <pc:sldMk cId="1671840829" sldId="263"/>
            <ac:picMk id="5" creationId="{47076794-BE67-F064-B810-E04B456F5D9D}"/>
          </ac:picMkLst>
        </pc:picChg>
      </pc:sldChg>
      <pc:sldChg chg="modSp">
        <pc:chgData name="Stewart, Rhea (STFC,RAL,ISIS)" userId="S::rhea.stewart@stfc.ac.uk::c28262b7-cd83-495a-b7bf-6701bb48be7b" providerId="AD" clId="Web-{0406BC16-208D-43E7-61BC-41772D90B19E}" dt="2024-10-31T21:28:03.540" v="190" actId="20577"/>
        <pc:sldMkLst>
          <pc:docMk/>
          <pc:sldMk cId="1693298843" sldId="1263"/>
        </pc:sldMkLst>
        <pc:spChg chg="mod">
          <ac:chgData name="Stewart, Rhea (STFC,RAL,ISIS)" userId="S::rhea.stewart@stfc.ac.uk::c28262b7-cd83-495a-b7bf-6701bb48be7b" providerId="AD" clId="Web-{0406BC16-208D-43E7-61BC-41772D90B19E}" dt="2024-10-31T21:28:03.540" v="190" actId="20577"/>
          <ac:spMkLst>
            <pc:docMk/>
            <pc:sldMk cId="1693298843" sldId="1263"/>
            <ac:spMk id="4" creationId="{63AE5E1F-6F59-EEB8-2DF9-DF222512B7D8}"/>
          </ac:spMkLst>
        </pc:spChg>
      </pc:sldChg>
    </pc:docChg>
  </pc:docChgLst>
  <pc:docChgLst>
    <pc:chgData name="Stewart, Rhea (STFC,RAL,ISIS)" userId="S::rhea.stewart@stfc.ac.uk::c28262b7-cd83-495a-b7bf-6701bb48be7b" providerId="AD" clId="Web-{173146CC-EE99-DCDA-FD58-5D83D5D4FE30}"/>
    <pc:docChg chg="addSld delSld modSld">
      <pc:chgData name="Stewart, Rhea (STFC,RAL,ISIS)" userId="S::rhea.stewart@stfc.ac.uk::c28262b7-cd83-495a-b7bf-6701bb48be7b" providerId="AD" clId="Web-{173146CC-EE99-DCDA-FD58-5D83D5D4FE30}" dt="2025-04-29T15:49:15.140" v="640"/>
      <pc:docMkLst>
        <pc:docMk/>
      </pc:docMkLst>
      <pc:sldChg chg="addSp modSp">
        <pc:chgData name="Stewart, Rhea (STFC,RAL,ISIS)" userId="S::rhea.stewart@stfc.ac.uk::c28262b7-cd83-495a-b7bf-6701bb48be7b" providerId="AD" clId="Web-{173146CC-EE99-DCDA-FD58-5D83D5D4FE30}" dt="2025-04-29T15:09:08.997" v="58" actId="1076"/>
        <pc:sldMkLst>
          <pc:docMk/>
          <pc:sldMk cId="1481826788" sldId="256"/>
        </pc:sldMkLst>
        <pc:spChg chg="mod">
          <ac:chgData name="Stewart, Rhea (STFC,RAL,ISIS)" userId="S::rhea.stewart@stfc.ac.uk::c28262b7-cd83-495a-b7bf-6701bb48be7b" providerId="AD" clId="Web-{173146CC-EE99-DCDA-FD58-5D83D5D4FE30}" dt="2025-04-29T15:09:08.997" v="58" actId="1076"/>
          <ac:spMkLst>
            <pc:docMk/>
            <pc:sldMk cId="1481826788" sldId="256"/>
            <ac:spMk id="2" creationId="{B39B5CD0-94BB-02A9-D0D6-755513A2911E}"/>
          </ac:spMkLst>
        </pc:spChg>
        <pc:spChg chg="mod">
          <ac:chgData name="Stewart, Rhea (STFC,RAL,ISIS)" userId="S::rhea.stewart@stfc.ac.uk::c28262b7-cd83-495a-b7bf-6701bb48be7b" providerId="AD" clId="Web-{173146CC-EE99-DCDA-FD58-5D83D5D4FE30}" dt="2025-04-29T15:09:03.528" v="56" actId="1076"/>
          <ac:spMkLst>
            <pc:docMk/>
            <pc:sldMk cId="1481826788" sldId="256"/>
            <ac:spMk id="3" creationId="{15A80B9D-A009-468E-DD38-1C459E82E2B8}"/>
          </ac:spMkLst>
        </pc:spChg>
        <pc:spChg chg="add mod">
          <ac:chgData name="Stewart, Rhea (STFC,RAL,ISIS)" userId="S::rhea.stewart@stfc.ac.uk::c28262b7-cd83-495a-b7bf-6701bb48be7b" providerId="AD" clId="Web-{173146CC-EE99-DCDA-FD58-5D83D5D4FE30}" dt="2025-04-29T15:09:06.356" v="57" actId="1076"/>
          <ac:spMkLst>
            <pc:docMk/>
            <pc:sldMk cId="1481826788" sldId="256"/>
            <ac:spMk id="7" creationId="{FF14A7B5-A673-3A43-5A77-EDCC2C63BC83}"/>
          </ac:spMkLst>
        </pc:spChg>
      </pc:sldChg>
      <pc:sldChg chg="addSp delSp del">
        <pc:chgData name="Stewart, Rhea (STFC,RAL,ISIS)" userId="S::rhea.stewart@stfc.ac.uk::c28262b7-cd83-495a-b7bf-6701bb48be7b" providerId="AD" clId="Web-{173146CC-EE99-DCDA-FD58-5D83D5D4FE30}" dt="2025-04-29T15:09:23.700" v="61"/>
        <pc:sldMkLst>
          <pc:docMk/>
          <pc:sldMk cId="1755517107" sldId="257"/>
        </pc:sldMkLst>
        <pc:spChg chg="add del">
          <ac:chgData name="Stewart, Rhea (STFC,RAL,ISIS)" userId="S::rhea.stewart@stfc.ac.uk::c28262b7-cd83-495a-b7bf-6701bb48be7b" providerId="AD" clId="Web-{173146CC-EE99-DCDA-FD58-5D83D5D4FE30}" dt="2025-04-29T15:09:21.388" v="60"/>
          <ac:spMkLst>
            <pc:docMk/>
            <pc:sldMk cId="1755517107" sldId="257"/>
            <ac:spMk id="4" creationId="{D80C2EED-0533-38F6-9997-4362325EDEB2}"/>
          </ac:spMkLst>
        </pc:spChg>
      </pc:sldChg>
      <pc:sldChg chg="addSp modSp new del">
        <pc:chgData name="Stewart, Rhea (STFC,RAL,ISIS)" userId="S::rhea.stewart@stfc.ac.uk::c28262b7-cd83-495a-b7bf-6701bb48be7b" providerId="AD" clId="Web-{173146CC-EE99-DCDA-FD58-5D83D5D4FE30}" dt="2025-04-29T15:30:43.946" v="370"/>
        <pc:sldMkLst>
          <pc:docMk/>
          <pc:sldMk cId="3927439155" sldId="257"/>
        </pc:sldMkLst>
        <pc:spChg chg="mod">
          <ac:chgData name="Stewart, Rhea (STFC,RAL,ISIS)" userId="S::rhea.stewart@stfc.ac.uk::c28262b7-cd83-495a-b7bf-6701bb48be7b" providerId="AD" clId="Web-{173146CC-EE99-DCDA-FD58-5D83D5D4FE30}" dt="2025-04-29T15:09:58.467" v="69" actId="20577"/>
          <ac:spMkLst>
            <pc:docMk/>
            <pc:sldMk cId="3927439155" sldId="257"/>
            <ac:spMk id="2" creationId="{5FD5615F-4DA8-00B1-3526-7E6C421C1E1A}"/>
          </ac:spMkLst>
        </pc:spChg>
        <pc:spChg chg="mod">
          <ac:chgData name="Stewart, Rhea (STFC,RAL,ISIS)" userId="S::rhea.stewart@stfc.ac.uk::c28262b7-cd83-495a-b7bf-6701bb48be7b" providerId="AD" clId="Web-{173146CC-EE99-DCDA-FD58-5D83D5D4FE30}" dt="2025-04-29T15:20:56.958" v="327" actId="20577"/>
          <ac:spMkLst>
            <pc:docMk/>
            <pc:sldMk cId="3927439155" sldId="257"/>
            <ac:spMk id="3" creationId="{C9B10D3D-65A2-EB55-E995-A97244E8BAAA}"/>
          </ac:spMkLst>
        </pc:spChg>
        <pc:spChg chg="add mod">
          <ac:chgData name="Stewart, Rhea (STFC,RAL,ISIS)" userId="S::rhea.stewart@stfc.ac.uk::c28262b7-cd83-495a-b7bf-6701bb48be7b" providerId="AD" clId="Web-{173146CC-EE99-DCDA-FD58-5D83D5D4FE30}" dt="2025-04-29T15:09:43.873" v="65"/>
          <ac:spMkLst>
            <pc:docMk/>
            <pc:sldMk cId="3927439155" sldId="257"/>
            <ac:spMk id="4" creationId="{24B73F22-E4AC-3394-75E8-74E23DF18DDF}"/>
          </ac:spMkLst>
        </pc:spChg>
      </pc:sldChg>
      <pc:sldChg chg="addSp delSp modSp add del replId">
        <pc:chgData name="Stewart, Rhea (STFC,RAL,ISIS)" userId="S::rhea.stewart@stfc.ac.uk::c28262b7-cd83-495a-b7bf-6701bb48be7b" providerId="AD" clId="Web-{173146CC-EE99-DCDA-FD58-5D83D5D4FE30}" dt="2025-04-29T15:32:25.028" v="412"/>
        <pc:sldMkLst>
          <pc:docMk/>
          <pc:sldMk cId="2274756618" sldId="258"/>
        </pc:sldMkLst>
        <pc:spChg chg="mod">
          <ac:chgData name="Stewart, Rhea (STFC,RAL,ISIS)" userId="S::rhea.stewart@stfc.ac.uk::c28262b7-cd83-495a-b7bf-6701bb48be7b" providerId="AD" clId="Web-{173146CC-EE99-DCDA-FD58-5D83D5D4FE30}" dt="2025-04-29T15:30:38.899" v="368" actId="20577"/>
          <ac:spMkLst>
            <pc:docMk/>
            <pc:sldMk cId="2274756618" sldId="258"/>
            <ac:spMk id="3" creationId="{FADB5EA9-9276-E3DA-CE08-5E559EF3C706}"/>
          </ac:spMkLst>
        </pc:spChg>
        <pc:spChg chg="add del mod">
          <ac:chgData name="Stewart, Rhea (STFC,RAL,ISIS)" userId="S::rhea.stewart@stfc.ac.uk::c28262b7-cd83-495a-b7bf-6701bb48be7b" providerId="AD" clId="Web-{173146CC-EE99-DCDA-FD58-5D83D5D4FE30}" dt="2025-04-29T15:30:49.212" v="372"/>
          <ac:spMkLst>
            <pc:docMk/>
            <pc:sldMk cId="2274756618" sldId="258"/>
            <ac:spMk id="6" creationId="{438BA1B0-A7C8-119F-798F-28BDB65A532F}"/>
          </ac:spMkLst>
        </pc:spChg>
      </pc:sldChg>
      <pc:sldChg chg="addSp delSp modSp add del replId">
        <pc:chgData name="Stewart, Rhea (STFC,RAL,ISIS)" userId="S::rhea.stewart@stfc.ac.uk::c28262b7-cd83-495a-b7bf-6701bb48be7b" providerId="AD" clId="Web-{173146CC-EE99-DCDA-FD58-5D83D5D4FE30}" dt="2025-04-29T15:43:40.629" v="604"/>
        <pc:sldMkLst>
          <pc:docMk/>
          <pc:sldMk cId="1229559418" sldId="259"/>
        </pc:sldMkLst>
        <pc:spChg chg="mod">
          <ac:chgData name="Stewart, Rhea (STFC,RAL,ISIS)" userId="S::rhea.stewart@stfc.ac.uk::c28262b7-cd83-495a-b7bf-6701bb48be7b" providerId="AD" clId="Web-{173146CC-EE99-DCDA-FD58-5D83D5D4FE30}" dt="2025-04-29T15:32:18.090" v="410" actId="20577"/>
          <ac:spMkLst>
            <pc:docMk/>
            <pc:sldMk cId="1229559418" sldId="259"/>
            <ac:spMk id="3" creationId="{2F3B5733-3503-19F7-843A-7C2C232E2CC0}"/>
          </ac:spMkLst>
        </pc:spChg>
        <pc:spChg chg="add mod">
          <ac:chgData name="Stewart, Rhea (STFC,RAL,ISIS)" userId="S::rhea.stewart@stfc.ac.uk::c28262b7-cd83-495a-b7bf-6701bb48be7b" providerId="AD" clId="Web-{173146CC-EE99-DCDA-FD58-5D83D5D4FE30}" dt="2025-04-29T15:31:43.995" v="385"/>
          <ac:spMkLst>
            <pc:docMk/>
            <pc:sldMk cId="1229559418" sldId="259"/>
            <ac:spMk id="5" creationId="{21394B0B-1309-4D95-EA55-1C9130285FC7}"/>
          </ac:spMkLst>
        </pc:spChg>
        <pc:spChg chg="del mod">
          <ac:chgData name="Stewart, Rhea (STFC,RAL,ISIS)" userId="S::rhea.stewart@stfc.ac.uk::c28262b7-cd83-495a-b7bf-6701bb48be7b" providerId="AD" clId="Web-{173146CC-EE99-DCDA-FD58-5D83D5D4FE30}" dt="2025-04-29T15:32:31.372" v="414"/>
          <ac:spMkLst>
            <pc:docMk/>
            <pc:sldMk cId="1229559418" sldId="259"/>
            <ac:spMk id="6" creationId="{99AF1CC1-AC07-6F57-3131-FEBC0A66966C}"/>
          </ac:spMkLst>
        </pc:spChg>
      </pc:sldChg>
      <pc:sldChg chg="addSp delSp modSp add replId">
        <pc:chgData name="Stewart, Rhea (STFC,RAL,ISIS)" userId="S::rhea.stewart@stfc.ac.uk::c28262b7-cd83-495a-b7bf-6701bb48be7b" providerId="AD" clId="Web-{173146CC-EE99-DCDA-FD58-5D83D5D4FE30}" dt="2025-04-29T15:43:53.426" v="610"/>
        <pc:sldMkLst>
          <pc:docMk/>
          <pc:sldMk cId="3187430100" sldId="260"/>
        </pc:sldMkLst>
        <pc:spChg chg="mod">
          <ac:chgData name="Stewart, Rhea (STFC,RAL,ISIS)" userId="S::rhea.stewart@stfc.ac.uk::c28262b7-cd83-495a-b7bf-6701bb48be7b" providerId="AD" clId="Web-{173146CC-EE99-DCDA-FD58-5D83D5D4FE30}" dt="2025-04-29T15:41:16.749" v="581" actId="1076"/>
          <ac:spMkLst>
            <pc:docMk/>
            <pc:sldMk cId="3187430100" sldId="260"/>
            <ac:spMk id="3" creationId="{B3F2AB3E-18BF-ED6B-F6E8-4356EE0C5AAE}"/>
          </ac:spMkLst>
        </pc:spChg>
        <pc:spChg chg="mod">
          <ac:chgData name="Stewart, Rhea (STFC,RAL,ISIS)" userId="S::rhea.stewart@stfc.ac.uk::c28262b7-cd83-495a-b7bf-6701bb48be7b" providerId="AD" clId="Web-{173146CC-EE99-DCDA-FD58-5D83D5D4FE30}" dt="2025-04-29T15:43:34.754" v="602" actId="1076"/>
          <ac:spMkLst>
            <pc:docMk/>
            <pc:sldMk cId="3187430100" sldId="260"/>
            <ac:spMk id="5" creationId="{B10CC464-343D-E016-5333-D63932B47ECB}"/>
          </ac:spMkLst>
        </pc:spChg>
        <pc:spChg chg="del mod">
          <ac:chgData name="Stewart, Rhea (STFC,RAL,ISIS)" userId="S::rhea.stewart@stfc.ac.uk::c28262b7-cd83-495a-b7bf-6701bb48be7b" providerId="AD" clId="Web-{173146CC-EE99-DCDA-FD58-5D83D5D4FE30}" dt="2025-04-29T15:43:47.270" v="605"/>
          <ac:spMkLst>
            <pc:docMk/>
            <pc:sldMk cId="3187430100" sldId="260"/>
            <ac:spMk id="6" creationId="{DCCABA3B-8659-321A-7F24-8A7F09F16D94}"/>
          </ac:spMkLst>
        </pc:spChg>
        <pc:spChg chg="add del">
          <ac:chgData name="Stewart, Rhea (STFC,RAL,ISIS)" userId="S::rhea.stewart@stfc.ac.uk::c28262b7-cd83-495a-b7bf-6701bb48be7b" providerId="AD" clId="Web-{173146CC-EE99-DCDA-FD58-5D83D5D4FE30}" dt="2025-04-29T15:33:38.968" v="420"/>
          <ac:spMkLst>
            <pc:docMk/>
            <pc:sldMk cId="3187430100" sldId="260"/>
            <ac:spMk id="8" creationId="{F8E5F556-6236-0508-F5EA-422B6A400B29}"/>
          </ac:spMkLst>
        </pc:spChg>
        <pc:spChg chg="add del mod">
          <ac:chgData name="Stewart, Rhea (STFC,RAL,ISIS)" userId="S::rhea.stewart@stfc.ac.uk::c28262b7-cd83-495a-b7bf-6701bb48be7b" providerId="AD" clId="Web-{173146CC-EE99-DCDA-FD58-5D83D5D4FE30}" dt="2025-04-29T15:43:49.832" v="607"/>
          <ac:spMkLst>
            <pc:docMk/>
            <pc:sldMk cId="3187430100" sldId="260"/>
            <ac:spMk id="9" creationId="{BBED9E85-F2D1-2296-2042-1AFC8A1DD761}"/>
          </ac:spMkLst>
        </pc:spChg>
        <pc:spChg chg="add del mod">
          <ac:chgData name="Stewart, Rhea (STFC,RAL,ISIS)" userId="S::rhea.stewart@stfc.ac.uk::c28262b7-cd83-495a-b7bf-6701bb48be7b" providerId="AD" clId="Web-{173146CC-EE99-DCDA-FD58-5D83D5D4FE30}" dt="2025-04-29T15:36:18.880" v="517"/>
          <ac:spMkLst>
            <pc:docMk/>
            <pc:sldMk cId="3187430100" sldId="260"/>
            <ac:spMk id="10" creationId="{1CE9CC94-E46F-99B0-CAEA-98ADACDD7F76}"/>
          </ac:spMkLst>
        </pc:spChg>
        <pc:spChg chg="add del mod">
          <ac:chgData name="Stewart, Rhea (STFC,RAL,ISIS)" userId="S::rhea.stewart@stfc.ac.uk::c28262b7-cd83-495a-b7bf-6701bb48be7b" providerId="AD" clId="Web-{173146CC-EE99-DCDA-FD58-5D83D5D4FE30}" dt="2025-04-29T15:43:53.426" v="610"/>
          <ac:spMkLst>
            <pc:docMk/>
            <pc:sldMk cId="3187430100" sldId="260"/>
            <ac:spMk id="12" creationId="{D66F363D-ECAE-DD06-2994-3073DD727464}"/>
          </ac:spMkLst>
        </pc:spChg>
        <pc:spChg chg="add del mod">
          <ac:chgData name="Stewart, Rhea (STFC,RAL,ISIS)" userId="S::rhea.stewart@stfc.ac.uk::c28262b7-cd83-495a-b7bf-6701bb48be7b" providerId="AD" clId="Web-{173146CC-EE99-DCDA-FD58-5D83D5D4FE30}" dt="2025-04-29T15:43:51.176" v="608"/>
          <ac:spMkLst>
            <pc:docMk/>
            <pc:sldMk cId="3187430100" sldId="260"/>
            <ac:spMk id="13" creationId="{D40EF6FA-DDC2-EBD4-D956-52EA17B2B1D5}"/>
          </ac:spMkLst>
        </pc:spChg>
        <pc:picChg chg="add del mod">
          <ac:chgData name="Stewart, Rhea (STFC,RAL,ISIS)" userId="S::rhea.stewart@stfc.ac.uk::c28262b7-cd83-495a-b7bf-6701bb48be7b" providerId="AD" clId="Web-{173146CC-EE99-DCDA-FD58-5D83D5D4FE30}" dt="2025-04-29T15:43:48.504" v="606"/>
          <ac:picMkLst>
            <pc:docMk/>
            <pc:sldMk cId="3187430100" sldId="260"/>
            <ac:picMk id="7" creationId="{3C55BB59-AE71-FB6A-58BB-494BA3C4E4CD}"/>
          </ac:picMkLst>
        </pc:picChg>
        <pc:picChg chg="add del mod modCrop">
          <ac:chgData name="Stewart, Rhea (STFC,RAL,ISIS)" userId="S::rhea.stewart@stfc.ac.uk::c28262b7-cd83-495a-b7bf-6701bb48be7b" providerId="AD" clId="Web-{173146CC-EE99-DCDA-FD58-5D83D5D4FE30}" dt="2025-04-29T15:43:51.785" v="609"/>
          <ac:picMkLst>
            <pc:docMk/>
            <pc:sldMk cId="3187430100" sldId="260"/>
            <ac:picMk id="11" creationId="{EFD6E49C-1DDB-BDB8-D7B8-857371D6B0F7}"/>
          </ac:picMkLst>
        </pc:picChg>
      </pc:sldChg>
      <pc:sldChg chg="delSp modSp add replId">
        <pc:chgData name="Stewart, Rhea (STFC,RAL,ISIS)" userId="S::rhea.stewart@stfc.ac.uk::c28262b7-cd83-495a-b7bf-6701bb48be7b" providerId="AD" clId="Web-{173146CC-EE99-DCDA-FD58-5D83D5D4FE30}" dt="2025-04-29T15:48:21.591" v="629" actId="1076"/>
        <pc:sldMkLst>
          <pc:docMk/>
          <pc:sldMk cId="3177789531" sldId="261"/>
        </pc:sldMkLst>
        <pc:spChg chg="mod">
          <ac:chgData name="Stewart, Rhea (STFC,RAL,ISIS)" userId="S::rhea.stewart@stfc.ac.uk::c28262b7-cd83-495a-b7bf-6701bb48be7b" providerId="AD" clId="Web-{173146CC-EE99-DCDA-FD58-5D83D5D4FE30}" dt="2025-04-29T15:44:37.193" v="622" actId="1076"/>
          <ac:spMkLst>
            <pc:docMk/>
            <pc:sldMk cId="3177789531" sldId="261"/>
            <ac:spMk id="4" creationId="{B7338FFA-B38F-A9EE-27A7-32E8B4B4B556}"/>
          </ac:spMkLst>
        </pc:spChg>
        <pc:spChg chg="del">
          <ac:chgData name="Stewart, Rhea (STFC,RAL,ISIS)" userId="S::rhea.stewart@stfc.ac.uk::c28262b7-cd83-495a-b7bf-6701bb48be7b" providerId="AD" clId="Web-{173146CC-EE99-DCDA-FD58-5D83D5D4FE30}" dt="2025-04-29T15:44:27.818" v="617"/>
          <ac:spMkLst>
            <pc:docMk/>
            <pc:sldMk cId="3177789531" sldId="261"/>
            <ac:spMk id="6" creationId="{F61A4696-6320-A4BF-B85E-93EAD522C1CA}"/>
          </ac:spMkLst>
        </pc:spChg>
        <pc:spChg chg="mod">
          <ac:chgData name="Stewart, Rhea (STFC,RAL,ISIS)" userId="S::rhea.stewart@stfc.ac.uk::c28262b7-cd83-495a-b7bf-6701bb48be7b" providerId="AD" clId="Web-{173146CC-EE99-DCDA-FD58-5D83D5D4FE30}" dt="2025-04-29T15:44:43.193" v="623" actId="1076"/>
          <ac:spMkLst>
            <pc:docMk/>
            <pc:sldMk cId="3177789531" sldId="261"/>
            <ac:spMk id="9" creationId="{DE36DFC4-9924-B191-6D14-7D6F380895C1}"/>
          </ac:spMkLst>
        </pc:spChg>
        <pc:spChg chg="mod">
          <ac:chgData name="Stewart, Rhea (STFC,RAL,ISIS)" userId="S::rhea.stewart@stfc.ac.uk::c28262b7-cd83-495a-b7bf-6701bb48be7b" providerId="AD" clId="Web-{173146CC-EE99-DCDA-FD58-5D83D5D4FE30}" dt="2025-04-29T15:48:21.591" v="629" actId="1076"/>
          <ac:spMkLst>
            <pc:docMk/>
            <pc:sldMk cId="3177789531" sldId="261"/>
            <ac:spMk id="12" creationId="{7C5F8E34-4F20-257E-CE9E-1BC0799DE7FE}"/>
          </ac:spMkLst>
        </pc:spChg>
        <pc:spChg chg="mod">
          <ac:chgData name="Stewart, Rhea (STFC,RAL,ISIS)" userId="S::rhea.stewart@stfc.ac.uk::c28262b7-cd83-495a-b7bf-6701bb48be7b" providerId="AD" clId="Web-{173146CC-EE99-DCDA-FD58-5D83D5D4FE30}" dt="2025-04-29T15:44:55.709" v="627" actId="1076"/>
          <ac:spMkLst>
            <pc:docMk/>
            <pc:sldMk cId="3177789531" sldId="261"/>
            <ac:spMk id="13" creationId="{592BC5F0-C354-9793-6B8D-07DC60D50C2A}"/>
          </ac:spMkLst>
        </pc:spChg>
        <pc:picChg chg="mod">
          <ac:chgData name="Stewart, Rhea (STFC,RAL,ISIS)" userId="S::rhea.stewart@stfc.ac.uk::c28262b7-cd83-495a-b7bf-6701bb48be7b" providerId="AD" clId="Web-{173146CC-EE99-DCDA-FD58-5D83D5D4FE30}" dt="2025-04-29T15:44:33.021" v="620" actId="1076"/>
          <ac:picMkLst>
            <pc:docMk/>
            <pc:sldMk cId="3177789531" sldId="261"/>
            <ac:picMk id="7" creationId="{F031E39E-EB8D-AE3E-6AF7-4F534A4CED11}"/>
          </ac:picMkLst>
        </pc:picChg>
        <pc:picChg chg="mod">
          <ac:chgData name="Stewart, Rhea (STFC,RAL,ISIS)" userId="S::rhea.stewart@stfc.ac.uk::c28262b7-cd83-495a-b7bf-6701bb48be7b" providerId="AD" clId="Web-{173146CC-EE99-DCDA-FD58-5D83D5D4FE30}" dt="2025-04-29T15:44:48.912" v="625" actId="1076"/>
          <ac:picMkLst>
            <pc:docMk/>
            <pc:sldMk cId="3177789531" sldId="261"/>
            <ac:picMk id="11" creationId="{5FC83A47-EFF0-0654-7463-5E05BD27515D}"/>
          </ac:picMkLst>
        </pc:picChg>
      </pc:sldChg>
      <pc:sldChg chg="addSp delSp modSp new">
        <pc:chgData name="Stewart, Rhea (STFC,RAL,ISIS)" userId="S::rhea.stewart@stfc.ac.uk::c28262b7-cd83-495a-b7bf-6701bb48be7b" providerId="AD" clId="Web-{173146CC-EE99-DCDA-FD58-5D83D5D4FE30}" dt="2025-04-29T15:49:07.234" v="639"/>
        <pc:sldMkLst>
          <pc:docMk/>
          <pc:sldMk cId="2273577795" sldId="262"/>
        </pc:sldMkLst>
        <pc:spChg chg="mod">
          <ac:chgData name="Stewart, Rhea (STFC,RAL,ISIS)" userId="S::rhea.stewart@stfc.ac.uk::c28262b7-cd83-495a-b7bf-6701bb48be7b" providerId="AD" clId="Web-{173146CC-EE99-DCDA-FD58-5D83D5D4FE30}" dt="2025-04-29T15:48:44.608" v="635" actId="20577"/>
          <ac:spMkLst>
            <pc:docMk/>
            <pc:sldMk cId="2273577795" sldId="262"/>
            <ac:spMk id="2" creationId="{AE9E8E57-6DDD-30E0-17C0-DF14D29F1BAF}"/>
          </ac:spMkLst>
        </pc:spChg>
        <pc:spChg chg="del">
          <ac:chgData name="Stewart, Rhea (STFC,RAL,ISIS)" userId="S::rhea.stewart@stfc.ac.uk::c28262b7-cd83-495a-b7bf-6701bb48be7b" providerId="AD" clId="Web-{173146CC-EE99-DCDA-FD58-5D83D5D4FE30}" dt="2025-04-29T15:48:48.608" v="636"/>
          <ac:spMkLst>
            <pc:docMk/>
            <pc:sldMk cId="2273577795" sldId="262"/>
            <ac:spMk id="3" creationId="{4F2FC512-E620-353E-92DC-EA064BE25EA0}"/>
          </ac:spMkLst>
        </pc:spChg>
        <pc:spChg chg="add">
          <ac:chgData name="Stewart, Rhea (STFC,RAL,ISIS)" userId="S::rhea.stewart@stfc.ac.uk::c28262b7-cd83-495a-b7bf-6701bb48be7b" providerId="AD" clId="Web-{173146CC-EE99-DCDA-FD58-5D83D5D4FE30}" dt="2025-04-29T15:49:07.234" v="639"/>
          <ac:spMkLst>
            <pc:docMk/>
            <pc:sldMk cId="2273577795" sldId="262"/>
            <ac:spMk id="5" creationId="{1FF87B85-6D07-1FCC-D548-8D78AF0B7A2F}"/>
          </ac:spMkLst>
        </pc:spChg>
      </pc:sldChg>
      <pc:sldChg chg="add del replId">
        <pc:chgData name="Stewart, Rhea (STFC,RAL,ISIS)" userId="S::rhea.stewart@stfc.ac.uk::c28262b7-cd83-495a-b7bf-6701bb48be7b" providerId="AD" clId="Web-{173146CC-EE99-DCDA-FD58-5D83D5D4FE30}" dt="2025-04-29T15:48:56.546" v="638"/>
        <pc:sldMkLst>
          <pc:docMk/>
          <pc:sldMk cId="2782477753" sldId="263"/>
        </pc:sldMkLst>
      </pc:sldChg>
      <pc:sldChg chg="add replId">
        <pc:chgData name="Stewart, Rhea (STFC,RAL,ISIS)" userId="S::rhea.stewart@stfc.ac.uk::c28262b7-cd83-495a-b7bf-6701bb48be7b" providerId="AD" clId="Web-{173146CC-EE99-DCDA-FD58-5D83D5D4FE30}" dt="2025-04-29T15:49:15.140" v="640"/>
        <pc:sldMkLst>
          <pc:docMk/>
          <pc:sldMk cId="3683964930" sldId="263"/>
        </pc:sldMkLst>
      </pc:sldChg>
    </pc:docChg>
  </pc:docChgLst>
  <pc:docChgLst>
    <pc:chgData name="Stewart, Rhea (STFC,RAL,ISIS)" userId="S::rhea.stewart@stfc.ac.uk::c28262b7-cd83-495a-b7bf-6701bb48be7b" providerId="AD" clId="Web-{B09ED45A-9806-E807-0872-51671E69D292}"/>
    <pc:docChg chg="modSld">
      <pc:chgData name="Stewart, Rhea (STFC,RAL,ISIS)" userId="S::rhea.stewart@stfc.ac.uk::c28262b7-cd83-495a-b7bf-6701bb48be7b" providerId="AD" clId="Web-{B09ED45A-9806-E807-0872-51671E69D292}" dt="2024-10-25T12:07:22.046" v="37" actId="1076"/>
      <pc:docMkLst>
        <pc:docMk/>
      </pc:docMkLst>
      <pc:sldChg chg="modSp">
        <pc:chgData name="Stewart, Rhea (STFC,RAL,ISIS)" userId="S::rhea.stewart@stfc.ac.uk::c28262b7-cd83-495a-b7bf-6701bb48be7b" providerId="AD" clId="Web-{B09ED45A-9806-E807-0872-51671E69D292}" dt="2024-10-25T12:07:22.046" v="37" actId="1076"/>
        <pc:sldMkLst>
          <pc:docMk/>
          <pc:sldMk cId="1481826788" sldId="256"/>
        </pc:sldMkLst>
        <pc:spChg chg="mod">
          <ac:chgData name="Stewart, Rhea (STFC,RAL,ISIS)" userId="S::rhea.stewart@stfc.ac.uk::c28262b7-cd83-495a-b7bf-6701bb48be7b" providerId="AD" clId="Web-{B09ED45A-9806-E807-0872-51671E69D292}" dt="2024-10-25T12:07:22.046" v="37" actId="1076"/>
          <ac:spMkLst>
            <pc:docMk/>
            <pc:sldMk cId="1481826788" sldId="256"/>
            <ac:spMk id="2" creationId="{B39B5CD0-94BB-02A9-D0D6-755513A2911E}"/>
          </ac:spMkLst>
        </pc:spChg>
        <pc:spChg chg="mod">
          <ac:chgData name="Stewart, Rhea (STFC,RAL,ISIS)" userId="S::rhea.stewart@stfc.ac.uk::c28262b7-cd83-495a-b7bf-6701bb48be7b" providerId="AD" clId="Web-{B09ED45A-9806-E807-0872-51671E69D292}" dt="2024-10-25T12:07:10.373" v="35" actId="20577"/>
          <ac:spMkLst>
            <pc:docMk/>
            <pc:sldMk cId="1481826788" sldId="256"/>
            <ac:spMk id="4" creationId="{F317514D-CA92-5C28-8A6F-C434B7EF14DE}"/>
          </ac:spMkLst>
        </pc:spChg>
        <pc:spChg chg="mod">
          <ac:chgData name="Stewart, Rhea (STFC,RAL,ISIS)" userId="S::rhea.stewart@stfc.ac.uk::c28262b7-cd83-495a-b7bf-6701bb48be7b" providerId="AD" clId="Web-{B09ED45A-9806-E807-0872-51671E69D292}" dt="2024-10-25T11:56:42.693" v="16" actId="20577"/>
          <ac:spMkLst>
            <pc:docMk/>
            <pc:sldMk cId="1481826788" sldId="256"/>
            <ac:spMk id="5" creationId="{F4CC80D5-0EB8-807C-B0E7-140CDCF28F4C}"/>
          </ac:spMkLst>
        </pc:spChg>
      </pc:sldChg>
    </pc:docChg>
  </pc:docChgLst>
  <pc:docChgLst>
    <pc:chgData name="Stewart, Rhea (STFC,RAL,ISIS)" userId="S::rhea.stewart@stfc.ac.uk::c28262b7-cd83-495a-b7bf-6701bb48be7b" providerId="AD" clId="Web-{76E5CB5E-E2B0-DD4F-5475-CB2D4A4031F5}"/>
    <pc:docChg chg="addSld modSld sldOrd">
      <pc:chgData name="Stewart, Rhea (STFC,RAL,ISIS)" userId="S::rhea.stewart@stfc.ac.uk::c28262b7-cd83-495a-b7bf-6701bb48be7b" providerId="AD" clId="Web-{76E5CB5E-E2B0-DD4F-5475-CB2D4A4031F5}" dt="2025-04-29T21:47:11.075" v="298" actId="1076"/>
      <pc:docMkLst>
        <pc:docMk/>
      </pc:docMkLst>
      <pc:sldChg chg="modSp ord">
        <pc:chgData name="Stewart, Rhea (STFC,RAL,ISIS)" userId="S::rhea.stewart@stfc.ac.uk::c28262b7-cd83-495a-b7bf-6701bb48be7b" providerId="AD" clId="Web-{76E5CB5E-E2B0-DD4F-5475-CB2D4A4031F5}" dt="2025-04-29T21:42:58.787" v="271" actId="14100"/>
        <pc:sldMkLst>
          <pc:docMk/>
          <pc:sldMk cId="2671477918" sldId="264"/>
        </pc:sldMkLst>
        <pc:spChg chg="mod">
          <ac:chgData name="Stewart, Rhea (STFC,RAL,ISIS)" userId="S::rhea.stewart@stfc.ac.uk::c28262b7-cd83-495a-b7bf-6701bb48be7b" providerId="AD" clId="Web-{76E5CB5E-E2B0-DD4F-5475-CB2D4A4031F5}" dt="2025-04-29T21:42:58.787" v="271" actId="14100"/>
          <ac:spMkLst>
            <pc:docMk/>
            <pc:sldMk cId="2671477918" sldId="264"/>
            <ac:spMk id="2" creationId="{4517C32A-E0AD-22A6-2FB8-730E7C43B049}"/>
          </ac:spMkLst>
        </pc:spChg>
        <pc:spChg chg="mod">
          <ac:chgData name="Stewart, Rhea (STFC,RAL,ISIS)" userId="S::rhea.stewart@stfc.ac.uk::c28262b7-cd83-495a-b7bf-6701bb48be7b" providerId="AD" clId="Web-{76E5CB5E-E2B0-DD4F-5475-CB2D4A4031F5}" dt="2025-04-29T21:30:36.533" v="105" actId="20577"/>
          <ac:spMkLst>
            <pc:docMk/>
            <pc:sldMk cId="2671477918" sldId="264"/>
            <ac:spMk id="9" creationId="{99B84F38-28D0-F5FF-E049-5742177FD603}"/>
          </ac:spMkLst>
        </pc:spChg>
        <pc:spChg chg="mod">
          <ac:chgData name="Stewart, Rhea (STFC,RAL,ISIS)" userId="S::rhea.stewart@stfc.ac.uk::c28262b7-cd83-495a-b7bf-6701bb48be7b" providerId="AD" clId="Web-{76E5CB5E-E2B0-DD4F-5475-CB2D4A4031F5}" dt="2025-04-29T21:30:53.034" v="109"/>
          <ac:spMkLst>
            <pc:docMk/>
            <pc:sldMk cId="2671477918" sldId="264"/>
            <ac:spMk id="11" creationId="{1BB477DF-2410-DCF6-DC5F-897FF4051388}"/>
          </ac:spMkLst>
        </pc:spChg>
        <pc:spChg chg="mod">
          <ac:chgData name="Stewart, Rhea (STFC,RAL,ISIS)" userId="S::rhea.stewart@stfc.ac.uk::c28262b7-cd83-495a-b7bf-6701bb48be7b" providerId="AD" clId="Web-{76E5CB5E-E2B0-DD4F-5475-CB2D4A4031F5}" dt="2025-04-29T21:30:39.783" v="106" actId="20577"/>
          <ac:spMkLst>
            <pc:docMk/>
            <pc:sldMk cId="2671477918" sldId="264"/>
            <ac:spMk id="12" creationId="{C1559EEC-174D-F2AF-6D08-F2DFBAAD3280}"/>
          </ac:spMkLst>
        </pc:spChg>
        <pc:spChg chg="mod">
          <ac:chgData name="Stewart, Rhea (STFC,RAL,ISIS)" userId="S::rhea.stewart@stfc.ac.uk::c28262b7-cd83-495a-b7bf-6701bb48be7b" providerId="AD" clId="Web-{76E5CB5E-E2B0-DD4F-5475-CB2D4A4031F5}" dt="2025-04-29T21:30:56.581" v="111"/>
          <ac:spMkLst>
            <pc:docMk/>
            <pc:sldMk cId="2671477918" sldId="264"/>
            <ac:spMk id="13" creationId="{9D7B1227-68CB-ED1E-0206-B8B2E09E73B3}"/>
          </ac:spMkLst>
        </pc:spChg>
        <pc:spChg chg="mod">
          <ac:chgData name="Stewart, Rhea (STFC,RAL,ISIS)" userId="S::rhea.stewart@stfc.ac.uk::c28262b7-cd83-495a-b7bf-6701bb48be7b" providerId="AD" clId="Web-{76E5CB5E-E2B0-DD4F-5475-CB2D4A4031F5}" dt="2025-04-29T21:30:43.690" v="107" actId="20577"/>
          <ac:spMkLst>
            <pc:docMk/>
            <pc:sldMk cId="2671477918" sldId="264"/>
            <ac:spMk id="14" creationId="{1CFAF71A-3197-89FB-99B6-523DAF58941E}"/>
          </ac:spMkLst>
        </pc:spChg>
        <pc:grpChg chg="mod">
          <ac:chgData name="Stewart, Rhea (STFC,RAL,ISIS)" userId="S::rhea.stewart@stfc.ac.uk::c28262b7-cd83-495a-b7bf-6701bb48be7b" providerId="AD" clId="Web-{76E5CB5E-E2B0-DD4F-5475-CB2D4A4031F5}" dt="2025-04-29T21:08:20.074" v="1" actId="14100"/>
          <ac:grpSpMkLst>
            <pc:docMk/>
            <pc:sldMk cId="2671477918" sldId="264"/>
            <ac:grpSpMk id="3" creationId="{DFBE2A0A-6C90-D810-C94C-D1A6C2782395}"/>
          </ac:grpSpMkLst>
        </pc:grpChg>
      </pc:sldChg>
      <pc:sldChg chg="addSp delSp modSp ord">
        <pc:chgData name="Stewart, Rhea (STFC,RAL,ISIS)" userId="S::rhea.stewart@stfc.ac.uk::c28262b7-cd83-495a-b7bf-6701bb48be7b" providerId="AD" clId="Web-{76E5CB5E-E2B0-DD4F-5475-CB2D4A4031F5}" dt="2025-04-29T21:45:55.120" v="290"/>
        <pc:sldMkLst>
          <pc:docMk/>
          <pc:sldMk cId="536117132" sldId="265"/>
        </pc:sldMkLst>
        <pc:spChg chg="mod">
          <ac:chgData name="Stewart, Rhea (STFC,RAL,ISIS)" userId="S::rhea.stewart@stfc.ac.uk::c28262b7-cd83-495a-b7bf-6701bb48be7b" providerId="AD" clId="Web-{76E5CB5E-E2B0-DD4F-5475-CB2D4A4031F5}" dt="2025-04-29T21:42:42.584" v="258" actId="14100"/>
          <ac:spMkLst>
            <pc:docMk/>
            <pc:sldMk cId="536117132" sldId="265"/>
            <ac:spMk id="2" creationId="{4B4DD336-98DE-2A83-C4C5-7F1E06E80E39}"/>
          </ac:spMkLst>
        </pc:spChg>
        <pc:spChg chg="add">
          <ac:chgData name="Stewart, Rhea (STFC,RAL,ISIS)" userId="S::rhea.stewart@stfc.ac.uk::c28262b7-cd83-495a-b7bf-6701bb48be7b" providerId="AD" clId="Web-{76E5CB5E-E2B0-DD4F-5475-CB2D4A4031F5}" dt="2025-04-29T21:22:45.567" v="68"/>
          <ac:spMkLst>
            <pc:docMk/>
            <pc:sldMk cId="536117132" sldId="265"/>
            <ac:spMk id="6" creationId="{AABCDC4C-B194-3BA2-71F6-197D06A5B965}"/>
          </ac:spMkLst>
        </pc:spChg>
        <pc:spChg chg="add mod">
          <ac:chgData name="Stewart, Rhea (STFC,RAL,ISIS)" userId="S::rhea.stewart@stfc.ac.uk::c28262b7-cd83-495a-b7bf-6701bb48be7b" providerId="AD" clId="Web-{76E5CB5E-E2B0-DD4F-5475-CB2D4A4031F5}" dt="2025-04-29T21:32:01.879" v="112" actId="1076"/>
          <ac:spMkLst>
            <pc:docMk/>
            <pc:sldMk cId="536117132" sldId="265"/>
            <ac:spMk id="8" creationId="{4221E6E9-AE28-A014-5034-4E695A983315}"/>
          </ac:spMkLst>
        </pc:spChg>
        <pc:spChg chg="add del mod">
          <ac:chgData name="Stewart, Rhea (STFC,RAL,ISIS)" userId="S::rhea.stewart@stfc.ac.uk::c28262b7-cd83-495a-b7bf-6701bb48be7b" providerId="AD" clId="Web-{76E5CB5E-E2B0-DD4F-5475-CB2D4A4031F5}" dt="2025-04-29T21:37:31.201" v="147"/>
          <ac:spMkLst>
            <pc:docMk/>
            <pc:sldMk cId="536117132" sldId="265"/>
            <ac:spMk id="9" creationId="{D68D85D9-4C5C-3435-26B3-AC9722C347B0}"/>
          </ac:spMkLst>
        </pc:spChg>
        <pc:spChg chg="add mod">
          <ac:chgData name="Stewart, Rhea (STFC,RAL,ISIS)" userId="S::rhea.stewart@stfc.ac.uk::c28262b7-cd83-495a-b7bf-6701bb48be7b" providerId="AD" clId="Web-{76E5CB5E-E2B0-DD4F-5475-CB2D4A4031F5}" dt="2025-04-29T21:39:18.235" v="187" actId="1076"/>
          <ac:spMkLst>
            <pc:docMk/>
            <pc:sldMk cId="536117132" sldId="265"/>
            <ac:spMk id="11" creationId="{777CDEAE-B7ED-E5B1-4503-E6AFE944FCEF}"/>
          </ac:spMkLst>
        </pc:spChg>
        <pc:spChg chg="add mod">
          <ac:chgData name="Stewart, Rhea (STFC,RAL,ISIS)" userId="S::rhea.stewart@stfc.ac.uk::c28262b7-cd83-495a-b7bf-6701bb48be7b" providerId="AD" clId="Web-{76E5CB5E-E2B0-DD4F-5475-CB2D4A4031F5}" dt="2025-04-29T21:41:31.285" v="249" actId="1076"/>
          <ac:spMkLst>
            <pc:docMk/>
            <pc:sldMk cId="536117132" sldId="265"/>
            <ac:spMk id="12" creationId="{37A4CF1A-B09D-C043-BB8C-8856824229DD}"/>
          </ac:spMkLst>
        </pc:spChg>
        <pc:spChg chg="add mod">
          <ac:chgData name="Stewart, Rhea (STFC,RAL,ISIS)" userId="S::rhea.stewart@stfc.ac.uk::c28262b7-cd83-495a-b7bf-6701bb48be7b" providerId="AD" clId="Web-{76E5CB5E-E2B0-DD4F-5475-CB2D4A4031F5}" dt="2025-04-29T21:39:24.563" v="189" actId="1076"/>
          <ac:spMkLst>
            <pc:docMk/>
            <pc:sldMk cId="536117132" sldId="265"/>
            <ac:spMk id="14" creationId="{630611F6-B2C7-1A0C-4B61-D67324E940AD}"/>
          </ac:spMkLst>
        </pc:spChg>
        <pc:spChg chg="add mod">
          <ac:chgData name="Stewart, Rhea (STFC,RAL,ISIS)" userId="S::rhea.stewart@stfc.ac.uk::c28262b7-cd83-495a-b7bf-6701bb48be7b" providerId="AD" clId="Web-{76E5CB5E-E2B0-DD4F-5475-CB2D4A4031F5}" dt="2025-04-29T21:41:33.426" v="250" actId="1076"/>
          <ac:spMkLst>
            <pc:docMk/>
            <pc:sldMk cId="536117132" sldId="265"/>
            <ac:spMk id="15" creationId="{11B4CE7D-C38A-641C-8FCD-E5D0F38CD594}"/>
          </ac:spMkLst>
        </pc:spChg>
        <pc:spChg chg="add mod">
          <ac:chgData name="Stewart, Rhea (STFC,RAL,ISIS)" userId="S::rhea.stewart@stfc.ac.uk::c28262b7-cd83-495a-b7bf-6701bb48be7b" providerId="AD" clId="Web-{76E5CB5E-E2B0-DD4F-5475-CB2D4A4031F5}" dt="2025-04-29T21:41:36.489" v="251" actId="1076"/>
          <ac:spMkLst>
            <pc:docMk/>
            <pc:sldMk cId="536117132" sldId="265"/>
            <ac:spMk id="16" creationId="{DF73DE6C-8131-E650-F7C7-02FD733F2F9E}"/>
          </ac:spMkLst>
        </pc:spChg>
        <pc:spChg chg="add mod">
          <ac:chgData name="Stewart, Rhea (STFC,RAL,ISIS)" userId="S::rhea.stewart@stfc.ac.uk::c28262b7-cd83-495a-b7bf-6701bb48be7b" providerId="AD" clId="Web-{76E5CB5E-E2B0-DD4F-5475-CB2D4A4031F5}" dt="2025-04-29T21:43:29.116" v="286" actId="20577"/>
          <ac:spMkLst>
            <pc:docMk/>
            <pc:sldMk cId="536117132" sldId="265"/>
            <ac:spMk id="17" creationId="{A01172D9-E21E-77D4-8F00-BBA2E7C6B22B}"/>
          </ac:spMkLst>
        </pc:spChg>
        <pc:picChg chg="add mod modCrop">
          <ac:chgData name="Stewart, Rhea (STFC,RAL,ISIS)" userId="S::rhea.stewart@stfc.ac.uk::c28262b7-cd83-495a-b7bf-6701bb48be7b" providerId="AD" clId="Web-{76E5CB5E-E2B0-DD4F-5475-CB2D4A4031F5}" dt="2025-04-29T21:32:13.442" v="114"/>
          <ac:picMkLst>
            <pc:docMk/>
            <pc:sldMk cId="536117132" sldId="265"/>
            <ac:picMk id="3" creationId="{E16A87CA-1B21-C5FE-F9B6-E62F1378C454}"/>
          </ac:picMkLst>
        </pc:picChg>
      </pc:sldChg>
      <pc:sldChg chg="addSp modSp">
        <pc:chgData name="Stewart, Rhea (STFC,RAL,ISIS)" userId="S::rhea.stewart@stfc.ac.uk::c28262b7-cd83-495a-b7bf-6701bb48be7b" providerId="AD" clId="Web-{76E5CB5E-E2B0-DD4F-5475-CB2D4A4031F5}" dt="2025-04-29T21:47:11.075" v="298" actId="1076"/>
        <pc:sldMkLst>
          <pc:docMk/>
          <pc:sldMk cId="1618216084" sldId="266"/>
        </pc:sldMkLst>
        <pc:spChg chg="add mod">
          <ac:chgData name="Stewart, Rhea (STFC,RAL,ISIS)" userId="S::rhea.stewart@stfc.ac.uk::c28262b7-cd83-495a-b7bf-6701bb48be7b" providerId="AD" clId="Web-{76E5CB5E-E2B0-DD4F-5475-CB2D4A4031F5}" dt="2025-04-29T21:46:36.793" v="293"/>
          <ac:spMkLst>
            <pc:docMk/>
            <pc:sldMk cId="1618216084" sldId="266"/>
            <ac:spMk id="4" creationId="{1A6DAB28-52B8-5387-81FE-291BC7E20191}"/>
          </ac:spMkLst>
        </pc:spChg>
        <pc:spChg chg="add mod">
          <ac:chgData name="Stewart, Rhea (STFC,RAL,ISIS)" userId="S::rhea.stewart@stfc.ac.uk::c28262b7-cd83-495a-b7bf-6701bb48be7b" providerId="AD" clId="Web-{76E5CB5E-E2B0-DD4F-5475-CB2D4A4031F5}" dt="2025-04-29T21:46:51.809" v="296" actId="14100"/>
          <ac:spMkLst>
            <pc:docMk/>
            <pc:sldMk cId="1618216084" sldId="266"/>
            <ac:spMk id="6" creationId="{26FE4BC4-ACEA-7E72-6715-776C053AB9B6}"/>
          </ac:spMkLst>
        </pc:spChg>
        <pc:grpChg chg="add mod">
          <ac:chgData name="Stewart, Rhea (STFC,RAL,ISIS)" userId="S::rhea.stewart@stfc.ac.uk::c28262b7-cd83-495a-b7bf-6701bb48be7b" providerId="AD" clId="Web-{76E5CB5E-E2B0-DD4F-5475-CB2D4A4031F5}" dt="2025-04-29T21:47:11.075" v="298" actId="1076"/>
          <ac:grpSpMkLst>
            <pc:docMk/>
            <pc:sldMk cId="1618216084" sldId="266"/>
            <ac:grpSpMk id="7" creationId="{D466827E-4137-6A9D-0B84-545F0211150C}"/>
          </ac:grpSpMkLst>
        </pc:grpChg>
        <pc:picChg chg="add mod">
          <ac:chgData name="Stewart, Rhea (STFC,RAL,ISIS)" userId="S::rhea.stewart@stfc.ac.uk::c28262b7-cd83-495a-b7bf-6701bb48be7b" providerId="AD" clId="Web-{76E5CB5E-E2B0-DD4F-5475-CB2D4A4031F5}" dt="2025-04-29T21:45:34.416" v="289" actId="1076"/>
          <ac:picMkLst>
            <pc:docMk/>
            <pc:sldMk cId="1618216084" sldId="266"/>
            <ac:picMk id="3" creationId="{FFA064FF-410E-7576-0CB1-74D15F754D27}"/>
          </ac:picMkLst>
        </pc:picChg>
      </pc:sldChg>
      <pc:sldChg chg="addSp delSp modSp">
        <pc:chgData name="Stewart, Rhea (STFC,RAL,ISIS)" userId="S::rhea.stewart@stfc.ac.uk::c28262b7-cd83-495a-b7bf-6701bb48be7b" providerId="AD" clId="Web-{76E5CB5E-E2B0-DD4F-5475-CB2D4A4031F5}" dt="2025-04-29T21:17:27.247" v="64" actId="1076"/>
        <pc:sldMkLst>
          <pc:docMk/>
          <pc:sldMk cId="351295982" sldId="272"/>
        </pc:sldMkLst>
        <pc:spChg chg="add del mod">
          <ac:chgData name="Stewart, Rhea (STFC,RAL,ISIS)" userId="S::rhea.stewart@stfc.ac.uk::c28262b7-cd83-495a-b7bf-6701bb48be7b" providerId="AD" clId="Web-{76E5CB5E-E2B0-DD4F-5475-CB2D4A4031F5}" dt="2025-04-29T21:15:44.025" v="40"/>
          <ac:spMkLst>
            <pc:docMk/>
            <pc:sldMk cId="351295982" sldId="272"/>
            <ac:spMk id="3" creationId="{AFAD5334-9E9E-B3AE-D26B-7608A65180EB}"/>
          </ac:spMkLst>
        </pc:spChg>
        <pc:spChg chg="add mod">
          <ac:chgData name="Stewart, Rhea (STFC,RAL,ISIS)" userId="S::rhea.stewart@stfc.ac.uk::c28262b7-cd83-495a-b7bf-6701bb48be7b" providerId="AD" clId="Web-{76E5CB5E-E2B0-DD4F-5475-CB2D4A4031F5}" dt="2025-04-29T21:15:35.244" v="38" actId="1076"/>
          <ac:spMkLst>
            <pc:docMk/>
            <pc:sldMk cId="351295982" sldId="272"/>
            <ac:spMk id="8" creationId="{B9B6C843-8AFA-CDA6-7DAE-AC5998536260}"/>
          </ac:spMkLst>
        </pc:spChg>
        <pc:spChg chg="add del">
          <ac:chgData name="Stewart, Rhea (STFC,RAL,ISIS)" userId="S::rhea.stewart@stfc.ac.uk::c28262b7-cd83-495a-b7bf-6701bb48be7b" providerId="AD" clId="Web-{76E5CB5E-E2B0-DD4F-5475-CB2D4A4031F5}" dt="2025-04-29T21:12:18.520" v="10"/>
          <ac:spMkLst>
            <pc:docMk/>
            <pc:sldMk cId="351295982" sldId="272"/>
            <ac:spMk id="9" creationId="{77BF7EC7-164E-42F7-514B-EAB82E9531C3}"/>
          </ac:spMkLst>
        </pc:spChg>
        <pc:spChg chg="add del">
          <ac:chgData name="Stewart, Rhea (STFC,RAL,ISIS)" userId="S::rhea.stewart@stfc.ac.uk::c28262b7-cd83-495a-b7bf-6701bb48be7b" providerId="AD" clId="Web-{76E5CB5E-E2B0-DD4F-5475-CB2D4A4031F5}" dt="2025-04-29T21:12:25.224" v="13"/>
          <ac:spMkLst>
            <pc:docMk/>
            <pc:sldMk cId="351295982" sldId="272"/>
            <ac:spMk id="10" creationId="{B7D899C5-C79A-F12A-B6D4-0968F60279E0}"/>
          </ac:spMkLst>
        </pc:spChg>
        <pc:spChg chg="add del">
          <ac:chgData name="Stewart, Rhea (STFC,RAL,ISIS)" userId="S::rhea.stewart@stfc.ac.uk::c28262b7-cd83-495a-b7bf-6701bb48be7b" providerId="AD" clId="Web-{76E5CB5E-E2B0-DD4F-5475-CB2D4A4031F5}" dt="2025-04-29T21:12:20.739" v="11"/>
          <ac:spMkLst>
            <pc:docMk/>
            <pc:sldMk cId="351295982" sldId="272"/>
            <ac:spMk id="11" creationId="{DD220C1C-DBB3-C0D2-DC55-0592D8AC54D9}"/>
          </ac:spMkLst>
        </pc:spChg>
        <pc:spChg chg="add del">
          <ac:chgData name="Stewart, Rhea (STFC,RAL,ISIS)" userId="S::rhea.stewart@stfc.ac.uk::c28262b7-cd83-495a-b7bf-6701bb48be7b" providerId="AD" clId="Web-{76E5CB5E-E2B0-DD4F-5475-CB2D4A4031F5}" dt="2025-04-29T21:12:22.333" v="12"/>
          <ac:spMkLst>
            <pc:docMk/>
            <pc:sldMk cId="351295982" sldId="272"/>
            <ac:spMk id="12" creationId="{F530DF40-94CD-6FD4-B6A3-1AA4A06737D9}"/>
          </ac:spMkLst>
        </pc:spChg>
        <pc:spChg chg="add mod">
          <ac:chgData name="Stewart, Rhea (STFC,RAL,ISIS)" userId="S::rhea.stewart@stfc.ac.uk::c28262b7-cd83-495a-b7bf-6701bb48be7b" providerId="AD" clId="Web-{76E5CB5E-E2B0-DD4F-5475-CB2D4A4031F5}" dt="2025-04-29T21:15:41.838" v="39" actId="1076"/>
          <ac:spMkLst>
            <pc:docMk/>
            <pc:sldMk cId="351295982" sldId="272"/>
            <ac:spMk id="13" creationId="{2C2B4531-F701-96B5-CA03-C0FC2EF8A96B}"/>
          </ac:spMkLst>
        </pc:spChg>
        <pc:spChg chg="add mod">
          <ac:chgData name="Stewart, Rhea (STFC,RAL,ISIS)" userId="S::rhea.stewart@stfc.ac.uk::c28262b7-cd83-495a-b7bf-6701bb48be7b" providerId="AD" clId="Web-{76E5CB5E-E2B0-DD4F-5475-CB2D4A4031F5}" dt="2025-04-29T21:17:15.590" v="59" actId="14100"/>
          <ac:spMkLst>
            <pc:docMk/>
            <pc:sldMk cId="351295982" sldId="272"/>
            <ac:spMk id="17" creationId="{2F0CE27A-FBB9-A43C-16FF-263950DBF0BD}"/>
          </ac:spMkLst>
        </pc:spChg>
        <pc:picChg chg="add mod">
          <ac:chgData name="Stewart, Rhea (STFC,RAL,ISIS)" userId="S::rhea.stewart@stfc.ac.uk::c28262b7-cd83-495a-b7bf-6701bb48be7b" providerId="AD" clId="Web-{76E5CB5E-E2B0-DD4F-5475-CB2D4A4031F5}" dt="2025-04-29T21:15:20.337" v="31" actId="1076"/>
          <ac:picMkLst>
            <pc:docMk/>
            <pc:sldMk cId="351295982" sldId="272"/>
            <ac:picMk id="4" creationId="{48D6EF78-18C8-85B5-FDAA-5FBB88B5B906}"/>
          </ac:picMkLst>
        </pc:picChg>
        <pc:picChg chg="add mod">
          <ac:chgData name="Stewart, Rhea (STFC,RAL,ISIS)" userId="S::rhea.stewart@stfc.ac.uk::c28262b7-cd83-495a-b7bf-6701bb48be7b" providerId="AD" clId="Web-{76E5CB5E-E2B0-DD4F-5475-CB2D4A4031F5}" dt="2025-04-29T21:15:29.650" v="37" actId="1076"/>
          <ac:picMkLst>
            <pc:docMk/>
            <pc:sldMk cId="351295982" sldId="272"/>
            <ac:picMk id="6" creationId="{8175D8EB-ED31-9024-FF63-7EC86F88B997}"/>
          </ac:picMkLst>
        </pc:picChg>
        <pc:picChg chg="add mod">
          <ac:chgData name="Stewart, Rhea (STFC,RAL,ISIS)" userId="S::rhea.stewart@stfc.ac.uk::c28262b7-cd83-495a-b7bf-6701bb48be7b" providerId="AD" clId="Web-{76E5CB5E-E2B0-DD4F-5475-CB2D4A4031F5}" dt="2025-04-29T21:15:25.275" v="36" actId="1076"/>
          <ac:picMkLst>
            <pc:docMk/>
            <pc:sldMk cId="351295982" sldId="272"/>
            <ac:picMk id="7" creationId="{3FF676C9-FBB0-EB99-75B3-8D680E2BD0A5}"/>
          </ac:picMkLst>
        </pc:picChg>
        <pc:picChg chg="add del mod">
          <ac:chgData name="Stewart, Rhea (STFC,RAL,ISIS)" userId="S::rhea.stewart@stfc.ac.uk::c28262b7-cd83-495a-b7bf-6701bb48be7b" providerId="AD" clId="Web-{76E5CB5E-E2B0-DD4F-5475-CB2D4A4031F5}" dt="2025-04-29T21:16:41.730" v="48"/>
          <ac:picMkLst>
            <pc:docMk/>
            <pc:sldMk cId="351295982" sldId="272"/>
            <ac:picMk id="14" creationId="{627DB3E1-9306-7D80-3B09-29FB4327AAC8}"/>
          </ac:picMkLst>
        </pc:picChg>
        <pc:picChg chg="add del mod">
          <ac:chgData name="Stewart, Rhea (STFC,RAL,ISIS)" userId="S::rhea.stewart@stfc.ac.uk::c28262b7-cd83-495a-b7bf-6701bb48be7b" providerId="AD" clId="Web-{76E5CB5E-E2B0-DD4F-5475-CB2D4A4031F5}" dt="2025-04-29T21:17:17.512" v="60"/>
          <ac:picMkLst>
            <pc:docMk/>
            <pc:sldMk cId="351295982" sldId="272"/>
            <ac:picMk id="15" creationId="{DAAA295A-9936-8109-1EB0-74896906129B}"/>
          </ac:picMkLst>
        </pc:picChg>
        <pc:picChg chg="add del mod">
          <ac:chgData name="Stewart, Rhea (STFC,RAL,ISIS)" userId="S::rhea.stewart@stfc.ac.uk::c28262b7-cd83-495a-b7bf-6701bb48be7b" providerId="AD" clId="Web-{76E5CB5E-E2B0-DD4F-5475-CB2D4A4031F5}" dt="2025-04-29T21:16:52.387" v="51"/>
          <ac:picMkLst>
            <pc:docMk/>
            <pc:sldMk cId="351295982" sldId="272"/>
            <ac:picMk id="16" creationId="{9A1847FF-0174-65BA-1FAB-F79EBADF1221}"/>
          </ac:picMkLst>
        </pc:picChg>
        <pc:picChg chg="add mod">
          <ac:chgData name="Stewart, Rhea (STFC,RAL,ISIS)" userId="S::rhea.stewart@stfc.ac.uk::c28262b7-cd83-495a-b7bf-6701bb48be7b" providerId="AD" clId="Web-{76E5CB5E-E2B0-DD4F-5475-CB2D4A4031F5}" dt="2025-04-29T21:17:27.247" v="64" actId="1076"/>
          <ac:picMkLst>
            <pc:docMk/>
            <pc:sldMk cId="351295982" sldId="272"/>
            <ac:picMk id="18" creationId="{632EA51B-007E-DAE2-9EEA-76376CB1213B}"/>
          </ac:picMkLst>
        </pc:picChg>
      </pc:sldChg>
      <pc:sldChg chg="addSp delSp">
        <pc:chgData name="Stewart, Rhea (STFC,RAL,ISIS)" userId="S::rhea.stewart@stfc.ac.uk::c28262b7-cd83-495a-b7bf-6701bb48be7b" providerId="AD" clId="Web-{76E5CB5E-E2B0-DD4F-5475-CB2D4A4031F5}" dt="2025-04-29T21:13:56.695" v="27"/>
        <pc:sldMkLst>
          <pc:docMk/>
          <pc:sldMk cId="3213085009" sldId="273"/>
        </pc:sldMkLst>
        <pc:spChg chg="add del">
          <ac:chgData name="Stewart, Rhea (STFC,RAL,ISIS)" userId="S::rhea.stewart@stfc.ac.uk::c28262b7-cd83-495a-b7bf-6701bb48be7b" providerId="AD" clId="Web-{76E5CB5E-E2B0-DD4F-5475-CB2D4A4031F5}" dt="2025-04-29T21:13:56.695" v="27"/>
          <ac:spMkLst>
            <pc:docMk/>
            <pc:sldMk cId="3213085009" sldId="273"/>
            <ac:spMk id="3" creationId="{4AF54B8A-7F9A-CDCB-AF82-A73BD2887F00}"/>
          </ac:spMkLst>
        </pc:spChg>
      </pc:sldChg>
      <pc:sldChg chg="delSp modSp">
        <pc:chgData name="Stewart, Rhea (STFC,RAL,ISIS)" userId="S::rhea.stewart@stfc.ac.uk::c28262b7-cd83-495a-b7bf-6701bb48be7b" providerId="AD" clId="Web-{76E5CB5E-E2B0-DD4F-5475-CB2D4A4031F5}" dt="2025-04-29T21:13:42.007" v="24"/>
        <pc:sldMkLst>
          <pc:docMk/>
          <pc:sldMk cId="2214812296" sldId="274"/>
        </pc:sldMkLst>
        <pc:spChg chg="del mod">
          <ac:chgData name="Stewart, Rhea (STFC,RAL,ISIS)" userId="S::rhea.stewart@stfc.ac.uk::c28262b7-cd83-495a-b7bf-6701bb48be7b" providerId="AD" clId="Web-{76E5CB5E-E2B0-DD4F-5475-CB2D4A4031F5}" dt="2025-04-29T21:13:42.007" v="24"/>
          <ac:spMkLst>
            <pc:docMk/>
            <pc:sldMk cId="2214812296" sldId="274"/>
            <ac:spMk id="16" creationId="{4AF54B8A-7F9A-CDCB-AF82-A73BD2887F00}"/>
          </ac:spMkLst>
        </pc:spChg>
      </pc:sldChg>
      <pc:sldChg chg="add replId">
        <pc:chgData name="Stewart, Rhea (STFC,RAL,ISIS)" userId="S::rhea.stewart@stfc.ac.uk::c28262b7-cd83-495a-b7bf-6701bb48be7b" providerId="AD" clId="Web-{76E5CB5E-E2B0-DD4F-5475-CB2D4A4031F5}" dt="2025-04-29T21:13:53.554" v="26"/>
        <pc:sldMkLst>
          <pc:docMk/>
          <pc:sldMk cId="1338390762" sldId="275"/>
        </pc:sldMkLst>
      </pc:sldChg>
    </pc:docChg>
  </pc:docChgLst>
  <pc:docChgLst>
    <pc:chgData name="Stewart, Rhea (STFC,RAL,ISIS)" userId="S::rhea.stewart@stfc.ac.uk::c28262b7-cd83-495a-b7bf-6701bb48be7b" providerId="AD" clId="Web-{60C79A19-2D41-4536-D649-18D9AA74FB05}"/>
    <pc:docChg chg="addSld delSld modSld">
      <pc:chgData name="Stewart, Rhea (STFC,RAL,ISIS)" userId="S::rhea.stewart@stfc.ac.uk::c28262b7-cd83-495a-b7bf-6701bb48be7b" providerId="AD" clId="Web-{60C79A19-2D41-4536-D649-18D9AA74FB05}" dt="2024-10-25T15:32:45.921" v="227" actId="20577"/>
      <pc:docMkLst>
        <pc:docMk/>
      </pc:docMkLst>
      <pc:sldChg chg="delSp modSp">
        <pc:chgData name="Stewart, Rhea (STFC,RAL,ISIS)" userId="S::rhea.stewart@stfc.ac.uk::c28262b7-cd83-495a-b7bf-6701bb48be7b" providerId="AD" clId="Web-{60C79A19-2D41-4536-D649-18D9AA74FB05}" dt="2024-10-25T13:03:28.329" v="69" actId="1076"/>
        <pc:sldMkLst>
          <pc:docMk/>
          <pc:sldMk cId="3699373884" sldId="258"/>
        </pc:sldMkLst>
        <pc:spChg chg="mod">
          <ac:chgData name="Stewart, Rhea (STFC,RAL,ISIS)" userId="S::rhea.stewart@stfc.ac.uk::c28262b7-cd83-495a-b7bf-6701bb48be7b" providerId="AD" clId="Web-{60C79A19-2D41-4536-D649-18D9AA74FB05}" dt="2024-10-25T13:03:28.329" v="69" actId="1076"/>
          <ac:spMkLst>
            <pc:docMk/>
            <pc:sldMk cId="3699373884" sldId="258"/>
            <ac:spMk id="3" creationId="{A794BF12-1AC0-5541-85FE-57A3AF4ACA35}"/>
          </ac:spMkLst>
        </pc:spChg>
        <pc:picChg chg="mod">
          <ac:chgData name="Stewart, Rhea (STFC,RAL,ISIS)" userId="S::rhea.stewart@stfc.ac.uk::c28262b7-cd83-495a-b7bf-6701bb48be7b" providerId="AD" clId="Web-{60C79A19-2D41-4536-D649-18D9AA74FB05}" dt="2024-10-25T13:03:21.110" v="63" actId="1076"/>
          <ac:picMkLst>
            <pc:docMk/>
            <pc:sldMk cId="3699373884" sldId="258"/>
            <ac:picMk id="30" creationId="{74AF1496-CA97-8BEE-0E01-9A4E5D1E7FC8}"/>
          </ac:picMkLst>
        </pc:picChg>
        <pc:picChg chg="mod">
          <ac:chgData name="Stewart, Rhea (STFC,RAL,ISIS)" userId="S::rhea.stewart@stfc.ac.uk::c28262b7-cd83-495a-b7bf-6701bb48be7b" providerId="AD" clId="Web-{60C79A19-2D41-4536-D649-18D9AA74FB05}" dt="2024-10-25T13:03:21.110" v="64" actId="1076"/>
          <ac:picMkLst>
            <pc:docMk/>
            <pc:sldMk cId="3699373884" sldId="258"/>
            <ac:picMk id="36" creationId="{B77C00CA-022E-3C08-DA09-4FCB9F1C5675}"/>
          </ac:picMkLst>
        </pc:picChg>
        <pc:picChg chg="mod">
          <ac:chgData name="Stewart, Rhea (STFC,RAL,ISIS)" userId="S::rhea.stewart@stfc.ac.uk::c28262b7-cd83-495a-b7bf-6701bb48be7b" providerId="AD" clId="Web-{60C79A19-2D41-4536-D649-18D9AA74FB05}" dt="2024-10-25T13:03:21.125" v="65" actId="1076"/>
          <ac:picMkLst>
            <pc:docMk/>
            <pc:sldMk cId="3699373884" sldId="258"/>
            <ac:picMk id="39" creationId="{00D73DEC-A5B7-418A-DBBD-D9D5988C014F}"/>
          </ac:picMkLst>
        </pc:picChg>
        <pc:picChg chg="mod">
          <ac:chgData name="Stewart, Rhea (STFC,RAL,ISIS)" userId="S::rhea.stewart@stfc.ac.uk::c28262b7-cd83-495a-b7bf-6701bb48be7b" providerId="AD" clId="Web-{60C79A19-2D41-4536-D649-18D9AA74FB05}" dt="2024-10-25T13:03:21.125" v="66" actId="1076"/>
          <ac:picMkLst>
            <pc:docMk/>
            <pc:sldMk cId="3699373884" sldId="258"/>
            <ac:picMk id="43" creationId="{F8552955-DE72-ADA2-5887-FEA3E9D18C93}"/>
          </ac:picMkLst>
        </pc:picChg>
        <pc:picChg chg="mod">
          <ac:chgData name="Stewart, Rhea (STFC,RAL,ISIS)" userId="S::rhea.stewart@stfc.ac.uk::c28262b7-cd83-495a-b7bf-6701bb48be7b" providerId="AD" clId="Web-{60C79A19-2D41-4536-D649-18D9AA74FB05}" dt="2024-10-25T13:03:21.125" v="67" actId="1076"/>
          <ac:picMkLst>
            <pc:docMk/>
            <pc:sldMk cId="3699373884" sldId="258"/>
            <ac:picMk id="49" creationId="{E244F99A-17B6-DE7A-26E3-AF9378F6146A}"/>
          </ac:picMkLst>
        </pc:picChg>
      </pc:sldChg>
      <pc:sldChg chg="addSp delSp modSp">
        <pc:chgData name="Stewart, Rhea (STFC,RAL,ISIS)" userId="S::rhea.stewart@stfc.ac.uk::c28262b7-cd83-495a-b7bf-6701bb48be7b" providerId="AD" clId="Web-{60C79A19-2D41-4536-D649-18D9AA74FB05}" dt="2024-10-25T15:32:45.921" v="227" actId="20577"/>
        <pc:sldMkLst>
          <pc:docMk/>
          <pc:sldMk cId="1892643093" sldId="268"/>
        </pc:sldMkLst>
        <pc:spChg chg="mod">
          <ac:chgData name="Stewart, Rhea (STFC,RAL,ISIS)" userId="S::rhea.stewart@stfc.ac.uk::c28262b7-cd83-495a-b7bf-6701bb48be7b" providerId="AD" clId="Web-{60C79A19-2D41-4536-D649-18D9AA74FB05}" dt="2024-10-25T13:03:45.001" v="75" actId="14100"/>
          <ac:spMkLst>
            <pc:docMk/>
            <pc:sldMk cId="1892643093" sldId="268"/>
            <ac:spMk id="3" creationId="{55B76995-60FF-79CA-B72C-DFB58CEF5A86}"/>
          </ac:spMkLst>
        </pc:spChg>
        <pc:spChg chg="add mod">
          <ac:chgData name="Stewart, Rhea (STFC,RAL,ISIS)" userId="S::rhea.stewart@stfc.ac.uk::c28262b7-cd83-495a-b7bf-6701bb48be7b" providerId="AD" clId="Web-{60C79A19-2D41-4536-D649-18D9AA74FB05}" dt="2024-10-25T15:32:36.374" v="226"/>
          <ac:spMkLst>
            <pc:docMk/>
            <pc:sldMk cId="1892643093" sldId="268"/>
            <ac:spMk id="5" creationId="{59B98350-EAB1-B8F7-9B23-A369D7A437F2}"/>
          </ac:spMkLst>
        </pc:spChg>
        <pc:spChg chg="add mod">
          <ac:chgData name="Stewart, Rhea (STFC,RAL,ISIS)" userId="S::rhea.stewart@stfc.ac.uk::c28262b7-cd83-495a-b7bf-6701bb48be7b" providerId="AD" clId="Web-{60C79A19-2D41-4536-D649-18D9AA74FB05}" dt="2024-10-25T15:32:45.921" v="227" actId="20577"/>
          <ac:spMkLst>
            <pc:docMk/>
            <pc:sldMk cId="1892643093" sldId="268"/>
            <ac:spMk id="8" creationId="{FCE3D94C-193A-5AAC-085F-2DA64A4102E5}"/>
          </ac:spMkLst>
        </pc:spChg>
        <pc:picChg chg="add mod">
          <ac:chgData name="Stewart, Rhea (STFC,RAL,ISIS)" userId="S::rhea.stewart@stfc.ac.uk::c28262b7-cd83-495a-b7bf-6701bb48be7b" providerId="AD" clId="Web-{60C79A19-2D41-4536-D649-18D9AA74FB05}" dt="2024-10-25T15:32:02.857" v="217" actId="14100"/>
          <ac:picMkLst>
            <pc:docMk/>
            <pc:sldMk cId="1892643093" sldId="268"/>
            <ac:picMk id="6" creationId="{87C7454B-B5B7-3F31-5D6E-BDDE689C66B5}"/>
          </ac:picMkLst>
        </pc:picChg>
        <pc:cxnChg chg="add mod">
          <ac:chgData name="Stewart, Rhea (STFC,RAL,ISIS)" userId="S::rhea.stewart@stfc.ac.uk::c28262b7-cd83-495a-b7bf-6701bb48be7b" providerId="AD" clId="Web-{60C79A19-2D41-4536-D649-18D9AA74FB05}" dt="2024-10-25T15:29:39.976" v="152" actId="14100"/>
          <ac:cxnSpMkLst>
            <pc:docMk/>
            <pc:sldMk cId="1892643093" sldId="268"/>
            <ac:cxnSpMk id="7" creationId="{AE1529BF-DBE4-A3B5-7883-298EF33F3EAD}"/>
          </ac:cxnSpMkLst>
        </pc:cxnChg>
        <pc:cxnChg chg="add mod">
          <ac:chgData name="Stewart, Rhea (STFC,RAL,ISIS)" userId="S::rhea.stewart@stfc.ac.uk::c28262b7-cd83-495a-b7bf-6701bb48be7b" providerId="AD" clId="Web-{60C79A19-2D41-4536-D649-18D9AA74FB05}" dt="2024-10-25T15:30:29.963" v="157" actId="14100"/>
          <ac:cxnSpMkLst>
            <pc:docMk/>
            <pc:sldMk cId="1892643093" sldId="268"/>
            <ac:cxnSpMk id="21" creationId="{90E29A96-B968-8E8C-0B34-15B58FADA1A8}"/>
          </ac:cxnSpMkLst>
        </pc:cxnChg>
      </pc:sldChg>
      <pc:sldChg chg="del">
        <pc:chgData name="Stewart, Rhea (STFC,RAL,ISIS)" userId="S::rhea.stewart@stfc.ac.uk::c28262b7-cd83-495a-b7bf-6701bb48be7b" providerId="AD" clId="Web-{60C79A19-2D41-4536-D649-18D9AA74FB05}" dt="2024-10-25T13:01:04.215" v="31"/>
        <pc:sldMkLst>
          <pc:docMk/>
          <pc:sldMk cId="147257365" sldId="271"/>
        </pc:sldMkLst>
      </pc:sldChg>
      <pc:sldChg chg="delSp modSp add replId">
        <pc:chgData name="Stewart, Rhea (STFC,RAL,ISIS)" userId="S::rhea.stewart@stfc.ac.uk::c28262b7-cd83-495a-b7bf-6701bb48be7b" providerId="AD" clId="Web-{60C79A19-2D41-4536-D649-18D9AA74FB05}" dt="2024-10-25T13:01:01.903" v="30"/>
        <pc:sldMkLst>
          <pc:docMk/>
          <pc:sldMk cId="3311750463" sldId="291"/>
        </pc:sldMkLst>
        <pc:spChg chg="mod">
          <ac:chgData name="Stewart, Rhea (STFC,RAL,ISIS)" userId="S::rhea.stewart@stfc.ac.uk::c28262b7-cd83-495a-b7bf-6701bb48be7b" providerId="AD" clId="Web-{60C79A19-2D41-4536-D649-18D9AA74FB05}" dt="2024-10-25T13:01:00.653" v="29" actId="1076"/>
          <ac:spMkLst>
            <pc:docMk/>
            <pc:sldMk cId="3311750463" sldId="291"/>
            <ac:spMk id="12" creationId="{D9A145EA-D143-786D-E26A-D1839DB7CED6}"/>
          </ac:spMkLst>
        </pc:spChg>
      </pc:sldChg>
    </pc:docChg>
  </pc:docChgLst>
  <pc:docChgLst>
    <pc:chgData name="Stewart, Rhea (STFC,RAL,ISIS)" userId="S::rhea.stewart@stfc.ac.uk::c28262b7-cd83-495a-b7bf-6701bb48be7b" providerId="AD" clId="Web-{CF98A380-27D9-F133-1660-58A9B7BDC9B2}"/>
    <pc:docChg chg="delSld modSld">
      <pc:chgData name="Stewart, Rhea (STFC,RAL,ISIS)" userId="S::rhea.stewart@stfc.ac.uk::c28262b7-cd83-495a-b7bf-6701bb48be7b" providerId="AD" clId="Web-{CF98A380-27D9-F133-1660-58A9B7BDC9B2}" dt="2024-10-30T14:24:10.707" v="43"/>
      <pc:docMkLst>
        <pc:docMk/>
      </pc:docMkLst>
      <pc:sldChg chg="delSp modSp del">
        <pc:chgData name="Stewart, Rhea (STFC,RAL,ISIS)" userId="S::rhea.stewart@stfc.ac.uk::c28262b7-cd83-495a-b7bf-6701bb48be7b" providerId="AD" clId="Web-{CF98A380-27D9-F133-1660-58A9B7BDC9B2}" dt="2024-10-30T14:24:02.910" v="41"/>
        <pc:sldMkLst>
          <pc:docMk/>
          <pc:sldMk cId="3837635900" sldId="259"/>
        </pc:sldMkLst>
      </pc:sldChg>
      <pc:sldChg chg="delSp">
        <pc:chgData name="Stewart, Rhea (STFC,RAL,ISIS)" userId="S::rhea.stewart@stfc.ac.uk::c28262b7-cd83-495a-b7bf-6701bb48be7b" providerId="AD" clId="Web-{CF98A380-27D9-F133-1660-58A9B7BDC9B2}" dt="2024-10-30T14:24:10.707" v="43"/>
        <pc:sldMkLst>
          <pc:docMk/>
          <pc:sldMk cId="1564043985" sldId="267"/>
        </pc:sldMkLst>
      </pc:sldChg>
      <pc:sldChg chg="modSp">
        <pc:chgData name="Stewart, Rhea (STFC,RAL,ISIS)" userId="S::rhea.stewart@stfc.ac.uk::c28262b7-cd83-495a-b7bf-6701bb48be7b" providerId="AD" clId="Web-{CF98A380-27D9-F133-1660-58A9B7BDC9B2}" dt="2024-10-30T14:21:57.870" v="4" actId="1076"/>
        <pc:sldMkLst>
          <pc:docMk/>
          <pc:sldMk cId="1892643093" sldId="268"/>
        </pc:sldMkLst>
        <pc:spChg chg="mod">
          <ac:chgData name="Stewart, Rhea (STFC,RAL,ISIS)" userId="S::rhea.stewart@stfc.ac.uk::c28262b7-cd83-495a-b7bf-6701bb48be7b" providerId="AD" clId="Web-{CF98A380-27D9-F133-1660-58A9B7BDC9B2}" dt="2024-10-30T14:21:57.870" v="3" actId="1076"/>
          <ac:spMkLst>
            <pc:docMk/>
            <pc:sldMk cId="1892643093" sldId="268"/>
            <ac:spMk id="5" creationId="{59B98350-EAB1-B8F7-9B23-A369D7A437F2}"/>
          </ac:spMkLst>
        </pc:spChg>
        <pc:spChg chg="mod">
          <ac:chgData name="Stewart, Rhea (STFC,RAL,ISIS)" userId="S::rhea.stewart@stfc.ac.uk::c28262b7-cd83-495a-b7bf-6701bb48be7b" providerId="AD" clId="Web-{CF98A380-27D9-F133-1660-58A9B7BDC9B2}" dt="2024-10-30T14:21:57.870" v="4" actId="1076"/>
          <ac:spMkLst>
            <pc:docMk/>
            <pc:sldMk cId="1892643093" sldId="268"/>
            <ac:spMk id="8" creationId="{FCE3D94C-193A-5AAC-085F-2DA64A4102E5}"/>
          </ac:spMkLst>
        </pc:spChg>
        <pc:picChg chg="mod">
          <ac:chgData name="Stewart, Rhea (STFC,RAL,ISIS)" userId="S::rhea.stewart@stfc.ac.uk::c28262b7-cd83-495a-b7bf-6701bb48be7b" providerId="AD" clId="Web-{CF98A380-27D9-F133-1660-58A9B7BDC9B2}" dt="2024-10-30T14:21:57.854" v="0" actId="1076"/>
          <ac:picMkLst>
            <pc:docMk/>
            <pc:sldMk cId="1892643093" sldId="268"/>
            <ac:picMk id="6" creationId="{87C7454B-B5B7-3F31-5D6E-BDDE689C66B5}"/>
          </ac:picMkLst>
        </pc:picChg>
        <pc:cxnChg chg="mod">
          <ac:chgData name="Stewart, Rhea (STFC,RAL,ISIS)" userId="S::rhea.stewart@stfc.ac.uk::c28262b7-cd83-495a-b7bf-6701bb48be7b" providerId="AD" clId="Web-{CF98A380-27D9-F133-1660-58A9B7BDC9B2}" dt="2024-10-30T14:21:57.854" v="1" actId="1076"/>
          <ac:cxnSpMkLst>
            <pc:docMk/>
            <pc:sldMk cId="1892643093" sldId="268"/>
            <ac:cxnSpMk id="7" creationId="{AE1529BF-DBE4-A3B5-7883-298EF33F3EAD}"/>
          </ac:cxnSpMkLst>
        </pc:cxnChg>
        <pc:cxnChg chg="mod">
          <ac:chgData name="Stewart, Rhea (STFC,RAL,ISIS)" userId="S::rhea.stewart@stfc.ac.uk::c28262b7-cd83-495a-b7bf-6701bb48be7b" providerId="AD" clId="Web-{CF98A380-27D9-F133-1660-58A9B7BDC9B2}" dt="2024-10-30T14:21:57.854" v="2" actId="1076"/>
          <ac:cxnSpMkLst>
            <pc:docMk/>
            <pc:sldMk cId="1892643093" sldId="268"/>
            <ac:cxnSpMk id="21" creationId="{90E29A96-B968-8E8C-0B34-15B58FADA1A8}"/>
          </ac:cxnSpMkLst>
        </pc:cxnChg>
      </pc:sldChg>
      <pc:sldChg chg="delSp del">
        <pc:chgData name="Stewart, Rhea (STFC,RAL,ISIS)" userId="S::rhea.stewart@stfc.ac.uk::c28262b7-cd83-495a-b7bf-6701bb48be7b" providerId="AD" clId="Web-{CF98A380-27D9-F133-1660-58A9B7BDC9B2}" dt="2024-10-30T14:24:01.363" v="40"/>
        <pc:sldMkLst>
          <pc:docMk/>
          <pc:sldMk cId="3254620425" sldId="270"/>
        </pc:sldMkLst>
      </pc:sldChg>
      <pc:sldChg chg="del">
        <pc:chgData name="Stewart, Rhea (STFC,RAL,ISIS)" userId="S::rhea.stewart@stfc.ac.uk::c28262b7-cd83-495a-b7bf-6701bb48be7b" providerId="AD" clId="Web-{CF98A380-27D9-F133-1660-58A9B7BDC9B2}" dt="2024-10-30T14:24:06.066" v="42"/>
        <pc:sldMkLst>
          <pc:docMk/>
          <pc:sldMk cId="540975810" sldId="275"/>
        </pc:sldMkLst>
      </pc:sldChg>
      <pc:sldChg chg="modSp">
        <pc:chgData name="Stewart, Rhea (STFC,RAL,ISIS)" userId="S::rhea.stewart@stfc.ac.uk::c28262b7-cd83-495a-b7bf-6701bb48be7b" providerId="AD" clId="Web-{CF98A380-27D9-F133-1660-58A9B7BDC9B2}" dt="2024-10-30T14:22:07.183" v="5" actId="20577"/>
        <pc:sldMkLst>
          <pc:docMk/>
          <pc:sldMk cId="3311750463" sldId="291"/>
        </pc:sldMkLst>
        <pc:spChg chg="mod">
          <ac:chgData name="Stewart, Rhea (STFC,RAL,ISIS)" userId="S::rhea.stewart@stfc.ac.uk::c28262b7-cd83-495a-b7bf-6701bb48be7b" providerId="AD" clId="Web-{CF98A380-27D9-F133-1660-58A9B7BDC9B2}" dt="2024-10-30T14:22:07.183" v="5" actId="20577"/>
          <ac:spMkLst>
            <pc:docMk/>
            <pc:sldMk cId="3311750463" sldId="291"/>
            <ac:spMk id="12" creationId="{D9A145EA-D143-786D-E26A-D1839DB7CED6}"/>
          </ac:spMkLst>
        </pc:spChg>
      </pc:sldChg>
    </pc:docChg>
  </pc:docChgLst>
  <pc:docChgLst>
    <pc:chgData name="Stewart, Rhea (STFC,RAL,ISIS)" userId="S::rhea.stewart@stfc.ac.uk::c28262b7-cd83-495a-b7bf-6701bb48be7b" providerId="AD" clId="Web-{F7F4AF9B-7345-FFBB-0DE4-0404F7B2F9FA}"/>
    <pc:docChg chg="addSld modSld">
      <pc:chgData name="Stewart, Rhea (STFC,RAL,ISIS)" userId="S::rhea.stewart@stfc.ac.uk::c28262b7-cd83-495a-b7bf-6701bb48be7b" providerId="AD" clId="Web-{F7F4AF9B-7345-FFBB-0DE4-0404F7B2F9FA}" dt="2025-04-29T16:36:44.637" v="462" actId="20577"/>
      <pc:docMkLst>
        <pc:docMk/>
      </pc:docMkLst>
      <pc:sldChg chg="modSp">
        <pc:chgData name="Stewart, Rhea (STFC,RAL,ISIS)" userId="S::rhea.stewart@stfc.ac.uk::c28262b7-cd83-495a-b7bf-6701bb48be7b" providerId="AD" clId="Web-{F7F4AF9B-7345-FFBB-0DE4-0404F7B2F9FA}" dt="2025-04-29T15:50:12.660" v="11" actId="20577"/>
        <pc:sldMkLst>
          <pc:docMk/>
          <pc:sldMk cId="3187430100" sldId="260"/>
        </pc:sldMkLst>
        <pc:spChg chg="mod">
          <ac:chgData name="Stewart, Rhea (STFC,RAL,ISIS)" userId="S::rhea.stewart@stfc.ac.uk::c28262b7-cd83-495a-b7bf-6701bb48be7b" providerId="AD" clId="Web-{F7F4AF9B-7345-FFBB-0DE4-0404F7B2F9FA}" dt="2025-04-29T15:50:12.660" v="11" actId="20577"/>
          <ac:spMkLst>
            <pc:docMk/>
            <pc:sldMk cId="3187430100" sldId="260"/>
            <ac:spMk id="3" creationId="{B3F2AB3E-18BF-ED6B-F6E8-4356EE0C5AAE}"/>
          </ac:spMkLst>
        </pc:spChg>
      </pc:sldChg>
      <pc:sldChg chg="modSp">
        <pc:chgData name="Stewart, Rhea (STFC,RAL,ISIS)" userId="S::rhea.stewart@stfc.ac.uk::c28262b7-cd83-495a-b7bf-6701bb48be7b" providerId="AD" clId="Web-{F7F4AF9B-7345-FFBB-0DE4-0404F7B2F9FA}" dt="2025-04-29T16:06:08.486" v="48" actId="1076"/>
        <pc:sldMkLst>
          <pc:docMk/>
          <pc:sldMk cId="3177789531" sldId="261"/>
        </pc:sldMkLst>
        <pc:spChg chg="mod">
          <ac:chgData name="Stewart, Rhea (STFC,RAL,ISIS)" userId="S::rhea.stewart@stfc.ac.uk::c28262b7-cd83-495a-b7bf-6701bb48be7b" providerId="AD" clId="Web-{F7F4AF9B-7345-FFBB-0DE4-0404F7B2F9FA}" dt="2025-04-29T15:49:54.347" v="3" actId="20577"/>
          <ac:spMkLst>
            <pc:docMk/>
            <pc:sldMk cId="3177789531" sldId="261"/>
            <ac:spMk id="3" creationId="{32B7B4E6-30E9-BF2C-6247-196286F41550}"/>
          </ac:spMkLst>
        </pc:spChg>
        <pc:spChg chg="mod">
          <ac:chgData name="Stewart, Rhea (STFC,RAL,ISIS)" userId="S::rhea.stewart@stfc.ac.uk::c28262b7-cd83-495a-b7bf-6701bb48be7b" providerId="AD" clId="Web-{F7F4AF9B-7345-FFBB-0DE4-0404F7B2F9FA}" dt="2025-04-29T16:06:08.486" v="48" actId="1076"/>
          <ac:spMkLst>
            <pc:docMk/>
            <pc:sldMk cId="3177789531" sldId="261"/>
            <ac:spMk id="4" creationId="{B7338FFA-B38F-A9EE-27A7-32E8B4B4B556}"/>
          </ac:spMkLst>
        </pc:spChg>
        <pc:spChg chg="mod">
          <ac:chgData name="Stewart, Rhea (STFC,RAL,ISIS)" userId="S::rhea.stewart@stfc.ac.uk::c28262b7-cd83-495a-b7bf-6701bb48be7b" providerId="AD" clId="Web-{F7F4AF9B-7345-FFBB-0DE4-0404F7B2F9FA}" dt="2025-04-29T16:06:01.064" v="44" actId="1076"/>
          <ac:spMkLst>
            <pc:docMk/>
            <pc:sldMk cId="3177789531" sldId="261"/>
            <ac:spMk id="9" creationId="{DE36DFC4-9924-B191-6D14-7D6F380895C1}"/>
          </ac:spMkLst>
        </pc:spChg>
        <pc:spChg chg="mod">
          <ac:chgData name="Stewart, Rhea (STFC,RAL,ISIS)" userId="S::rhea.stewart@stfc.ac.uk::c28262b7-cd83-495a-b7bf-6701bb48be7b" providerId="AD" clId="Web-{F7F4AF9B-7345-FFBB-0DE4-0404F7B2F9FA}" dt="2025-04-29T16:06:01.095" v="46" actId="1076"/>
          <ac:spMkLst>
            <pc:docMk/>
            <pc:sldMk cId="3177789531" sldId="261"/>
            <ac:spMk id="12" creationId="{7C5F8E34-4F20-257E-CE9E-1BC0799DE7FE}"/>
          </ac:spMkLst>
        </pc:spChg>
        <pc:spChg chg="mod">
          <ac:chgData name="Stewart, Rhea (STFC,RAL,ISIS)" userId="S::rhea.stewart@stfc.ac.uk::c28262b7-cd83-495a-b7bf-6701bb48be7b" providerId="AD" clId="Web-{F7F4AF9B-7345-FFBB-0DE4-0404F7B2F9FA}" dt="2025-04-29T16:06:01.095" v="47" actId="1076"/>
          <ac:spMkLst>
            <pc:docMk/>
            <pc:sldMk cId="3177789531" sldId="261"/>
            <ac:spMk id="13" creationId="{592BC5F0-C354-9793-6B8D-07DC60D50C2A}"/>
          </ac:spMkLst>
        </pc:spChg>
        <pc:picChg chg="mod">
          <ac:chgData name="Stewart, Rhea (STFC,RAL,ISIS)" userId="S::rhea.stewart@stfc.ac.uk::c28262b7-cd83-495a-b7bf-6701bb48be7b" providerId="AD" clId="Web-{F7F4AF9B-7345-FFBB-0DE4-0404F7B2F9FA}" dt="2025-04-29T16:06:01.049" v="43" actId="1076"/>
          <ac:picMkLst>
            <pc:docMk/>
            <pc:sldMk cId="3177789531" sldId="261"/>
            <ac:picMk id="7" creationId="{F031E39E-EB8D-AE3E-6AF7-4F534A4CED11}"/>
          </ac:picMkLst>
        </pc:picChg>
        <pc:picChg chg="mod">
          <ac:chgData name="Stewart, Rhea (STFC,RAL,ISIS)" userId="S::rhea.stewart@stfc.ac.uk::c28262b7-cd83-495a-b7bf-6701bb48be7b" providerId="AD" clId="Web-{F7F4AF9B-7345-FFBB-0DE4-0404F7B2F9FA}" dt="2025-04-29T16:06:01.080" v="45" actId="1076"/>
          <ac:picMkLst>
            <pc:docMk/>
            <pc:sldMk cId="3177789531" sldId="261"/>
            <ac:picMk id="11" creationId="{5FC83A47-EFF0-0654-7463-5E05BD27515D}"/>
          </ac:picMkLst>
        </pc:picChg>
      </pc:sldChg>
      <pc:sldChg chg="addSp delSp modSp">
        <pc:chgData name="Stewart, Rhea (STFC,RAL,ISIS)" userId="S::rhea.stewart@stfc.ac.uk::c28262b7-cd83-495a-b7bf-6701bb48be7b" providerId="AD" clId="Web-{F7F4AF9B-7345-FFBB-0DE4-0404F7B2F9FA}" dt="2025-04-29T16:09:32.305" v="93" actId="20577"/>
        <pc:sldMkLst>
          <pc:docMk/>
          <pc:sldMk cId="2273577795" sldId="262"/>
        </pc:sldMkLst>
        <pc:spChg chg="add del mod">
          <ac:chgData name="Stewart, Rhea (STFC,RAL,ISIS)" userId="S::rhea.stewart@stfc.ac.uk::c28262b7-cd83-495a-b7bf-6701bb48be7b" providerId="AD" clId="Web-{F7F4AF9B-7345-FFBB-0DE4-0404F7B2F9FA}" dt="2025-04-29T16:09:32.305" v="93" actId="20577"/>
          <ac:spMkLst>
            <pc:docMk/>
            <pc:sldMk cId="2273577795" sldId="262"/>
            <ac:spMk id="2" creationId="{AE9E8E57-6DDD-30E0-17C0-DF14D29F1BAF}"/>
          </ac:spMkLst>
        </pc:spChg>
        <pc:spChg chg="add del mod">
          <ac:chgData name="Stewart, Rhea (STFC,RAL,ISIS)" userId="S::rhea.stewart@stfc.ac.uk::c28262b7-cd83-495a-b7bf-6701bb48be7b" providerId="AD" clId="Web-{F7F4AF9B-7345-FFBB-0DE4-0404F7B2F9FA}" dt="2025-04-29T15:49:42.815" v="1"/>
          <ac:spMkLst>
            <pc:docMk/>
            <pc:sldMk cId="2273577795" sldId="262"/>
            <ac:spMk id="4" creationId="{88ED5123-6384-2AEB-6954-A4DCC7CE9164}"/>
          </ac:spMkLst>
        </pc:spChg>
      </pc:sldChg>
      <pc:sldChg chg="addSp delSp modSp">
        <pc:chgData name="Stewart, Rhea (STFC,RAL,ISIS)" userId="S::rhea.stewart@stfc.ac.uk::c28262b7-cd83-495a-b7bf-6701bb48be7b" providerId="AD" clId="Web-{F7F4AF9B-7345-FFBB-0DE4-0404F7B2F9FA}" dt="2025-04-29T16:17:28.179" v="144" actId="1076"/>
        <pc:sldMkLst>
          <pc:docMk/>
          <pc:sldMk cId="3683964930" sldId="263"/>
        </pc:sldMkLst>
        <pc:spChg chg="mod">
          <ac:chgData name="Stewart, Rhea (STFC,RAL,ISIS)" userId="S::rhea.stewart@stfc.ac.uk::c28262b7-cd83-495a-b7bf-6701bb48be7b" providerId="AD" clId="Web-{F7F4AF9B-7345-FFBB-0DE4-0404F7B2F9FA}" dt="2025-04-29T15:50:37.957" v="17" actId="14100"/>
          <ac:spMkLst>
            <pc:docMk/>
            <pc:sldMk cId="3683964930" sldId="263"/>
            <ac:spMk id="2" creationId="{FE84B43E-575D-F2C0-00EE-3514A765E90F}"/>
          </ac:spMkLst>
        </pc:spChg>
        <pc:spChg chg="add del mod">
          <ac:chgData name="Stewart, Rhea (STFC,RAL,ISIS)" userId="S::rhea.stewart@stfc.ac.uk::c28262b7-cd83-495a-b7bf-6701bb48be7b" providerId="AD" clId="Web-{F7F4AF9B-7345-FFBB-0DE4-0404F7B2F9FA}" dt="2025-04-29T16:13:58.079" v="116"/>
          <ac:spMkLst>
            <pc:docMk/>
            <pc:sldMk cId="3683964930" sldId="263"/>
            <ac:spMk id="3" creationId="{4851C43C-61AB-CF34-6035-224854A356B7}"/>
          </ac:spMkLst>
        </pc:spChg>
        <pc:spChg chg="add mod">
          <ac:chgData name="Stewart, Rhea (STFC,RAL,ISIS)" userId="S::rhea.stewart@stfc.ac.uk::c28262b7-cd83-495a-b7bf-6701bb48be7b" providerId="AD" clId="Web-{F7F4AF9B-7345-FFBB-0DE4-0404F7B2F9FA}" dt="2025-04-29T16:15:18.035" v="130" actId="1076"/>
          <ac:spMkLst>
            <pc:docMk/>
            <pc:sldMk cId="3683964930" sldId="263"/>
            <ac:spMk id="4" creationId="{8495E18A-22AA-D436-4CA8-93F2C25A3817}"/>
          </ac:spMkLst>
        </pc:spChg>
        <pc:spChg chg="add mod">
          <ac:chgData name="Stewart, Rhea (STFC,RAL,ISIS)" userId="S::rhea.stewart@stfc.ac.uk::c28262b7-cd83-495a-b7bf-6701bb48be7b" providerId="AD" clId="Web-{F7F4AF9B-7345-FFBB-0DE4-0404F7B2F9FA}" dt="2025-04-29T16:17:28.179" v="144" actId="1076"/>
          <ac:spMkLst>
            <pc:docMk/>
            <pc:sldMk cId="3683964930" sldId="263"/>
            <ac:spMk id="6" creationId="{30EF1B76-B0FB-144E-D9B4-A74A7E8AEDFC}"/>
          </ac:spMkLst>
        </pc:spChg>
        <pc:spChg chg="del mod">
          <ac:chgData name="Stewart, Rhea (STFC,RAL,ISIS)" userId="S::rhea.stewart@stfc.ac.uk::c28262b7-cd83-495a-b7bf-6701bb48be7b" providerId="AD" clId="Web-{F7F4AF9B-7345-FFBB-0DE4-0404F7B2F9FA}" dt="2025-04-29T16:16:33.209" v="137"/>
          <ac:spMkLst>
            <pc:docMk/>
            <pc:sldMk cId="3683964930" sldId="263"/>
            <ac:spMk id="8" creationId="{F0C194A8-D027-FAB0-16BA-50094948B0A1}"/>
          </ac:spMkLst>
        </pc:spChg>
        <pc:spChg chg="add">
          <ac:chgData name="Stewart, Rhea (STFC,RAL,ISIS)" userId="S::rhea.stewart@stfc.ac.uk::c28262b7-cd83-495a-b7bf-6701bb48be7b" providerId="AD" clId="Web-{F7F4AF9B-7345-FFBB-0DE4-0404F7B2F9FA}" dt="2025-04-29T16:13:22" v="97"/>
          <ac:spMkLst>
            <pc:docMk/>
            <pc:sldMk cId="3683964930" sldId="263"/>
            <ac:spMk id="11" creationId="{B5090A48-4926-7F21-5F06-0EEF800E7A71}"/>
          </ac:spMkLst>
        </pc:spChg>
        <pc:spChg chg="add">
          <ac:chgData name="Stewart, Rhea (STFC,RAL,ISIS)" userId="S::rhea.stewart@stfc.ac.uk::c28262b7-cd83-495a-b7bf-6701bb48be7b" providerId="AD" clId="Web-{F7F4AF9B-7345-FFBB-0DE4-0404F7B2F9FA}" dt="2025-04-29T16:13:22" v="97"/>
          <ac:spMkLst>
            <pc:docMk/>
            <pc:sldMk cId="3683964930" sldId="263"/>
            <ac:spMk id="13" creationId="{336B6A9C-71CB-9C8A-0989-AF3D27A71D8F}"/>
          </ac:spMkLst>
        </pc:spChg>
        <pc:spChg chg="add">
          <ac:chgData name="Stewart, Rhea (STFC,RAL,ISIS)" userId="S::rhea.stewart@stfc.ac.uk::c28262b7-cd83-495a-b7bf-6701bb48be7b" providerId="AD" clId="Web-{F7F4AF9B-7345-FFBB-0DE4-0404F7B2F9FA}" dt="2025-04-29T16:13:22" v="97"/>
          <ac:spMkLst>
            <pc:docMk/>
            <pc:sldMk cId="3683964930" sldId="263"/>
            <ac:spMk id="16" creationId="{D3504FA5-8380-1170-2B23-4C48C3274735}"/>
          </ac:spMkLst>
        </pc:spChg>
        <pc:spChg chg="add">
          <ac:chgData name="Stewart, Rhea (STFC,RAL,ISIS)" userId="S::rhea.stewart@stfc.ac.uk::c28262b7-cd83-495a-b7bf-6701bb48be7b" providerId="AD" clId="Web-{F7F4AF9B-7345-FFBB-0DE4-0404F7B2F9FA}" dt="2025-04-29T16:13:22" v="97"/>
          <ac:spMkLst>
            <pc:docMk/>
            <pc:sldMk cId="3683964930" sldId="263"/>
            <ac:spMk id="17" creationId="{D9D9FBE1-5EE5-8006-7419-B05F4ADCB9D2}"/>
          </ac:spMkLst>
        </pc:spChg>
        <pc:spChg chg="add">
          <ac:chgData name="Stewart, Rhea (STFC,RAL,ISIS)" userId="S::rhea.stewart@stfc.ac.uk::c28262b7-cd83-495a-b7bf-6701bb48be7b" providerId="AD" clId="Web-{F7F4AF9B-7345-FFBB-0DE4-0404F7B2F9FA}" dt="2025-04-29T16:13:22" v="97"/>
          <ac:spMkLst>
            <pc:docMk/>
            <pc:sldMk cId="3683964930" sldId="263"/>
            <ac:spMk id="20" creationId="{BBC5206B-24AC-F26C-D968-083A58928393}"/>
          </ac:spMkLst>
        </pc:spChg>
        <pc:spChg chg="add">
          <ac:chgData name="Stewart, Rhea (STFC,RAL,ISIS)" userId="S::rhea.stewart@stfc.ac.uk::c28262b7-cd83-495a-b7bf-6701bb48be7b" providerId="AD" clId="Web-{F7F4AF9B-7345-FFBB-0DE4-0404F7B2F9FA}" dt="2025-04-29T16:13:22" v="97"/>
          <ac:spMkLst>
            <pc:docMk/>
            <pc:sldMk cId="3683964930" sldId="263"/>
            <ac:spMk id="25" creationId="{1E90EE48-FD99-686A-4692-61039C466DAD}"/>
          </ac:spMkLst>
        </pc:spChg>
        <pc:spChg chg="add">
          <ac:chgData name="Stewart, Rhea (STFC,RAL,ISIS)" userId="S::rhea.stewart@stfc.ac.uk::c28262b7-cd83-495a-b7bf-6701bb48be7b" providerId="AD" clId="Web-{F7F4AF9B-7345-FFBB-0DE4-0404F7B2F9FA}" dt="2025-04-29T16:13:22" v="97"/>
          <ac:spMkLst>
            <pc:docMk/>
            <pc:sldMk cId="3683964930" sldId="263"/>
            <ac:spMk id="26" creationId="{BFF9F496-7483-E5FB-FC65-54DA24E48696}"/>
          </ac:spMkLst>
        </pc:spChg>
        <pc:grpChg chg="mod">
          <ac:chgData name="Stewart, Rhea (STFC,RAL,ISIS)" userId="S::rhea.stewart@stfc.ac.uk::c28262b7-cd83-495a-b7bf-6701bb48be7b" providerId="AD" clId="Web-{F7F4AF9B-7345-FFBB-0DE4-0404F7B2F9FA}" dt="2025-04-29T16:16:28.021" v="135" actId="1076"/>
          <ac:grpSpMkLst>
            <pc:docMk/>
            <pc:sldMk cId="3683964930" sldId="263"/>
            <ac:grpSpMk id="7" creationId="{2307FE02-B0EE-1932-D842-95CAAD05137C}"/>
          </ac:grpSpMkLst>
        </pc:grpChg>
      </pc:sldChg>
      <pc:sldChg chg="addSp modSp add replId">
        <pc:chgData name="Stewart, Rhea (STFC,RAL,ISIS)" userId="S::rhea.stewart@stfc.ac.uk::c28262b7-cd83-495a-b7bf-6701bb48be7b" providerId="AD" clId="Web-{F7F4AF9B-7345-FFBB-0DE4-0404F7B2F9FA}" dt="2025-04-29T16:11:53.122" v="96" actId="1076"/>
        <pc:sldMkLst>
          <pc:docMk/>
          <pc:sldMk cId="2671477918" sldId="264"/>
        </pc:sldMkLst>
        <pc:spChg chg="mod">
          <ac:chgData name="Stewart, Rhea (STFC,RAL,ISIS)" userId="S::rhea.stewart@stfc.ac.uk::c28262b7-cd83-495a-b7bf-6701bb48be7b" providerId="AD" clId="Web-{F7F4AF9B-7345-FFBB-0DE4-0404F7B2F9FA}" dt="2025-04-29T16:04:57.625" v="25" actId="20577"/>
          <ac:spMkLst>
            <pc:docMk/>
            <pc:sldMk cId="2671477918" sldId="264"/>
            <ac:spMk id="2" creationId="{4517C32A-E0AD-22A6-2FB8-730E7C43B049}"/>
          </ac:spMkLst>
        </pc:spChg>
        <pc:spChg chg="add">
          <ac:chgData name="Stewart, Rhea (STFC,RAL,ISIS)" userId="S::rhea.stewart@stfc.ac.uk::c28262b7-cd83-495a-b7bf-6701bb48be7b" providerId="AD" clId="Web-{F7F4AF9B-7345-FFBB-0DE4-0404F7B2F9FA}" dt="2025-04-29T16:11:46.856" v="94"/>
          <ac:spMkLst>
            <pc:docMk/>
            <pc:sldMk cId="2671477918" sldId="264"/>
            <ac:spMk id="6" creationId="{A76772D7-4CD5-A5F5-DDDF-58B177E02907}"/>
          </ac:spMkLst>
        </pc:spChg>
        <pc:spChg chg="add">
          <ac:chgData name="Stewart, Rhea (STFC,RAL,ISIS)" userId="S::rhea.stewart@stfc.ac.uk::c28262b7-cd83-495a-b7bf-6701bb48be7b" providerId="AD" clId="Web-{F7F4AF9B-7345-FFBB-0DE4-0404F7B2F9FA}" dt="2025-04-29T16:11:46.856" v="94"/>
          <ac:spMkLst>
            <pc:docMk/>
            <pc:sldMk cId="2671477918" sldId="264"/>
            <ac:spMk id="7" creationId="{26EEF7C9-FE9D-710E-E8A6-D3C7FF68A43C}"/>
          </ac:spMkLst>
        </pc:spChg>
        <pc:spChg chg="add">
          <ac:chgData name="Stewart, Rhea (STFC,RAL,ISIS)" userId="S::rhea.stewart@stfc.ac.uk::c28262b7-cd83-495a-b7bf-6701bb48be7b" providerId="AD" clId="Web-{F7F4AF9B-7345-FFBB-0DE4-0404F7B2F9FA}" dt="2025-04-29T16:11:46.856" v="94"/>
          <ac:spMkLst>
            <pc:docMk/>
            <pc:sldMk cId="2671477918" sldId="264"/>
            <ac:spMk id="8" creationId="{A52BCDE6-CA1B-DDAB-5D04-C84C97C9E742}"/>
          </ac:spMkLst>
        </pc:spChg>
        <pc:grpChg chg="add mod">
          <ac:chgData name="Stewart, Rhea (STFC,RAL,ISIS)" userId="S::rhea.stewart@stfc.ac.uk::c28262b7-cd83-495a-b7bf-6701bb48be7b" providerId="AD" clId="Web-{F7F4AF9B-7345-FFBB-0DE4-0404F7B2F9FA}" dt="2025-04-29T16:11:49.216" v="95" actId="1076"/>
          <ac:grpSpMkLst>
            <pc:docMk/>
            <pc:sldMk cId="2671477918" sldId="264"/>
            <ac:grpSpMk id="3" creationId="{DFBE2A0A-6C90-D810-C94C-D1A6C2782395}"/>
          </ac:grpSpMkLst>
        </pc:grpChg>
        <pc:picChg chg="add mod">
          <ac:chgData name="Stewart, Rhea (STFC,RAL,ISIS)" userId="S::rhea.stewart@stfc.ac.uk::c28262b7-cd83-495a-b7bf-6701bb48be7b" providerId="AD" clId="Web-{F7F4AF9B-7345-FFBB-0DE4-0404F7B2F9FA}" dt="2025-04-29T16:11:53.122" v="96" actId="1076"/>
          <ac:picMkLst>
            <pc:docMk/>
            <pc:sldMk cId="2671477918" sldId="264"/>
            <ac:picMk id="4" creationId="{E885FD2A-A706-1FE6-26A5-3A00D85B12FD}"/>
          </ac:picMkLst>
        </pc:picChg>
      </pc:sldChg>
      <pc:sldChg chg="modSp add replId">
        <pc:chgData name="Stewart, Rhea (STFC,RAL,ISIS)" userId="S::rhea.stewart@stfc.ac.uk::c28262b7-cd83-495a-b7bf-6701bb48be7b" providerId="AD" clId="Web-{F7F4AF9B-7345-FFBB-0DE4-0404F7B2F9FA}" dt="2025-04-29T16:05:19.813" v="34" actId="20577"/>
        <pc:sldMkLst>
          <pc:docMk/>
          <pc:sldMk cId="536117132" sldId="265"/>
        </pc:sldMkLst>
        <pc:spChg chg="mod">
          <ac:chgData name="Stewart, Rhea (STFC,RAL,ISIS)" userId="S::rhea.stewart@stfc.ac.uk::c28262b7-cd83-495a-b7bf-6701bb48be7b" providerId="AD" clId="Web-{F7F4AF9B-7345-FFBB-0DE4-0404F7B2F9FA}" dt="2025-04-29T16:05:19.813" v="34" actId="20577"/>
          <ac:spMkLst>
            <pc:docMk/>
            <pc:sldMk cId="536117132" sldId="265"/>
            <ac:spMk id="2" creationId="{4B4DD336-98DE-2A83-C4C5-7F1E06E80E39}"/>
          </ac:spMkLst>
        </pc:spChg>
      </pc:sldChg>
      <pc:sldChg chg="modSp add replId">
        <pc:chgData name="Stewart, Rhea (STFC,RAL,ISIS)" userId="S::rhea.stewart@stfc.ac.uk::c28262b7-cd83-495a-b7bf-6701bb48be7b" providerId="AD" clId="Web-{F7F4AF9B-7345-FFBB-0DE4-0404F7B2F9FA}" dt="2025-04-29T16:05:45.845" v="41" actId="20577"/>
        <pc:sldMkLst>
          <pc:docMk/>
          <pc:sldMk cId="1618216084" sldId="266"/>
        </pc:sldMkLst>
        <pc:spChg chg="mod">
          <ac:chgData name="Stewart, Rhea (STFC,RAL,ISIS)" userId="S::rhea.stewart@stfc.ac.uk::c28262b7-cd83-495a-b7bf-6701bb48be7b" providerId="AD" clId="Web-{F7F4AF9B-7345-FFBB-0DE4-0404F7B2F9FA}" dt="2025-04-29T16:05:45.845" v="41" actId="20577"/>
          <ac:spMkLst>
            <pc:docMk/>
            <pc:sldMk cId="1618216084" sldId="266"/>
            <ac:spMk id="2" creationId="{FFB3FECD-6DDE-FA11-D242-EE31FF10BE2E}"/>
          </ac:spMkLst>
        </pc:spChg>
      </pc:sldChg>
      <pc:sldChg chg="modSp add replId">
        <pc:chgData name="Stewart, Rhea (STFC,RAL,ISIS)" userId="S::rhea.stewart@stfc.ac.uk::c28262b7-cd83-495a-b7bf-6701bb48be7b" providerId="AD" clId="Web-{F7F4AF9B-7345-FFBB-0DE4-0404F7B2F9FA}" dt="2025-04-29T16:08:00.802" v="69" actId="20577"/>
        <pc:sldMkLst>
          <pc:docMk/>
          <pc:sldMk cId="3344214310" sldId="267"/>
        </pc:sldMkLst>
        <pc:spChg chg="mod">
          <ac:chgData name="Stewart, Rhea (STFC,RAL,ISIS)" userId="S::rhea.stewart@stfc.ac.uk::c28262b7-cd83-495a-b7bf-6701bb48be7b" providerId="AD" clId="Web-{F7F4AF9B-7345-FFBB-0DE4-0404F7B2F9FA}" dt="2025-04-29T16:08:00.802" v="69" actId="20577"/>
          <ac:spMkLst>
            <pc:docMk/>
            <pc:sldMk cId="3344214310" sldId="267"/>
            <ac:spMk id="2" creationId="{FA894350-D470-F826-CFD1-13643AE73295}"/>
          </ac:spMkLst>
        </pc:spChg>
      </pc:sldChg>
      <pc:sldChg chg="modSp add replId">
        <pc:chgData name="Stewart, Rhea (STFC,RAL,ISIS)" userId="S::rhea.stewart@stfc.ac.uk::c28262b7-cd83-495a-b7bf-6701bb48be7b" providerId="AD" clId="Web-{F7F4AF9B-7345-FFBB-0DE4-0404F7B2F9FA}" dt="2025-04-29T16:07:47.255" v="62" actId="20577"/>
        <pc:sldMkLst>
          <pc:docMk/>
          <pc:sldMk cId="2334356526" sldId="268"/>
        </pc:sldMkLst>
        <pc:spChg chg="mod">
          <ac:chgData name="Stewart, Rhea (STFC,RAL,ISIS)" userId="S::rhea.stewart@stfc.ac.uk::c28262b7-cd83-495a-b7bf-6701bb48be7b" providerId="AD" clId="Web-{F7F4AF9B-7345-FFBB-0DE4-0404F7B2F9FA}" dt="2025-04-29T16:07:47.255" v="62" actId="20577"/>
          <ac:spMkLst>
            <pc:docMk/>
            <pc:sldMk cId="2334356526" sldId="268"/>
            <ac:spMk id="2" creationId="{6DB7FD3F-6633-C814-A9C6-D27D7F438F14}"/>
          </ac:spMkLst>
        </pc:spChg>
      </pc:sldChg>
      <pc:sldChg chg="add replId">
        <pc:chgData name="Stewart, Rhea (STFC,RAL,ISIS)" userId="S::rhea.stewart@stfc.ac.uk::c28262b7-cd83-495a-b7bf-6701bb48be7b" providerId="AD" clId="Web-{F7F4AF9B-7345-FFBB-0DE4-0404F7B2F9FA}" dt="2025-04-29T16:08:06.631" v="70"/>
        <pc:sldMkLst>
          <pc:docMk/>
          <pc:sldMk cId="2970684168" sldId="269"/>
        </pc:sldMkLst>
      </pc:sldChg>
      <pc:sldChg chg="modSp add replId">
        <pc:chgData name="Stewart, Rhea (STFC,RAL,ISIS)" userId="S::rhea.stewart@stfc.ac.uk::c28262b7-cd83-495a-b7bf-6701bb48be7b" providerId="AD" clId="Web-{F7F4AF9B-7345-FFBB-0DE4-0404F7B2F9FA}" dt="2025-04-29T16:08:40.647" v="78" actId="20577"/>
        <pc:sldMkLst>
          <pc:docMk/>
          <pc:sldMk cId="3956402252" sldId="270"/>
        </pc:sldMkLst>
        <pc:spChg chg="mod">
          <ac:chgData name="Stewart, Rhea (STFC,RAL,ISIS)" userId="S::rhea.stewart@stfc.ac.uk::c28262b7-cd83-495a-b7bf-6701bb48be7b" providerId="AD" clId="Web-{F7F4AF9B-7345-FFBB-0DE4-0404F7B2F9FA}" dt="2025-04-29T16:08:40.647" v="78" actId="20577"/>
          <ac:spMkLst>
            <pc:docMk/>
            <pc:sldMk cId="3956402252" sldId="270"/>
            <ac:spMk id="2" creationId="{FB1DB691-14FD-E926-8679-BA3C4CCA80FC}"/>
          </ac:spMkLst>
        </pc:spChg>
      </pc:sldChg>
      <pc:sldChg chg="modSp add replId">
        <pc:chgData name="Stewart, Rhea (STFC,RAL,ISIS)" userId="S::rhea.stewart@stfc.ac.uk::c28262b7-cd83-495a-b7bf-6701bb48be7b" providerId="AD" clId="Web-{F7F4AF9B-7345-FFBB-0DE4-0404F7B2F9FA}" dt="2025-04-29T16:08:52.819" v="84" actId="20577"/>
        <pc:sldMkLst>
          <pc:docMk/>
          <pc:sldMk cId="3968160068" sldId="271"/>
        </pc:sldMkLst>
        <pc:spChg chg="mod">
          <ac:chgData name="Stewart, Rhea (STFC,RAL,ISIS)" userId="S::rhea.stewart@stfc.ac.uk::c28262b7-cd83-495a-b7bf-6701bb48be7b" providerId="AD" clId="Web-{F7F4AF9B-7345-FFBB-0DE4-0404F7B2F9FA}" dt="2025-04-29T16:08:52.819" v="84" actId="20577"/>
          <ac:spMkLst>
            <pc:docMk/>
            <pc:sldMk cId="3968160068" sldId="271"/>
            <ac:spMk id="2" creationId="{4CC8C3D1-B2AA-3020-4012-9AD2FF6C3AD4}"/>
          </ac:spMkLst>
        </pc:spChg>
      </pc:sldChg>
      <pc:sldChg chg="modSp add replId">
        <pc:chgData name="Stewart, Rhea (STFC,RAL,ISIS)" userId="S::rhea.stewart@stfc.ac.uk::c28262b7-cd83-495a-b7bf-6701bb48be7b" providerId="AD" clId="Web-{F7F4AF9B-7345-FFBB-0DE4-0404F7B2F9FA}" dt="2025-04-29T16:09:25.945" v="91" actId="20577"/>
        <pc:sldMkLst>
          <pc:docMk/>
          <pc:sldMk cId="351295982" sldId="272"/>
        </pc:sldMkLst>
        <pc:spChg chg="mod">
          <ac:chgData name="Stewart, Rhea (STFC,RAL,ISIS)" userId="S::rhea.stewart@stfc.ac.uk::c28262b7-cd83-495a-b7bf-6701bb48be7b" providerId="AD" clId="Web-{F7F4AF9B-7345-FFBB-0DE4-0404F7B2F9FA}" dt="2025-04-29T16:09:25.945" v="91" actId="20577"/>
          <ac:spMkLst>
            <pc:docMk/>
            <pc:sldMk cId="351295982" sldId="272"/>
            <ac:spMk id="2" creationId="{4E26C7BC-E92D-D19D-C9D5-48CDEF01CFD7}"/>
          </ac:spMkLst>
        </pc:spChg>
      </pc:sldChg>
      <pc:sldChg chg="addSp delSp modSp add replId">
        <pc:chgData name="Stewart, Rhea (STFC,RAL,ISIS)" userId="S::rhea.stewart@stfc.ac.uk::c28262b7-cd83-495a-b7bf-6701bb48be7b" providerId="AD" clId="Web-{F7F4AF9B-7345-FFBB-0DE4-0404F7B2F9FA}" dt="2025-04-29T16:36:44.637" v="462" actId="20577"/>
        <pc:sldMkLst>
          <pc:docMk/>
          <pc:sldMk cId="3213085009" sldId="273"/>
        </pc:sldMkLst>
        <pc:spChg chg="mod">
          <ac:chgData name="Stewart, Rhea (STFC,RAL,ISIS)" userId="S::rhea.stewart@stfc.ac.uk::c28262b7-cd83-495a-b7bf-6701bb48be7b" providerId="AD" clId="Web-{F7F4AF9B-7345-FFBB-0DE4-0404F7B2F9FA}" dt="2025-04-29T16:28:02.918" v="335" actId="1076"/>
          <ac:spMkLst>
            <pc:docMk/>
            <pc:sldMk cId="3213085009" sldId="273"/>
            <ac:spMk id="2" creationId="{C1803A4D-E960-5429-FACF-C244846DDF2A}"/>
          </ac:spMkLst>
        </pc:spChg>
        <pc:spChg chg="del">
          <ac:chgData name="Stewart, Rhea (STFC,RAL,ISIS)" userId="S::rhea.stewart@stfc.ac.uk::c28262b7-cd83-495a-b7bf-6701bb48be7b" providerId="AD" clId="Web-{F7F4AF9B-7345-FFBB-0DE4-0404F7B2F9FA}" dt="2025-04-29T16:14:57.393" v="125"/>
          <ac:spMkLst>
            <pc:docMk/>
            <pc:sldMk cId="3213085009" sldId="273"/>
            <ac:spMk id="4" creationId="{AE4F00CC-C4FA-CD2B-1FFC-28E26187A62C}"/>
          </ac:spMkLst>
        </pc:spChg>
        <pc:spChg chg="mod">
          <ac:chgData name="Stewart, Rhea (STFC,RAL,ISIS)" userId="S::rhea.stewart@stfc.ac.uk::c28262b7-cd83-495a-b7bf-6701bb48be7b" providerId="AD" clId="Web-{F7F4AF9B-7345-FFBB-0DE4-0404F7B2F9FA}" dt="2025-04-29T16:25:19.037" v="278" actId="14100"/>
          <ac:spMkLst>
            <pc:docMk/>
            <pc:sldMk cId="3213085009" sldId="273"/>
            <ac:spMk id="5" creationId="{F3AEED0B-2AAD-65A8-3E34-BDA0087D21B7}"/>
          </ac:spMkLst>
        </pc:spChg>
        <pc:spChg chg="del">
          <ac:chgData name="Stewart, Rhea (STFC,RAL,ISIS)" userId="S::rhea.stewart@stfc.ac.uk::c28262b7-cd83-495a-b7bf-6701bb48be7b" providerId="AD" clId="Web-{F7F4AF9B-7345-FFBB-0DE4-0404F7B2F9FA}" dt="2025-04-29T16:14:57.393" v="124"/>
          <ac:spMkLst>
            <pc:docMk/>
            <pc:sldMk cId="3213085009" sldId="273"/>
            <ac:spMk id="6" creationId="{9BCE2664-5C91-BC2F-6D95-05055DD66FB4}"/>
          </ac:spMkLst>
        </pc:spChg>
        <pc:spChg chg="del">
          <ac:chgData name="Stewart, Rhea (STFC,RAL,ISIS)" userId="S::rhea.stewart@stfc.ac.uk::c28262b7-cd83-495a-b7bf-6701bb48be7b" providerId="AD" clId="Web-{F7F4AF9B-7345-FFBB-0DE4-0404F7B2F9FA}" dt="2025-04-29T16:14:57.393" v="122"/>
          <ac:spMkLst>
            <pc:docMk/>
            <pc:sldMk cId="3213085009" sldId="273"/>
            <ac:spMk id="8" creationId="{EA7B9C3E-91D3-FCBD-734A-060A78B368C6}"/>
          </ac:spMkLst>
        </pc:spChg>
        <pc:spChg chg="add mod">
          <ac:chgData name="Stewart, Rhea (STFC,RAL,ISIS)" userId="S::rhea.stewart@stfc.ac.uk::c28262b7-cd83-495a-b7bf-6701bb48be7b" providerId="AD" clId="Web-{F7F4AF9B-7345-FFBB-0DE4-0404F7B2F9FA}" dt="2025-04-29T16:21:35.452" v="218" actId="1076"/>
          <ac:spMkLst>
            <pc:docMk/>
            <pc:sldMk cId="3213085009" sldId="273"/>
            <ac:spMk id="30" creationId="{F5258B89-3922-31C6-3A1D-10D4FF1243DD}"/>
          </ac:spMkLst>
        </pc:spChg>
        <pc:spChg chg="add mod">
          <ac:chgData name="Stewart, Rhea (STFC,RAL,ISIS)" userId="S::rhea.stewart@stfc.ac.uk::c28262b7-cd83-495a-b7bf-6701bb48be7b" providerId="AD" clId="Web-{F7F4AF9B-7345-FFBB-0DE4-0404F7B2F9FA}" dt="2025-04-29T16:21:35.452" v="219" actId="1076"/>
          <ac:spMkLst>
            <pc:docMk/>
            <pc:sldMk cId="3213085009" sldId="273"/>
            <ac:spMk id="31" creationId="{20EAA33B-8E6D-2146-F6FE-C7DAF7353056}"/>
          </ac:spMkLst>
        </pc:spChg>
        <pc:spChg chg="add mod">
          <ac:chgData name="Stewart, Rhea (STFC,RAL,ISIS)" userId="S::rhea.stewart@stfc.ac.uk::c28262b7-cd83-495a-b7bf-6701bb48be7b" providerId="AD" clId="Web-{F7F4AF9B-7345-FFBB-0DE4-0404F7B2F9FA}" dt="2025-04-29T16:21:35.468" v="220" actId="1076"/>
          <ac:spMkLst>
            <pc:docMk/>
            <pc:sldMk cId="3213085009" sldId="273"/>
            <ac:spMk id="32" creationId="{22D19ADC-AE7A-0247-DBC8-9C2D436A74B6}"/>
          </ac:spMkLst>
        </pc:spChg>
        <pc:spChg chg="add mod">
          <ac:chgData name="Stewart, Rhea (STFC,RAL,ISIS)" userId="S::rhea.stewart@stfc.ac.uk::c28262b7-cd83-495a-b7bf-6701bb48be7b" providerId="AD" clId="Web-{F7F4AF9B-7345-FFBB-0DE4-0404F7B2F9FA}" dt="2025-04-29T16:25:35.757" v="287" actId="14100"/>
          <ac:spMkLst>
            <pc:docMk/>
            <pc:sldMk cId="3213085009" sldId="273"/>
            <ac:spMk id="36" creationId="{10C54C91-F52A-49B4-E7D8-3563A5D77D1B}"/>
          </ac:spMkLst>
        </pc:spChg>
        <pc:spChg chg="add mod">
          <ac:chgData name="Stewart, Rhea (STFC,RAL,ISIS)" userId="S::rhea.stewart@stfc.ac.uk::c28262b7-cd83-495a-b7bf-6701bb48be7b" providerId="AD" clId="Web-{F7F4AF9B-7345-FFBB-0DE4-0404F7B2F9FA}" dt="2025-04-29T16:30:09.984" v="365" actId="1076"/>
          <ac:spMkLst>
            <pc:docMk/>
            <pc:sldMk cId="3213085009" sldId="273"/>
            <ac:spMk id="41" creationId="{F5258B89-3922-31C6-3A1D-10D4FF1243DD}"/>
          </ac:spMkLst>
        </pc:spChg>
        <pc:spChg chg="add mod">
          <ac:chgData name="Stewart, Rhea (STFC,RAL,ISIS)" userId="S::rhea.stewart@stfc.ac.uk::c28262b7-cd83-495a-b7bf-6701bb48be7b" providerId="AD" clId="Web-{F7F4AF9B-7345-FFBB-0DE4-0404F7B2F9FA}" dt="2025-04-29T16:34:35.445" v="407" actId="20577"/>
          <ac:spMkLst>
            <pc:docMk/>
            <pc:sldMk cId="3213085009" sldId="273"/>
            <ac:spMk id="42" creationId="{20EAA33B-8E6D-2146-F6FE-C7DAF7353056}"/>
          </ac:spMkLst>
        </pc:spChg>
        <pc:spChg chg="add mod">
          <ac:chgData name="Stewart, Rhea (STFC,RAL,ISIS)" userId="S::rhea.stewart@stfc.ac.uk::c28262b7-cd83-495a-b7bf-6701bb48be7b" providerId="AD" clId="Web-{F7F4AF9B-7345-FFBB-0DE4-0404F7B2F9FA}" dt="2025-04-29T16:30:26.125" v="369" actId="14100"/>
          <ac:spMkLst>
            <pc:docMk/>
            <pc:sldMk cId="3213085009" sldId="273"/>
            <ac:spMk id="43" creationId="{22D19ADC-AE7A-0247-DBC8-9C2D436A74B6}"/>
          </ac:spMkLst>
        </pc:spChg>
        <pc:spChg chg="add mod">
          <ac:chgData name="Stewart, Rhea (STFC,RAL,ISIS)" userId="S::rhea.stewart@stfc.ac.uk::c28262b7-cd83-495a-b7bf-6701bb48be7b" providerId="AD" clId="Web-{F7F4AF9B-7345-FFBB-0DE4-0404F7B2F9FA}" dt="2025-04-29T16:30:49.501" v="372" actId="20577"/>
          <ac:spMkLst>
            <pc:docMk/>
            <pc:sldMk cId="3213085009" sldId="273"/>
            <ac:spMk id="44" creationId="{EE4B470B-28DD-F5BE-D04B-A4A5B243EA88}"/>
          </ac:spMkLst>
        </pc:spChg>
        <pc:spChg chg="add mod">
          <ac:chgData name="Stewart, Rhea (STFC,RAL,ISIS)" userId="S::rhea.stewart@stfc.ac.uk::c28262b7-cd83-495a-b7bf-6701bb48be7b" providerId="AD" clId="Web-{F7F4AF9B-7345-FFBB-0DE4-0404F7B2F9FA}" dt="2025-04-29T16:28:53.716" v="344" actId="14100"/>
          <ac:spMkLst>
            <pc:docMk/>
            <pc:sldMk cId="3213085009" sldId="273"/>
            <ac:spMk id="45" creationId="{8E14C580-113C-49F5-60E0-4A198D5775A2}"/>
          </ac:spMkLst>
        </pc:spChg>
        <pc:spChg chg="add mod">
          <ac:chgData name="Stewart, Rhea (STFC,RAL,ISIS)" userId="S::rhea.stewart@stfc.ac.uk::c28262b7-cd83-495a-b7bf-6701bb48be7b" providerId="AD" clId="Web-{F7F4AF9B-7345-FFBB-0DE4-0404F7B2F9FA}" dt="2025-04-29T16:35:46.057" v="426" actId="1076"/>
          <ac:spMkLst>
            <pc:docMk/>
            <pc:sldMk cId="3213085009" sldId="273"/>
            <ac:spMk id="47" creationId="{51124CCD-2673-43F9-D43B-75C360007EE9}"/>
          </ac:spMkLst>
        </pc:spChg>
        <pc:spChg chg="add mod">
          <ac:chgData name="Stewart, Rhea (STFC,RAL,ISIS)" userId="S::rhea.stewart@stfc.ac.uk::c28262b7-cd83-495a-b7bf-6701bb48be7b" providerId="AD" clId="Web-{F7F4AF9B-7345-FFBB-0DE4-0404F7B2F9FA}" dt="2025-04-29T16:35:56.104" v="428" actId="1076"/>
          <ac:spMkLst>
            <pc:docMk/>
            <pc:sldMk cId="3213085009" sldId="273"/>
            <ac:spMk id="50" creationId="{BC1BE7D6-A9D2-9C08-036F-256544DCE884}"/>
          </ac:spMkLst>
        </pc:spChg>
        <pc:spChg chg="add mod">
          <ac:chgData name="Stewart, Rhea (STFC,RAL,ISIS)" userId="S::rhea.stewart@stfc.ac.uk::c28262b7-cd83-495a-b7bf-6701bb48be7b" providerId="AD" clId="Web-{F7F4AF9B-7345-FFBB-0DE4-0404F7B2F9FA}" dt="2025-04-29T16:35:06.634" v="416" actId="1076"/>
          <ac:spMkLst>
            <pc:docMk/>
            <pc:sldMk cId="3213085009" sldId="273"/>
            <ac:spMk id="51" creationId="{F41DD874-D669-28DC-1528-BE7D4CD0646F}"/>
          </ac:spMkLst>
        </pc:spChg>
        <pc:spChg chg="add mod">
          <ac:chgData name="Stewart, Rhea (STFC,RAL,ISIS)" userId="S::rhea.stewart@stfc.ac.uk::c28262b7-cd83-495a-b7bf-6701bb48be7b" providerId="AD" clId="Web-{F7F4AF9B-7345-FFBB-0DE4-0404F7B2F9FA}" dt="2025-04-29T16:35:50.791" v="427" actId="1076"/>
          <ac:spMkLst>
            <pc:docMk/>
            <pc:sldMk cId="3213085009" sldId="273"/>
            <ac:spMk id="52" creationId="{E4AA5A1D-9B18-AA2F-9CEA-54D611C05F5D}"/>
          </ac:spMkLst>
        </pc:spChg>
        <pc:spChg chg="add mod">
          <ac:chgData name="Stewart, Rhea (STFC,RAL,ISIS)" userId="S::rhea.stewart@stfc.ac.uk::c28262b7-cd83-495a-b7bf-6701bb48be7b" providerId="AD" clId="Web-{F7F4AF9B-7345-FFBB-0DE4-0404F7B2F9FA}" dt="2025-04-29T16:36:44.637" v="462" actId="20577"/>
          <ac:spMkLst>
            <pc:docMk/>
            <pc:sldMk cId="3213085009" sldId="273"/>
            <ac:spMk id="53" creationId="{B7EDFA15-1277-4DC9-030F-49734328F7C2}"/>
          </ac:spMkLst>
        </pc:spChg>
        <pc:grpChg chg="del">
          <ac:chgData name="Stewart, Rhea (STFC,RAL,ISIS)" userId="S::rhea.stewart@stfc.ac.uk::c28262b7-cd83-495a-b7bf-6701bb48be7b" providerId="AD" clId="Web-{F7F4AF9B-7345-FFBB-0DE4-0404F7B2F9FA}" dt="2025-04-29T16:14:57.393" v="123"/>
          <ac:grpSpMkLst>
            <pc:docMk/>
            <pc:sldMk cId="3213085009" sldId="273"/>
            <ac:grpSpMk id="7" creationId="{3F5855DF-37C0-F3DE-F3C1-6406EE3FC00F}"/>
          </ac:grpSpMkLst>
        </pc:grpChg>
        <pc:grpChg chg="add del mod">
          <ac:chgData name="Stewart, Rhea (STFC,RAL,ISIS)" userId="S::rhea.stewart@stfc.ac.uk::c28262b7-cd83-495a-b7bf-6701bb48be7b" providerId="AD" clId="Web-{F7F4AF9B-7345-FFBB-0DE4-0404F7B2F9FA}" dt="2025-04-29T16:25:37.788" v="288"/>
          <ac:grpSpMkLst>
            <pc:docMk/>
            <pc:sldMk cId="3213085009" sldId="273"/>
            <ac:grpSpMk id="33" creationId="{A4EEDC39-8F36-762A-DC69-AFF180503045}"/>
          </ac:grpSpMkLst>
        </pc:grpChg>
        <pc:grpChg chg="add mod">
          <ac:chgData name="Stewart, Rhea (STFC,RAL,ISIS)" userId="S::rhea.stewart@stfc.ac.uk::c28262b7-cd83-495a-b7bf-6701bb48be7b" providerId="AD" clId="Web-{F7F4AF9B-7345-FFBB-0DE4-0404F7B2F9FA}" dt="2025-04-29T16:35:37.260" v="424" actId="1076"/>
          <ac:grpSpMkLst>
            <pc:docMk/>
            <pc:sldMk cId="3213085009" sldId="273"/>
            <ac:grpSpMk id="38" creationId="{A4EEDC39-8F36-762A-DC69-AFF180503045}"/>
          </ac:grpSpMkLst>
        </pc:grpChg>
        <pc:grpChg chg="add mod">
          <ac:chgData name="Stewart, Rhea (STFC,RAL,ISIS)" userId="S::rhea.stewart@stfc.ac.uk::c28262b7-cd83-495a-b7bf-6701bb48be7b" providerId="AD" clId="Web-{F7F4AF9B-7345-FFBB-0DE4-0404F7B2F9FA}" dt="2025-04-29T16:35:43.072" v="425" actId="1076"/>
          <ac:grpSpMkLst>
            <pc:docMk/>
            <pc:sldMk cId="3213085009" sldId="273"/>
            <ac:grpSpMk id="46" creationId="{19287B5C-0050-A96E-A3E3-0E20299D998A}"/>
          </ac:grpSpMkLst>
        </pc:grpChg>
        <pc:picChg chg="add mod">
          <ac:chgData name="Stewart, Rhea (STFC,RAL,ISIS)" userId="S::rhea.stewart@stfc.ac.uk::c28262b7-cd83-495a-b7bf-6701bb48be7b" providerId="AD" clId="Web-{F7F4AF9B-7345-FFBB-0DE4-0404F7B2F9FA}" dt="2025-04-29T16:21:35.421" v="216" actId="1076"/>
          <ac:picMkLst>
            <pc:docMk/>
            <pc:sldMk cId="3213085009" sldId="273"/>
            <ac:picMk id="3" creationId="{A1D421FB-4586-6802-5CA1-BFD3CB67E08A}"/>
          </ac:picMkLst>
        </pc:picChg>
        <pc:picChg chg="add mod">
          <ac:chgData name="Stewart, Rhea (STFC,RAL,ISIS)" userId="S::rhea.stewart@stfc.ac.uk::c28262b7-cd83-495a-b7bf-6701bb48be7b" providerId="AD" clId="Web-{F7F4AF9B-7345-FFBB-0DE4-0404F7B2F9FA}" dt="2025-04-29T16:21:35.437" v="217" actId="1076"/>
          <ac:picMkLst>
            <pc:docMk/>
            <pc:sldMk cId="3213085009" sldId="273"/>
            <ac:picMk id="29" creationId="{BB4E25C9-FFA1-58D8-494F-1D0829F381F5}"/>
          </ac:picMkLst>
        </pc:picChg>
        <pc:picChg chg="add del mod modCrop">
          <ac:chgData name="Stewart, Rhea (STFC,RAL,ISIS)" userId="S::rhea.stewart@stfc.ac.uk::c28262b7-cd83-495a-b7bf-6701bb48be7b" providerId="AD" clId="Web-{F7F4AF9B-7345-FFBB-0DE4-0404F7B2F9FA}" dt="2025-04-29T16:27:15.197" v="323" actId="1076"/>
          <ac:picMkLst>
            <pc:docMk/>
            <pc:sldMk cId="3213085009" sldId="273"/>
            <ac:picMk id="34" creationId="{FF9439ED-52DA-3485-4430-FA6147CFB1C7}"/>
          </ac:picMkLst>
        </pc:picChg>
        <pc:picChg chg="add mod modCrop">
          <ac:chgData name="Stewart, Rhea (STFC,RAL,ISIS)" userId="S::rhea.stewart@stfc.ac.uk::c28262b7-cd83-495a-b7bf-6701bb48be7b" providerId="AD" clId="Web-{F7F4AF9B-7345-FFBB-0DE4-0404F7B2F9FA}" dt="2025-04-29T16:29:15.248" v="349" actId="1076"/>
          <ac:picMkLst>
            <pc:docMk/>
            <pc:sldMk cId="3213085009" sldId="273"/>
            <ac:picMk id="35" creationId="{081EA8B3-0D69-6D5D-F2AA-B7583AC905F4}"/>
          </ac:picMkLst>
        </pc:picChg>
        <pc:picChg chg="add del mod">
          <ac:chgData name="Stewart, Rhea (STFC,RAL,ISIS)" userId="S::rhea.stewart@stfc.ac.uk::c28262b7-cd83-495a-b7bf-6701bb48be7b" providerId="AD" clId="Web-{F7F4AF9B-7345-FFBB-0DE4-0404F7B2F9FA}" dt="2025-04-29T16:24:23.051" v="264"/>
          <ac:picMkLst>
            <pc:docMk/>
            <pc:sldMk cId="3213085009" sldId="273"/>
            <ac:picMk id="37" creationId="{1683EAF0-5A06-7743-C26B-73E47FA5E810}"/>
          </ac:picMkLst>
        </pc:picChg>
        <pc:picChg chg="add mod">
          <ac:chgData name="Stewart, Rhea (STFC,RAL,ISIS)" userId="S::rhea.stewart@stfc.ac.uk::c28262b7-cd83-495a-b7bf-6701bb48be7b" providerId="AD" clId="Web-{F7F4AF9B-7345-FFBB-0DE4-0404F7B2F9FA}" dt="2025-04-29T16:29:57.312" v="361" actId="1076"/>
          <ac:picMkLst>
            <pc:docMk/>
            <pc:sldMk cId="3213085009" sldId="273"/>
            <ac:picMk id="39" creationId="{A1D421FB-4586-6802-5CA1-BFD3CB67E08A}"/>
          </ac:picMkLst>
        </pc:picChg>
        <pc:picChg chg="add mod">
          <ac:chgData name="Stewart, Rhea (STFC,RAL,ISIS)" userId="S::rhea.stewart@stfc.ac.uk::c28262b7-cd83-495a-b7bf-6701bb48be7b" providerId="AD" clId="Web-{F7F4AF9B-7345-FFBB-0DE4-0404F7B2F9FA}" dt="2025-04-29T16:30:00.499" v="362" actId="1076"/>
          <ac:picMkLst>
            <pc:docMk/>
            <pc:sldMk cId="3213085009" sldId="273"/>
            <ac:picMk id="40" creationId="{BB4E25C9-FFA1-58D8-494F-1D0829F381F5}"/>
          </ac:picMkLst>
        </pc:picChg>
        <pc:picChg chg="add mod">
          <ac:chgData name="Stewart, Rhea (STFC,RAL,ISIS)" userId="S::rhea.stewart@stfc.ac.uk::c28262b7-cd83-495a-b7bf-6701bb48be7b" providerId="AD" clId="Web-{F7F4AF9B-7345-FFBB-0DE4-0404F7B2F9FA}" dt="2025-04-29T16:35:59.495" v="430" actId="1076"/>
          <ac:picMkLst>
            <pc:docMk/>
            <pc:sldMk cId="3213085009" sldId="273"/>
            <ac:picMk id="48" creationId="{7602A66D-0254-A991-2F64-117851F9AFC2}"/>
          </ac:picMkLst>
        </pc:picChg>
        <pc:picChg chg="add mod modCrop">
          <ac:chgData name="Stewart, Rhea (STFC,RAL,ISIS)" userId="S::rhea.stewart@stfc.ac.uk::c28262b7-cd83-495a-b7bf-6701bb48be7b" providerId="AD" clId="Web-{F7F4AF9B-7345-FFBB-0DE4-0404F7B2F9FA}" dt="2025-04-29T16:35:57.448" v="429" actId="1076"/>
          <ac:picMkLst>
            <pc:docMk/>
            <pc:sldMk cId="3213085009" sldId="273"/>
            <ac:picMk id="49" creationId="{F190FC6D-5959-4BBE-59E9-5B4923A42FE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C82ED0-7452-4354-A24E-35FB24BF9A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6969E9-2182-2FF9-A02F-A1842CE2A4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66A77-BC89-4E24-A414-B6543411FF58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E84D48-5E89-47EA-5EE7-5780CF041D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69F5C8-55D8-4294-92FA-96C28702B9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A80C6-5E9B-493C-B5B8-6FAC8DE86E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783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05F52-07A6-4F47-B5C3-8D345DD953FE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34D81-0FE3-4679-9500-5DE3C19F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537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speaker name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1361455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0134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029200" cy="3852000"/>
          </a:xfrm>
          <a:prstGeom prst="rect">
            <a:avLst/>
          </a:prstGeo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24501" y="1304925"/>
            <a:ext cx="4876800" cy="3852000"/>
          </a:xfrm>
          <a:prstGeom prst="rect">
            <a:avLst/>
          </a:prstGeo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96B1B1A-8A60-7571-1DEF-DF9002566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30/04/2025</a:t>
            </a:fld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A238165-19F1-BC18-C20C-3CC3D2AFD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1EE5152-9164-4EB5-EAF6-34C6622C3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81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897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4838699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4838699" cy="2846762"/>
          </a:xfrm>
          <a:prstGeom prst="rect">
            <a:avLst/>
          </a:prstGeo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62602" y="1304925"/>
            <a:ext cx="4838699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62603" y="2330075"/>
            <a:ext cx="4838698" cy="2846762"/>
          </a:xfrm>
          <a:prstGeom prst="rect">
            <a:avLst/>
          </a:prstGeo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0134600" cy="4603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3CDD2F5-1481-9908-2B81-B0CBF2B47D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30/04/2025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6B48C32-ECD3-49D3-C88A-0D6CD7761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9971ACE-673D-0FE6-8E00-6A36AFB9B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81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672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30/04/2025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41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4305300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57201D5-8F5F-EFFC-D1C0-6AEE32BE39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30/04/2025</a:t>
            </a:fld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78B8663-1CEA-8953-DFF8-3DC54CD04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21BB798-7151-8F54-8B80-FAE592194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81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458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30/04/2025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549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967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953054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932876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92225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speaker name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72777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780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670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900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134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79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315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150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0711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199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627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55372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283479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6759497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7701" y="2286000"/>
            <a:ext cx="3644900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3526" y="2286000"/>
            <a:ext cx="3644900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65614" y="2286000"/>
            <a:ext cx="3644900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16459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1554707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9163027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speaker name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7843107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473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504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0530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1619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6241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7109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774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6236092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48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747815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speaker name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391002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013460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01346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30/04/2025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81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26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0134600" cy="358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0134601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09D4965-8177-C8A9-33AC-754C0ED554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30/04/2025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01BF125-5608-918B-79E5-BE6B8E111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51BFCBE-908C-8ECE-F8ED-964778AC7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81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12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0134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4700187"/>
            <a:ext cx="10134600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4611373-ED99-15C4-4B72-2A9B821EAC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30/04/2025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ED30078-44D0-E5C0-B24D-510F1391F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2F11EA8-20E4-A501-59E7-89936990B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81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187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E97D3-004E-241C-1F4D-DA2001CE04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" y="1"/>
            <a:ext cx="12190813" cy="6857998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0781EEC-C938-86FA-B882-0B112DC0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086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BCFD7A-BAD1-80E9-241B-1E0D4B057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659" y="1304925"/>
            <a:ext cx="116546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79682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3"/>
          </a:solidFill>
          <a:latin typeface="+mj-lt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E97D3-004E-241C-1F4D-DA2001CE042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" y="0"/>
            <a:ext cx="12190813" cy="6857999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0781EEC-C938-86FA-B882-0B112DC0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086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BCFD7A-BAD1-80E9-241B-1E0D4B057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659" y="1304925"/>
            <a:ext cx="1008184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23255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6" r:id="rId3"/>
    <p:sldLayoutId id="2147483724" r:id="rId4"/>
    <p:sldLayoutId id="2147483725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3"/>
          </a:solidFill>
          <a:latin typeface="+mj-lt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AB5F44-508E-D5E3-9686-E5DB5331D65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0"/>
            <a:ext cx="12189289" cy="6857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92D61-4A60-6946-D1E3-5AC93DE8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4AB4-12A7-2444-B999-E190C2D00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046E3D24-6BCE-48F4-B6DB-AB007E8B5F8E}" type="datetimeFigureOut">
              <a:rPr lang="en-GB" smtClean="0"/>
              <a:pPr/>
              <a:t>30/04/2025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3241-55FA-000D-E911-88A86A203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D9DA-6B18-0AEA-604C-ADB3F8C64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71A0C6-6FDD-31C0-2DA4-598F59053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04925"/>
            <a:ext cx="11654683" cy="386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37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1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3088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AB5F44-508E-D5E3-9686-E5DB5331D65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" y="0"/>
            <a:ext cx="12190813" cy="6857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92D61-4A60-6946-D1E3-5AC93DE8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4AB4-12A7-2444-B999-E190C2D00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046E3D24-6BCE-48F4-B6DB-AB007E8B5F8E}" type="datetimeFigureOut">
              <a:rPr lang="en-GB" smtClean="0"/>
              <a:pPr/>
              <a:t>30/04/2025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3241-55FA-000D-E911-88A86A203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D9DA-6B18-0AEA-604C-ADB3F8C64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71A0C6-6FDD-31C0-2DA4-598F59053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04925"/>
            <a:ext cx="11654683" cy="386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38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2" r:id="rId12"/>
    <p:sldLayoutId id="214748374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3088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gif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B5CD0-94BB-02A9-D0D6-755513A29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" y="2589211"/>
            <a:ext cx="5302250" cy="558803"/>
          </a:xfrm>
        </p:spPr>
        <p:txBody>
          <a:bodyPr>
            <a:normAutofit fontScale="90000"/>
          </a:bodyPr>
          <a:lstStyle/>
          <a:p>
            <a:r>
              <a:rPr lang="en-GB">
                <a:ea typeface="Verdana"/>
                <a:cs typeface="Arial"/>
              </a:rPr>
              <a:t>Muon Cooling for ISIS: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A80B9D-A009-468E-DD38-1C459E82E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" y="4087812"/>
            <a:ext cx="9144000" cy="431349"/>
          </a:xfrm>
        </p:spPr>
        <p:txBody>
          <a:bodyPr/>
          <a:lstStyle/>
          <a:p>
            <a:r>
              <a:rPr lang="en-GB"/>
              <a:t>Rhea Stewart, ISIS Muon Group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17514D-CA92-5C28-8A6F-C434B7EF14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GB">
                <a:ea typeface="Verdana"/>
                <a:cs typeface="Arial"/>
              </a:rPr>
              <a:t>UK Muon Beams Meeting, RAL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CC80D5-0EB8-807C-B0E7-140CDCF28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GB">
                <a:ea typeface="Verdana"/>
                <a:cs typeface="Arial"/>
              </a:rPr>
              <a:t>30th April 2025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F14A7B5-A673-3A43-5A77-EDCC2C63BC83}"/>
              </a:ext>
            </a:extLst>
          </p:cNvPr>
          <p:cNvSpPr txBox="1">
            <a:spLocks/>
          </p:cNvSpPr>
          <p:nvPr/>
        </p:nvSpPr>
        <p:spPr>
          <a:xfrm>
            <a:off x="204787" y="3152775"/>
            <a:ext cx="6246813" cy="4234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>
                <a:solidFill>
                  <a:srgbClr val="003088"/>
                </a:solidFill>
                <a:latin typeface="Roboto"/>
                <a:ea typeface="Verdana"/>
                <a:cs typeface="Arial"/>
              </a:rPr>
              <a:t>Towards bright &lt;100keV muon beams</a:t>
            </a:r>
            <a:endParaRPr lang="en-US" sz="2800">
              <a:solidFill>
                <a:srgbClr val="003088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481826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450B2-8F96-8D17-A416-0B781B598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DD336-98DE-2A83-C4C5-7F1E06E80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816238" cy="574675"/>
          </a:xfrm>
        </p:spPr>
        <p:txBody>
          <a:bodyPr/>
          <a:lstStyle/>
          <a:p>
            <a:r>
              <a:rPr lang="en-US">
                <a:cs typeface="Arial"/>
              </a:rPr>
              <a:t>Ultra Slow Muons at J-PARC (in development)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0F045F-B8B3-4F6E-2FB1-0EEB716ED72F}"/>
              </a:ext>
            </a:extLst>
          </p:cNvPr>
          <p:cNvSpPr/>
          <p:nvPr/>
        </p:nvSpPr>
        <p:spPr>
          <a:xfrm>
            <a:off x="60614" y="5775613"/>
            <a:ext cx="5992090" cy="1013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diagram of a laser&#10;&#10;AI-generated content may be incorrect.">
            <a:extLst>
              <a:ext uri="{FF2B5EF4-FFF2-40B4-BE49-F238E27FC236}">
                <a16:creationId xmlns:a16="http://schemas.microsoft.com/office/drawing/2014/main" id="{E16A87CA-1B21-C5FE-F9B6-E62F1378C4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36" r="1570" b="-378"/>
          <a:stretch/>
        </p:blipFill>
        <p:spPr>
          <a:xfrm>
            <a:off x="63587" y="1291614"/>
            <a:ext cx="8574227" cy="44870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ABCDC4C-B194-3BA2-71F6-197D06A5B965}"/>
              </a:ext>
            </a:extLst>
          </p:cNvPr>
          <p:cNvSpPr/>
          <p:nvPr/>
        </p:nvSpPr>
        <p:spPr>
          <a:xfrm>
            <a:off x="10751704" y="145760"/>
            <a:ext cx="1437409" cy="6650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25">
            <a:extLst>
              <a:ext uri="{FF2B5EF4-FFF2-40B4-BE49-F238E27FC236}">
                <a16:creationId xmlns:a16="http://schemas.microsoft.com/office/drawing/2014/main" id="{4221E6E9-AE28-A014-5034-4E695A983315}"/>
              </a:ext>
            </a:extLst>
          </p:cNvPr>
          <p:cNvSpPr txBox="1"/>
          <p:nvPr/>
        </p:nvSpPr>
        <p:spPr>
          <a:xfrm>
            <a:off x="62474" y="5971419"/>
            <a:ext cx="5361504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rgbClr val="676767"/>
                </a:solidFill>
                <a:latin typeface="Roboto"/>
                <a:ea typeface="Roboto"/>
                <a:cs typeface="Roboto"/>
              </a:rPr>
              <a:t>S. </a:t>
            </a:r>
            <a:r>
              <a:rPr lang="en-US" sz="1400" err="1">
                <a:solidFill>
                  <a:srgbClr val="676767"/>
                </a:solidFill>
                <a:latin typeface="Roboto"/>
                <a:ea typeface="Roboto"/>
                <a:cs typeface="Roboto"/>
              </a:rPr>
              <a:t>Kamioka</a:t>
            </a:r>
            <a:r>
              <a:rPr lang="en-US" sz="1400">
                <a:solidFill>
                  <a:srgbClr val="676767"/>
                </a:solidFill>
                <a:latin typeface="Roboto"/>
                <a:ea typeface="Roboto"/>
                <a:cs typeface="Roboto"/>
              </a:rPr>
              <a:t> et. al., </a:t>
            </a:r>
            <a:r>
              <a:rPr lang="en-US" sz="1400" err="1">
                <a:solidFill>
                  <a:srgbClr val="676767"/>
                </a:solidFill>
                <a:latin typeface="Roboto"/>
                <a:ea typeface="Roboto"/>
                <a:cs typeface="Roboto"/>
              </a:rPr>
              <a:t>PoS</a:t>
            </a:r>
            <a:r>
              <a:rPr lang="en-US" sz="1400">
                <a:solidFill>
                  <a:srgbClr val="676767"/>
                </a:solidFill>
                <a:latin typeface="Roboto"/>
                <a:ea typeface="Roboto"/>
                <a:cs typeface="Roboto"/>
              </a:rPr>
              <a:t> Muon4Future2023, 2024</a:t>
            </a:r>
            <a:endParaRPr lang="en-US" sz="1400">
              <a:solidFill>
                <a:srgbClr val="676767"/>
              </a:solidFill>
              <a:ea typeface="Roboto"/>
              <a:cs typeface="Roboto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7CDEAE-B7ED-E5B1-4503-E6AFE944FCEF}"/>
              </a:ext>
            </a:extLst>
          </p:cNvPr>
          <p:cNvSpPr txBox="1"/>
          <p:nvPr/>
        </p:nvSpPr>
        <p:spPr>
          <a:xfrm>
            <a:off x="9260693" y="511396"/>
            <a:ext cx="266457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3088"/>
                </a:solidFill>
                <a:ea typeface="Roboto"/>
                <a:cs typeface="Roboto"/>
              </a:rPr>
              <a:t>Surface muons captured by a muonium production target (tungsten or aerogel).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A4CF1A-B09D-C043-BB8C-8856824229DD}"/>
              </a:ext>
            </a:extLst>
          </p:cNvPr>
          <p:cNvSpPr txBox="1"/>
          <p:nvPr/>
        </p:nvSpPr>
        <p:spPr>
          <a:xfrm>
            <a:off x="9270462" y="2992780"/>
            <a:ext cx="265480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3088"/>
                </a:solidFill>
                <a:ea typeface="Roboto"/>
                <a:cs typeface="Roboto"/>
              </a:rPr>
              <a:t>Thermal muons liberated from muonium 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630611F6-B2C7-1A0C-4B61-D67324E940AD}"/>
              </a:ext>
            </a:extLst>
          </p:cNvPr>
          <p:cNvSpPr/>
          <p:nvPr/>
        </p:nvSpPr>
        <p:spPr>
          <a:xfrm>
            <a:off x="10408348" y="1896354"/>
            <a:ext cx="372004" cy="903438"/>
          </a:xfrm>
          <a:prstGeom prst="downArrow">
            <a:avLst/>
          </a:prstGeom>
          <a:solidFill>
            <a:srgbClr val="ED7D31"/>
          </a:solidFill>
          <a:ln>
            <a:solidFill>
              <a:srgbClr val="FF9D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11B4CE7D-C38A-641C-8FCD-E5D0F38CD594}"/>
              </a:ext>
            </a:extLst>
          </p:cNvPr>
          <p:cNvSpPr/>
          <p:nvPr/>
        </p:nvSpPr>
        <p:spPr>
          <a:xfrm>
            <a:off x="10408348" y="4006507"/>
            <a:ext cx="372004" cy="903438"/>
          </a:xfrm>
          <a:prstGeom prst="downArrow">
            <a:avLst/>
          </a:prstGeom>
          <a:solidFill>
            <a:srgbClr val="ED7D31"/>
          </a:solidFill>
          <a:ln>
            <a:solidFill>
              <a:srgbClr val="FF9D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73DE6C-8131-E650-F7C7-02FD733F2F9E}"/>
              </a:ext>
            </a:extLst>
          </p:cNvPr>
          <p:cNvSpPr txBox="1"/>
          <p:nvPr/>
        </p:nvSpPr>
        <p:spPr>
          <a:xfrm>
            <a:off x="9270462" y="5200626"/>
            <a:ext cx="265480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3088"/>
                </a:solidFill>
                <a:ea typeface="Roboto"/>
                <a:cs typeface="Roboto"/>
              </a:rPr>
              <a:t>muons reaccelerated:</a:t>
            </a:r>
            <a:br>
              <a:rPr lang="en-US">
                <a:solidFill>
                  <a:srgbClr val="003088"/>
                </a:solidFill>
                <a:ea typeface="Roboto"/>
                <a:cs typeface="Roboto"/>
              </a:rPr>
            </a:br>
            <a:r>
              <a:rPr lang="en-US">
                <a:solidFill>
                  <a:srgbClr val="003088"/>
                </a:solidFill>
                <a:ea typeface="Roboto"/>
                <a:cs typeface="Roboto"/>
              </a:rPr>
              <a:t>U-line: keV</a:t>
            </a:r>
            <a:br>
              <a:rPr lang="en-US">
                <a:solidFill>
                  <a:srgbClr val="003088"/>
                </a:solidFill>
                <a:ea typeface="Roboto"/>
                <a:cs typeface="Roboto"/>
              </a:rPr>
            </a:br>
            <a:r>
              <a:rPr lang="en-US">
                <a:solidFill>
                  <a:srgbClr val="003088"/>
                </a:solidFill>
                <a:ea typeface="Roboto"/>
                <a:cs typeface="Roboto"/>
              </a:rPr>
              <a:t>H-line: 100s MeV 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1172D9-E21E-77D4-8F00-BBA2E7C6B22B}"/>
              </a:ext>
            </a:extLst>
          </p:cNvPr>
          <p:cNvSpPr txBox="1"/>
          <p:nvPr/>
        </p:nvSpPr>
        <p:spPr>
          <a:xfrm>
            <a:off x="4515929" y="5971365"/>
            <a:ext cx="418947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Roboto"/>
                <a:cs typeface="Roboto"/>
              </a:rPr>
              <a:t>Beam spot as small at 5mm</a:t>
            </a:r>
          </a:p>
          <a:p>
            <a:endParaRPr lang="en-US"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536117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A6C82-DBDA-0B86-1F8D-5E6A998BA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3FECD-6DDE-FA11-D242-EE31FF10B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396162" cy="574675"/>
          </a:xfrm>
        </p:spPr>
        <p:txBody>
          <a:bodyPr/>
          <a:lstStyle/>
          <a:p>
            <a:r>
              <a:rPr lang="en-US">
                <a:cs typeface="Arial"/>
              </a:rPr>
              <a:t>The </a:t>
            </a:r>
            <a:r>
              <a:rPr lang="en-US" err="1">
                <a:cs typeface="Arial"/>
              </a:rPr>
              <a:t>muCool</a:t>
            </a:r>
            <a:r>
              <a:rPr lang="en-US">
                <a:cs typeface="Arial"/>
              </a:rPr>
              <a:t> experiment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E01957-2F2A-7EF7-1F87-3481214FFA1F}"/>
              </a:ext>
            </a:extLst>
          </p:cNvPr>
          <p:cNvSpPr/>
          <p:nvPr/>
        </p:nvSpPr>
        <p:spPr>
          <a:xfrm>
            <a:off x="60614" y="5775613"/>
            <a:ext cx="5992090" cy="1013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466827E-4137-6A9D-0B84-545F0211150C}"/>
              </a:ext>
            </a:extLst>
          </p:cNvPr>
          <p:cNvGrpSpPr/>
          <p:nvPr/>
        </p:nvGrpSpPr>
        <p:grpSpPr>
          <a:xfrm>
            <a:off x="262548" y="1878256"/>
            <a:ext cx="7407520" cy="3101641"/>
            <a:chOff x="252779" y="1604718"/>
            <a:chExt cx="7407520" cy="3101641"/>
          </a:xfrm>
        </p:grpSpPr>
        <p:pic>
          <p:nvPicPr>
            <p:cNvPr id="3" name="Picture 2" descr="A diagram of a transversal&#10;&#10;AI-generated content may be incorrect.">
              <a:extLst>
                <a:ext uri="{FF2B5EF4-FFF2-40B4-BE49-F238E27FC236}">
                  <a16:creationId xmlns:a16="http://schemas.microsoft.com/office/drawing/2014/main" id="{FFA064FF-410E-7576-0CB1-74D15F754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2779" y="1604718"/>
              <a:ext cx="7407520" cy="3091718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A6DAB28-52B8-5387-81FE-291BC7E20191}"/>
                </a:ext>
              </a:extLst>
            </p:cNvPr>
            <p:cNvSpPr/>
            <p:nvPr/>
          </p:nvSpPr>
          <p:spPr>
            <a:xfrm>
              <a:off x="3237323" y="4325498"/>
              <a:ext cx="4257488" cy="3808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6FE4BC4-ACEA-7E72-6715-776C053AB9B6}"/>
                </a:ext>
              </a:extLst>
            </p:cNvPr>
            <p:cNvSpPr/>
            <p:nvPr/>
          </p:nvSpPr>
          <p:spPr>
            <a:xfrm>
              <a:off x="4966476" y="3651421"/>
              <a:ext cx="2098488" cy="3808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0212015-7137-9BD3-DE90-C8C3AA9728DE}"/>
              </a:ext>
            </a:extLst>
          </p:cNvPr>
          <p:cNvSpPr txBox="1"/>
          <p:nvPr/>
        </p:nvSpPr>
        <p:spPr>
          <a:xfrm>
            <a:off x="1845108" y="4726420"/>
            <a:ext cx="276585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1">
                    <a:lumMod val="49000"/>
                  </a:schemeClr>
                </a:solidFill>
                <a:ea typeface="Roboto"/>
                <a:cs typeface="Roboto"/>
              </a:rPr>
              <a:t>A. </a:t>
            </a:r>
            <a:r>
              <a:rPr lang="en-US" sz="1400" err="1">
                <a:solidFill>
                  <a:schemeClr val="bg1">
                    <a:lumMod val="49000"/>
                  </a:schemeClr>
                </a:solidFill>
                <a:ea typeface="Roboto"/>
                <a:cs typeface="Roboto"/>
              </a:rPr>
              <a:t>Antognini</a:t>
            </a:r>
            <a:r>
              <a:rPr lang="en-US" sz="1400">
                <a:solidFill>
                  <a:schemeClr val="bg1">
                    <a:lumMod val="49000"/>
                  </a:schemeClr>
                </a:solidFill>
                <a:ea typeface="Roboto"/>
                <a:cs typeface="Roboto"/>
              </a:rPr>
              <a:t> </a:t>
            </a:r>
            <a:r>
              <a:rPr lang="en-US" sz="1400" i="1">
                <a:solidFill>
                  <a:schemeClr val="bg1">
                    <a:lumMod val="49000"/>
                  </a:schemeClr>
                </a:solidFill>
                <a:ea typeface="Roboto"/>
                <a:cs typeface="Roboto"/>
              </a:rPr>
              <a:t>et al</a:t>
            </a:r>
            <a:r>
              <a:rPr lang="en-US" sz="1400">
                <a:solidFill>
                  <a:schemeClr val="bg1">
                    <a:lumMod val="49000"/>
                  </a:schemeClr>
                </a:solidFill>
                <a:ea typeface="Roboto"/>
                <a:cs typeface="Roboto"/>
              </a:rPr>
              <a:t>, PRL </a:t>
            </a:r>
            <a:r>
              <a:rPr lang="en-US" sz="1400" b="1">
                <a:solidFill>
                  <a:schemeClr val="bg1">
                    <a:lumMod val="49000"/>
                  </a:schemeClr>
                </a:solidFill>
                <a:ea typeface="Roboto"/>
                <a:cs typeface="Roboto"/>
              </a:rPr>
              <a:t>125</a:t>
            </a:r>
            <a:r>
              <a:rPr lang="en-US" sz="1400">
                <a:solidFill>
                  <a:schemeClr val="bg1">
                    <a:lumMod val="49000"/>
                  </a:schemeClr>
                </a:solidFill>
                <a:ea typeface="Roboto"/>
                <a:cs typeface="Roboto"/>
              </a:rPr>
              <a:t>, 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514ED0-323B-5E71-4EE8-44A4329D2BFE}"/>
              </a:ext>
            </a:extLst>
          </p:cNvPr>
          <p:cNvSpPr txBox="1"/>
          <p:nvPr/>
        </p:nvSpPr>
        <p:spPr>
          <a:xfrm>
            <a:off x="8316130" y="1051146"/>
            <a:ext cx="266457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3088"/>
                </a:solidFill>
                <a:ea typeface="Roboto"/>
                <a:cs typeface="Roboto"/>
              </a:rPr>
              <a:t>Surface muons undergo frictional cooling and transverse compression in cryogenic He gas.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FB9FA8-5452-7F26-6AEF-CCC927852188}"/>
              </a:ext>
            </a:extLst>
          </p:cNvPr>
          <p:cNvSpPr txBox="1"/>
          <p:nvPr/>
        </p:nvSpPr>
        <p:spPr>
          <a:xfrm>
            <a:off x="8316130" y="3829271"/>
            <a:ext cx="2664571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3088"/>
                </a:solidFill>
                <a:ea typeface="Roboto"/>
                <a:cs typeface="Roboto"/>
              </a:rPr>
              <a:t>Slowed muons reach the transverse compression stage and are extracted as a bright beam at keV energies. 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9DC789ED-6CF1-E3CF-835B-271A5174D521}"/>
              </a:ext>
            </a:extLst>
          </p:cNvPr>
          <p:cNvSpPr/>
          <p:nvPr/>
        </p:nvSpPr>
        <p:spPr>
          <a:xfrm>
            <a:off x="9455848" y="2523416"/>
            <a:ext cx="372004" cy="903438"/>
          </a:xfrm>
          <a:prstGeom prst="downArrow">
            <a:avLst/>
          </a:prstGeom>
          <a:solidFill>
            <a:srgbClr val="ED7D31"/>
          </a:solidFill>
          <a:ln>
            <a:solidFill>
              <a:srgbClr val="FF9D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3A63EE-68E0-60AA-AF74-0925EDB2D1A1}"/>
              </a:ext>
            </a:extLst>
          </p:cNvPr>
          <p:cNvSpPr txBox="1"/>
          <p:nvPr/>
        </p:nvSpPr>
        <p:spPr>
          <a:xfrm>
            <a:off x="1086716" y="5699847"/>
            <a:ext cx="740352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3088"/>
                </a:solidFill>
                <a:ea typeface="Roboto"/>
                <a:cs typeface="Roboto"/>
              </a:rPr>
              <a:t>Combined longitudinal and transverse compression has now been demonstrated. Expected cooling efficiency is ~10</a:t>
            </a:r>
            <a:r>
              <a:rPr lang="en-US" baseline="30000">
                <a:solidFill>
                  <a:srgbClr val="003088"/>
                </a:solidFill>
                <a:ea typeface="Roboto"/>
                <a:cs typeface="Roboto"/>
              </a:rPr>
              <a:t>-3</a:t>
            </a:r>
            <a:r>
              <a:rPr lang="en-US">
                <a:solidFill>
                  <a:srgbClr val="003088"/>
                </a:solidFill>
                <a:ea typeface="Roboto"/>
                <a:cs typeface="Roboto"/>
              </a:rPr>
              <a:t>, giving a 5mm beam at ~10</a:t>
            </a:r>
            <a:r>
              <a:rPr lang="en-US" baseline="30000">
                <a:solidFill>
                  <a:srgbClr val="003088"/>
                </a:solidFill>
                <a:ea typeface="Roboto"/>
                <a:cs typeface="Roboto"/>
              </a:rPr>
              <a:t>5</a:t>
            </a:r>
            <a:r>
              <a:rPr lang="en-US">
                <a:solidFill>
                  <a:srgbClr val="003088"/>
                </a:solidFill>
                <a:ea typeface="Roboto"/>
                <a:cs typeface="Roboto"/>
              </a:rPr>
              <a:t> muons/s.</a:t>
            </a:r>
          </a:p>
        </p:txBody>
      </p:sp>
    </p:spTree>
    <p:extLst>
      <p:ext uri="{BB962C8B-B14F-4D97-AF65-F5344CB8AC3E}">
        <p14:creationId xmlns:p14="http://schemas.microsoft.com/office/powerpoint/2010/main" val="1618216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9B8B8-4EDC-64DD-418F-F200DF8D5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94350-D470-F826-CFD1-13643AE73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396162" cy="574675"/>
          </a:xfrm>
        </p:spPr>
        <p:txBody>
          <a:bodyPr/>
          <a:lstStyle/>
          <a:p>
            <a:r>
              <a:rPr lang="en-US">
                <a:cs typeface="Arial"/>
              </a:rPr>
              <a:t>A slow muon beam at ISIS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32CAEE-B850-5644-7C00-D42B3C25E42B}"/>
              </a:ext>
            </a:extLst>
          </p:cNvPr>
          <p:cNvSpPr/>
          <p:nvPr/>
        </p:nvSpPr>
        <p:spPr>
          <a:xfrm>
            <a:off x="60614" y="5775613"/>
            <a:ext cx="5992090" cy="1013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D37C77-44F8-A4D9-9768-E421DE91A79A}"/>
              </a:ext>
            </a:extLst>
          </p:cNvPr>
          <p:cNvSpPr txBox="1"/>
          <p:nvPr/>
        </p:nvSpPr>
        <p:spPr>
          <a:xfrm>
            <a:off x="493568" y="1577398"/>
            <a:ext cx="4487573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>
                <a:solidFill>
                  <a:srgbClr val="003088"/>
                </a:solidFill>
                <a:ea typeface="Roboto"/>
                <a:cs typeface="Roboto"/>
              </a:rPr>
              <a:t>Cooling from MeV      keV energies</a:t>
            </a:r>
          </a:p>
          <a:p>
            <a:pPr marL="285750" indent="-285750">
              <a:buFont typeface="Courier New"/>
              <a:buChar char="o"/>
            </a:pPr>
            <a:r>
              <a:rPr lang="en-US">
                <a:solidFill>
                  <a:srgbClr val="003088"/>
                </a:solidFill>
                <a:ea typeface="Roboto"/>
                <a:cs typeface="Roboto"/>
              </a:rPr>
              <a:t>Need to retain a short pulse beam (vs PSI)</a:t>
            </a:r>
          </a:p>
          <a:p>
            <a:pPr marL="285750" indent="-285750">
              <a:buFont typeface="Courier New"/>
              <a:buChar char="o"/>
            </a:pPr>
            <a:r>
              <a:rPr lang="en-US">
                <a:solidFill>
                  <a:srgbClr val="003088"/>
                </a:solidFill>
                <a:ea typeface="Roboto"/>
                <a:cs typeface="Roboto"/>
              </a:rPr>
              <a:t>Need good efficiency (vs J-PARC)</a:t>
            </a:r>
          </a:p>
          <a:p>
            <a:pPr marL="285750" indent="-285750">
              <a:buFont typeface="Courier New"/>
              <a:buChar char="o"/>
            </a:pPr>
            <a:r>
              <a:rPr lang="en-US">
                <a:solidFill>
                  <a:srgbClr val="003088"/>
                </a:solidFill>
                <a:ea typeface="Roboto"/>
                <a:cs typeface="Roboto"/>
              </a:rPr>
              <a:t>Need to retain close to 100% spin </a:t>
            </a:r>
            <a:r>
              <a:rPr lang="en-US" err="1">
                <a:solidFill>
                  <a:srgbClr val="003088"/>
                </a:solidFill>
                <a:ea typeface="Roboto"/>
                <a:cs typeface="Roboto"/>
              </a:rPr>
              <a:t>polarisation</a:t>
            </a:r>
            <a:endParaRPr lang="en-US">
              <a:solidFill>
                <a:srgbClr val="003088"/>
              </a:solidFill>
              <a:ea typeface="Roboto"/>
              <a:cs typeface="Roboto"/>
            </a:endParaRPr>
          </a:p>
          <a:p>
            <a:pPr marL="285750" indent="-285750">
              <a:buFont typeface="Courier New"/>
              <a:buChar char="o"/>
            </a:pPr>
            <a:r>
              <a:rPr lang="en-US">
                <a:solidFill>
                  <a:srgbClr val="003088"/>
                </a:solidFill>
                <a:ea typeface="Roboto"/>
                <a:cs typeface="Roboto"/>
              </a:rPr>
              <a:t>Ideal beam spot of ~ 5mmx5mm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2B822C30-D4AA-D974-393B-C6F154463F03}"/>
              </a:ext>
            </a:extLst>
          </p:cNvPr>
          <p:cNvSpPr/>
          <p:nvPr/>
        </p:nvSpPr>
        <p:spPr>
          <a:xfrm>
            <a:off x="2785341" y="1715943"/>
            <a:ext cx="536863" cy="95250"/>
          </a:xfrm>
          <a:prstGeom prst="rightArrow">
            <a:avLst/>
          </a:prstGeom>
          <a:solidFill>
            <a:srgbClr val="ED7D31"/>
          </a:solidFill>
          <a:ln>
            <a:solidFill>
              <a:srgbClr val="FF9D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CD4111-D3B8-8EAF-C328-A2A30E6BFBA5}"/>
              </a:ext>
            </a:extLst>
          </p:cNvPr>
          <p:cNvSpPr txBox="1"/>
          <p:nvPr/>
        </p:nvSpPr>
        <p:spPr>
          <a:xfrm>
            <a:off x="649431" y="1212273"/>
            <a:ext cx="303068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3088"/>
                </a:solidFill>
                <a:ea typeface="Roboto"/>
                <a:cs typeface="Roboto"/>
              </a:rPr>
              <a:t>Wishlist: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30A034-1B78-FFDD-4E14-AC9409E361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28" r="796" b="169"/>
          <a:stretch/>
        </p:blipFill>
        <p:spPr>
          <a:xfrm>
            <a:off x="4985927" y="936625"/>
            <a:ext cx="6125311" cy="484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14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DFF82-1B79-C2BA-7625-D8F2C122E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0026A-3464-181C-0225-4A7389452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396162" cy="574675"/>
          </a:xfrm>
        </p:spPr>
        <p:txBody>
          <a:bodyPr/>
          <a:lstStyle/>
          <a:p>
            <a:r>
              <a:rPr lang="en-US">
                <a:cs typeface="Arial"/>
              </a:rPr>
              <a:t>A slow muon beam at ISIS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6C6C91-96FA-B98B-6429-22CC2041EB0E}"/>
              </a:ext>
            </a:extLst>
          </p:cNvPr>
          <p:cNvSpPr/>
          <p:nvPr/>
        </p:nvSpPr>
        <p:spPr>
          <a:xfrm>
            <a:off x="60614" y="5775613"/>
            <a:ext cx="5992090" cy="1013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0A59FC-0497-3E62-34FB-B7EDFD0837DC}"/>
              </a:ext>
            </a:extLst>
          </p:cNvPr>
          <p:cNvSpPr txBox="1"/>
          <p:nvPr/>
        </p:nvSpPr>
        <p:spPr>
          <a:xfrm>
            <a:off x="493568" y="1577398"/>
            <a:ext cx="4487573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>
                <a:solidFill>
                  <a:srgbClr val="003088"/>
                </a:solidFill>
                <a:ea typeface="Roboto"/>
                <a:cs typeface="Roboto"/>
              </a:rPr>
              <a:t>Cooling from MeV      keV energies</a:t>
            </a:r>
          </a:p>
          <a:p>
            <a:pPr marL="285750" indent="-285750">
              <a:buFont typeface="Courier New"/>
              <a:buChar char="o"/>
            </a:pPr>
            <a:r>
              <a:rPr lang="en-US">
                <a:solidFill>
                  <a:srgbClr val="003088"/>
                </a:solidFill>
                <a:ea typeface="Roboto"/>
                <a:cs typeface="Roboto"/>
              </a:rPr>
              <a:t>Need to retain a short pulse beam (vs PSI)</a:t>
            </a:r>
          </a:p>
          <a:p>
            <a:pPr marL="285750" indent="-285750">
              <a:buFont typeface="Courier New"/>
              <a:buChar char="o"/>
            </a:pPr>
            <a:r>
              <a:rPr lang="en-US">
                <a:solidFill>
                  <a:srgbClr val="003088"/>
                </a:solidFill>
                <a:ea typeface="Roboto"/>
                <a:cs typeface="Roboto"/>
              </a:rPr>
              <a:t>Need good efficiency (vs J-PARC)</a:t>
            </a:r>
          </a:p>
          <a:p>
            <a:pPr marL="285750" indent="-285750">
              <a:buFont typeface="Courier New"/>
              <a:buChar char="o"/>
            </a:pPr>
            <a:r>
              <a:rPr lang="en-US">
                <a:solidFill>
                  <a:srgbClr val="003088"/>
                </a:solidFill>
                <a:ea typeface="Roboto"/>
                <a:cs typeface="Roboto"/>
              </a:rPr>
              <a:t>Need to retain close to 100% spin </a:t>
            </a:r>
            <a:r>
              <a:rPr lang="en-US" err="1">
                <a:solidFill>
                  <a:srgbClr val="003088"/>
                </a:solidFill>
                <a:ea typeface="Roboto"/>
                <a:cs typeface="Roboto"/>
              </a:rPr>
              <a:t>polarisation</a:t>
            </a:r>
            <a:endParaRPr lang="en-US">
              <a:solidFill>
                <a:srgbClr val="003088"/>
              </a:solidFill>
              <a:ea typeface="Roboto"/>
              <a:cs typeface="Roboto"/>
            </a:endParaRPr>
          </a:p>
          <a:p>
            <a:pPr marL="285750" indent="-285750">
              <a:buFont typeface="Courier New"/>
              <a:buChar char="o"/>
            </a:pPr>
            <a:r>
              <a:rPr lang="en-US">
                <a:solidFill>
                  <a:srgbClr val="003088"/>
                </a:solidFill>
                <a:ea typeface="Roboto"/>
                <a:cs typeface="Roboto"/>
              </a:rPr>
              <a:t>Ideal beam spot of ~ 5mmx5mm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73914214-5FE8-357C-2FF2-D36B4DDB3A24}"/>
              </a:ext>
            </a:extLst>
          </p:cNvPr>
          <p:cNvSpPr/>
          <p:nvPr/>
        </p:nvSpPr>
        <p:spPr>
          <a:xfrm>
            <a:off x="2785341" y="1715943"/>
            <a:ext cx="536863" cy="95250"/>
          </a:xfrm>
          <a:prstGeom prst="rightArrow">
            <a:avLst/>
          </a:prstGeom>
          <a:solidFill>
            <a:srgbClr val="ED7D31"/>
          </a:solidFill>
          <a:ln>
            <a:solidFill>
              <a:srgbClr val="FF9D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E2E639-5E67-74AC-41F2-B9F46D5D2B20}"/>
              </a:ext>
            </a:extLst>
          </p:cNvPr>
          <p:cNvSpPr txBox="1"/>
          <p:nvPr/>
        </p:nvSpPr>
        <p:spPr>
          <a:xfrm>
            <a:off x="490681" y="1148773"/>
            <a:ext cx="303068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3088"/>
                </a:solidFill>
                <a:ea typeface="Roboto"/>
                <a:cs typeface="Roboto"/>
              </a:rPr>
              <a:t>Wishlist: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8D74B4-2B01-F090-C535-35BD7D25CF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28" r="796" b="169"/>
          <a:stretch/>
        </p:blipFill>
        <p:spPr>
          <a:xfrm>
            <a:off x="4985927" y="936625"/>
            <a:ext cx="6125311" cy="484189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A696C1A-975C-39ED-8A64-551A380FDF9B}"/>
              </a:ext>
            </a:extLst>
          </p:cNvPr>
          <p:cNvSpPr/>
          <p:nvPr/>
        </p:nvSpPr>
        <p:spPr>
          <a:xfrm>
            <a:off x="4771157" y="649431"/>
            <a:ext cx="2200853" cy="116248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6C796EF-9AA9-F280-CEC4-7A83BFB8344A}"/>
              </a:ext>
            </a:extLst>
          </p:cNvPr>
          <p:cNvCxnSpPr/>
          <p:nvPr/>
        </p:nvCxnSpPr>
        <p:spPr>
          <a:xfrm flipV="1">
            <a:off x="4139767" y="1732539"/>
            <a:ext cx="1231034" cy="2109932"/>
          </a:xfrm>
          <a:prstGeom prst="straightConnector1">
            <a:avLst/>
          </a:prstGeom>
          <a:ln w="28575">
            <a:solidFill>
              <a:srgbClr val="0030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091E895-2690-5E72-38B9-2C7EE6CF3B02}"/>
              </a:ext>
            </a:extLst>
          </p:cNvPr>
          <p:cNvSpPr txBox="1"/>
          <p:nvPr/>
        </p:nvSpPr>
        <p:spPr>
          <a:xfrm>
            <a:off x="492124" y="3799897"/>
            <a:ext cx="4264602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3088"/>
                </a:solidFill>
                <a:ea typeface="Roboto"/>
                <a:cs typeface="Roboto"/>
              </a:rPr>
              <a:t>Plan to use frictional cooling in </a:t>
            </a:r>
            <a:r>
              <a:rPr lang="en-US" b="1">
                <a:solidFill>
                  <a:srgbClr val="003088"/>
                </a:solidFill>
                <a:ea typeface="Roboto"/>
                <a:cs typeface="Roboto"/>
              </a:rPr>
              <a:t>high purity He gas</a:t>
            </a:r>
          </a:p>
          <a:p>
            <a:pPr marL="285750" indent="-285750">
              <a:buFont typeface="Courier New"/>
              <a:buChar char="o"/>
            </a:pPr>
            <a:r>
              <a:rPr lang="en-US">
                <a:solidFill>
                  <a:srgbClr val="003088"/>
                </a:solidFill>
                <a:ea typeface="Roboto"/>
                <a:cs typeface="Roboto"/>
              </a:rPr>
              <a:t>High energy muons lose more energy</a:t>
            </a:r>
          </a:p>
          <a:p>
            <a:pPr marL="285750" indent="-285750">
              <a:buFont typeface="Courier New"/>
              <a:buChar char="o"/>
            </a:pPr>
            <a:r>
              <a:rPr lang="en-US">
                <a:solidFill>
                  <a:srgbClr val="003088"/>
                </a:solidFill>
                <a:ea typeface="Roboto"/>
                <a:cs typeface="Roboto"/>
              </a:rPr>
              <a:t>Low energy muons lose less energy</a:t>
            </a:r>
          </a:p>
          <a:p>
            <a:pPr marL="285750" indent="-285750">
              <a:buFont typeface="Courier New"/>
              <a:buChar char="o"/>
            </a:pPr>
            <a:r>
              <a:rPr lang="en-US">
                <a:solidFill>
                  <a:srgbClr val="003088"/>
                </a:solidFill>
                <a:ea typeface="Roboto"/>
                <a:cs typeface="Roboto"/>
              </a:rPr>
              <a:t>Achieve energy compression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F1B77A-4369-F2C3-2075-7AD939DB6699}"/>
              </a:ext>
            </a:extLst>
          </p:cNvPr>
          <p:cNvSpPr txBox="1"/>
          <p:nvPr/>
        </p:nvSpPr>
        <p:spPr>
          <a:xfrm>
            <a:off x="8939789" y="5772727"/>
            <a:ext cx="217271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1">
                    <a:lumMod val="49000"/>
                  </a:schemeClr>
                </a:solidFill>
                <a:ea typeface="Roboto"/>
                <a:cs typeface="Roboto"/>
              </a:rPr>
              <a:t>Courtesy of Chris Rogers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45809F-0071-A328-17E4-E030139EFBC9}"/>
              </a:ext>
            </a:extLst>
          </p:cNvPr>
          <p:cNvSpPr txBox="1"/>
          <p:nvPr/>
        </p:nvSpPr>
        <p:spPr>
          <a:xfrm>
            <a:off x="494289" y="5550477"/>
            <a:ext cx="498330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3088"/>
                </a:solidFill>
                <a:ea typeface="Roboto"/>
                <a:cs typeface="Roboto"/>
              </a:rPr>
              <a:t>Slowed muons extracted with a short pulse HV</a:t>
            </a:r>
          </a:p>
        </p:txBody>
      </p:sp>
    </p:spTree>
    <p:extLst>
      <p:ext uri="{BB962C8B-B14F-4D97-AF65-F5344CB8AC3E}">
        <p14:creationId xmlns:p14="http://schemas.microsoft.com/office/powerpoint/2010/main" val="4231119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4EA82-7984-DF8E-24F5-2ABC6A115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FD3F-6633-C814-A9C6-D27D7F438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396162" cy="574675"/>
          </a:xfrm>
        </p:spPr>
        <p:txBody>
          <a:bodyPr/>
          <a:lstStyle/>
          <a:p>
            <a:r>
              <a:rPr lang="en-US">
                <a:cs typeface="Arial"/>
              </a:rPr>
              <a:t>Possible Cooling Schemes for ISIS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FDA29B-3090-08A7-B6BA-DC300453F465}"/>
              </a:ext>
            </a:extLst>
          </p:cNvPr>
          <p:cNvSpPr/>
          <p:nvPr/>
        </p:nvSpPr>
        <p:spPr>
          <a:xfrm>
            <a:off x="60614" y="5775613"/>
            <a:ext cx="5992090" cy="1013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diagram of a cylinder with red and blue lines&#10;&#10;AI-generated content may be incorrect.">
            <a:extLst>
              <a:ext uri="{FF2B5EF4-FFF2-40B4-BE49-F238E27FC236}">
                <a16:creationId xmlns:a16="http://schemas.microsoft.com/office/drawing/2014/main" id="{3237CD2F-8AA6-E79B-BC4F-93A87A9DC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3" y="1448233"/>
            <a:ext cx="4975514" cy="27752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928B6D-441F-2851-6961-2DC49F9A3A91}"/>
              </a:ext>
            </a:extLst>
          </p:cNvPr>
          <p:cNvSpPr txBox="1"/>
          <p:nvPr/>
        </p:nvSpPr>
        <p:spPr>
          <a:xfrm>
            <a:off x="347085" y="948169"/>
            <a:ext cx="108671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088"/>
                </a:solidFill>
                <a:ea typeface="Roboto"/>
                <a:cs typeface="Roboto"/>
              </a:rPr>
              <a:t>Initial simulations focused on a simple system with static E field:</a:t>
            </a:r>
            <a:endParaRPr lang="en-US" dirty="0"/>
          </a:p>
        </p:txBody>
      </p:sp>
      <p:pic>
        <p:nvPicPr>
          <p:cNvPr id="10" name="Picture 9" descr="A wireframe of a cylindrical object with lines and a red line&#10;&#10;AI-generated content may be incorrect.">
            <a:extLst>
              <a:ext uri="{FF2B5EF4-FFF2-40B4-BE49-F238E27FC236}">
                <a16:creationId xmlns:a16="http://schemas.microsoft.com/office/drawing/2014/main" id="{5B4764D2-87E8-EED4-1391-4E2713402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">
            <a:off x="419967" y="4110471"/>
            <a:ext cx="3048000" cy="2213263"/>
          </a:xfrm>
          <a:prstGeom prst="rect">
            <a:avLst/>
          </a:prstGeom>
        </p:spPr>
      </p:pic>
      <p:pic>
        <p:nvPicPr>
          <p:cNvPr id="11" name="Picture 10" descr="A graph of energy and energy&#10;&#10;AI-generated content may be incorrect.">
            <a:extLst>
              <a:ext uri="{FF2B5EF4-FFF2-40B4-BE49-F238E27FC236}">
                <a16:creationId xmlns:a16="http://schemas.microsoft.com/office/drawing/2014/main" id="{8B23558C-AF62-A150-6D2E-B58266DCA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7696" y="362814"/>
            <a:ext cx="3443721" cy="2460915"/>
          </a:xfrm>
          <a:prstGeom prst="rect">
            <a:avLst/>
          </a:prstGeom>
        </p:spPr>
      </p:pic>
      <p:pic>
        <p:nvPicPr>
          <p:cNvPr id="12" name="Picture 11" descr="A graph of pulse spread&#10;&#10;AI-generated content may be incorrect.">
            <a:extLst>
              <a:ext uri="{FF2B5EF4-FFF2-40B4-BE49-F238E27FC236}">
                <a16:creationId xmlns:a16="http://schemas.microsoft.com/office/drawing/2014/main" id="{4B26CCAE-2966-90DC-2FD1-71055E6A2D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7323" y="2909454"/>
            <a:ext cx="3503857" cy="24591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FBDFCD4-2CAF-0F88-15FC-2C9F8119F34E}"/>
              </a:ext>
            </a:extLst>
          </p:cNvPr>
          <p:cNvSpPr txBox="1"/>
          <p:nvPr/>
        </p:nvSpPr>
        <p:spPr>
          <a:xfrm>
            <a:off x="4852700" y="6482773"/>
            <a:ext cx="680532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bg1">
                    <a:lumMod val="49000"/>
                  </a:schemeClr>
                </a:solidFill>
                <a:ea typeface="Roboto"/>
                <a:cs typeface="Roboto"/>
              </a:rPr>
              <a:t>Courtesy of Henry Pentz, ISIS summer student, now a PhD student at Berkeley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5CE184-F152-C03D-1B09-C92FFDE02174}"/>
              </a:ext>
            </a:extLst>
          </p:cNvPr>
          <p:cNvSpPr txBox="1"/>
          <p:nvPr/>
        </p:nvSpPr>
        <p:spPr>
          <a:xfrm>
            <a:off x="4745903" y="4395209"/>
            <a:ext cx="270813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088"/>
                </a:solidFill>
                <a:ea typeface="Roboto"/>
                <a:cs typeface="Roboto"/>
              </a:rPr>
              <a:t>Pulse broadened in time as it passes through cell!</a:t>
            </a:r>
          </a:p>
        </p:txBody>
      </p:sp>
    </p:spTree>
    <p:extLst>
      <p:ext uri="{BB962C8B-B14F-4D97-AF65-F5344CB8AC3E}">
        <p14:creationId xmlns:p14="http://schemas.microsoft.com/office/powerpoint/2010/main" val="2334356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426AB-F9F5-8320-63CA-534D799D5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11230-17B8-E0DE-4672-831648B61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396162" cy="574675"/>
          </a:xfrm>
        </p:spPr>
        <p:txBody>
          <a:bodyPr/>
          <a:lstStyle/>
          <a:p>
            <a:r>
              <a:rPr lang="en-US">
                <a:cs typeface="Arial"/>
              </a:rPr>
              <a:t>Possible Cooling Schemes for ISIS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9E1829-50BB-F5AF-CFA7-E614D339647F}"/>
              </a:ext>
            </a:extLst>
          </p:cNvPr>
          <p:cNvSpPr/>
          <p:nvPr/>
        </p:nvSpPr>
        <p:spPr>
          <a:xfrm>
            <a:off x="60614" y="5775613"/>
            <a:ext cx="5992090" cy="1013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diagram of a cylinder with red and blue lines&#10;&#10;AI-generated content may be incorrect.">
            <a:extLst>
              <a:ext uri="{FF2B5EF4-FFF2-40B4-BE49-F238E27FC236}">
                <a16:creationId xmlns:a16="http://schemas.microsoft.com/office/drawing/2014/main" id="{B3A2684A-D0A2-FE53-AEB8-FCB6A4653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3" y="1448233"/>
            <a:ext cx="4975514" cy="27752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665FF8-56F2-E942-BC88-0E06FB64CE5A}"/>
              </a:ext>
            </a:extLst>
          </p:cNvPr>
          <p:cNvSpPr txBox="1"/>
          <p:nvPr/>
        </p:nvSpPr>
        <p:spPr>
          <a:xfrm>
            <a:off x="347085" y="948169"/>
            <a:ext cx="108671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088"/>
                </a:solidFill>
                <a:ea typeface="Roboto"/>
                <a:cs typeface="Roboto"/>
              </a:rPr>
              <a:t>Initial simulations focused on a simple system with static E field:</a:t>
            </a:r>
            <a:endParaRPr lang="en-US" dirty="0"/>
          </a:p>
        </p:txBody>
      </p:sp>
      <p:pic>
        <p:nvPicPr>
          <p:cNvPr id="10" name="Picture 9" descr="A wireframe of a cylindrical object with lines and a red line&#10;&#10;AI-generated content may be incorrect.">
            <a:extLst>
              <a:ext uri="{FF2B5EF4-FFF2-40B4-BE49-F238E27FC236}">
                <a16:creationId xmlns:a16="http://schemas.microsoft.com/office/drawing/2014/main" id="{DE88C866-4A74-B710-5804-4C7028459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">
            <a:off x="419967" y="4110471"/>
            <a:ext cx="3048000" cy="2213263"/>
          </a:xfrm>
          <a:prstGeom prst="rect">
            <a:avLst/>
          </a:prstGeom>
        </p:spPr>
      </p:pic>
      <p:pic>
        <p:nvPicPr>
          <p:cNvPr id="11" name="Picture 10" descr="A graph of energy and energy&#10;&#10;AI-generated content may be incorrect.">
            <a:extLst>
              <a:ext uri="{FF2B5EF4-FFF2-40B4-BE49-F238E27FC236}">
                <a16:creationId xmlns:a16="http://schemas.microsoft.com/office/drawing/2014/main" id="{B53FB18F-AC2A-F93E-2516-9DDACF1BE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7696" y="362814"/>
            <a:ext cx="3443721" cy="2460915"/>
          </a:xfrm>
          <a:prstGeom prst="rect">
            <a:avLst/>
          </a:prstGeom>
        </p:spPr>
      </p:pic>
      <p:pic>
        <p:nvPicPr>
          <p:cNvPr id="12" name="Picture 11" descr="A graph of pulse spread&#10;&#10;AI-generated content may be incorrect.">
            <a:extLst>
              <a:ext uri="{FF2B5EF4-FFF2-40B4-BE49-F238E27FC236}">
                <a16:creationId xmlns:a16="http://schemas.microsoft.com/office/drawing/2014/main" id="{383B75F4-0434-55C4-7C58-1C980A53F7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7323" y="2909454"/>
            <a:ext cx="3503857" cy="2459182"/>
          </a:xfrm>
          <a:prstGeom prst="rect">
            <a:avLst/>
          </a:prstGeom>
        </p:spPr>
      </p:pic>
      <p:pic>
        <p:nvPicPr>
          <p:cNvPr id="16" name="Picture 15" descr="A graph of energy and energy&#10;&#10;AI-generated content may be incorrect.">
            <a:extLst>
              <a:ext uri="{FF2B5EF4-FFF2-40B4-BE49-F238E27FC236}">
                <a16:creationId xmlns:a16="http://schemas.microsoft.com/office/drawing/2014/main" id="{6CB0F3E4-86BE-6136-7548-A08149E535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3187" y="2835853"/>
            <a:ext cx="3494809" cy="2667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516980C-7286-CCA2-587D-48B0ED189F59}"/>
              </a:ext>
            </a:extLst>
          </p:cNvPr>
          <p:cNvSpPr txBox="1"/>
          <p:nvPr/>
        </p:nvSpPr>
        <p:spPr>
          <a:xfrm>
            <a:off x="4078431" y="4961659"/>
            <a:ext cx="341168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088"/>
                </a:solidFill>
                <a:ea typeface="Roboto"/>
                <a:cs typeface="Roboto"/>
              </a:rPr>
              <a:t>Initial tests with a pulsed E-</a:t>
            </a:r>
            <a:r>
              <a:rPr lang="en-US">
                <a:solidFill>
                  <a:srgbClr val="003088"/>
                </a:solidFill>
                <a:ea typeface="Roboto"/>
                <a:cs typeface="Roboto"/>
              </a:rPr>
              <a:t>field indicated a ~ 4-fold improvement in the number of muons stopped. </a:t>
            </a:r>
            <a:endParaRPr lang="en-US">
              <a:ea typeface="Roboto"/>
              <a:cs typeface="Robot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4A17CE-BA51-D9DF-9328-20050EA97D31}"/>
              </a:ext>
            </a:extLst>
          </p:cNvPr>
          <p:cNvSpPr txBox="1"/>
          <p:nvPr/>
        </p:nvSpPr>
        <p:spPr>
          <a:xfrm>
            <a:off x="4852700" y="6482773"/>
            <a:ext cx="680532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bg1">
                    <a:lumMod val="49000"/>
                  </a:schemeClr>
                </a:solidFill>
                <a:ea typeface="Roboto"/>
                <a:cs typeface="Roboto"/>
              </a:rPr>
              <a:t>Courtesy of Henry Pentz, ISIS summer student, now a PhD student at Berkeley</a:t>
            </a:r>
          </a:p>
        </p:txBody>
      </p:sp>
    </p:spTree>
    <p:extLst>
      <p:ext uri="{BB962C8B-B14F-4D97-AF65-F5344CB8AC3E}">
        <p14:creationId xmlns:p14="http://schemas.microsoft.com/office/powerpoint/2010/main" val="2936319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1A679-F956-ED88-76EC-FE8515140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F5E78-03B8-CB9B-7AF7-35F12957A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396162" cy="574675"/>
          </a:xfrm>
        </p:spPr>
        <p:txBody>
          <a:bodyPr/>
          <a:lstStyle/>
          <a:p>
            <a:r>
              <a:rPr lang="en-US">
                <a:cs typeface="Arial"/>
              </a:rPr>
              <a:t>Possible Cooling Schemes for ISIS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FA2D80-4EB5-7A41-10FF-85A54007FEDA}"/>
              </a:ext>
            </a:extLst>
          </p:cNvPr>
          <p:cNvSpPr/>
          <p:nvPr/>
        </p:nvSpPr>
        <p:spPr>
          <a:xfrm>
            <a:off x="60614" y="5775613"/>
            <a:ext cx="5992090" cy="1013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B7432E-5D61-C02F-B981-0C95AFB71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0" y="1394115"/>
            <a:ext cx="5411932" cy="40611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DD56AF-FB08-7EE9-2FAC-2D3BD3D1571F}"/>
              </a:ext>
            </a:extLst>
          </p:cNvPr>
          <p:cNvSpPr txBox="1"/>
          <p:nvPr/>
        </p:nvSpPr>
        <p:spPr>
          <a:xfrm>
            <a:off x="5619750" y="5515841"/>
            <a:ext cx="505690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Roboto"/>
                <a:cs typeface="Roboto"/>
              </a:rPr>
              <a:t>1MV/m peak gradient, He gas density 0.032*</a:t>
            </a:r>
            <a:r>
              <a:rPr lang="en-US" dirty="0" err="1">
                <a:ea typeface="Roboto"/>
                <a:cs typeface="Roboto"/>
              </a:rPr>
              <a:t>stp</a:t>
            </a:r>
            <a:endParaRPr lang="en-US" dirty="0" err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C4B509-A798-B9A3-567B-5F2278B7BBFC}"/>
              </a:ext>
            </a:extLst>
          </p:cNvPr>
          <p:cNvSpPr txBox="1"/>
          <p:nvPr/>
        </p:nvSpPr>
        <p:spPr>
          <a:xfrm>
            <a:off x="6765637" y="6127750"/>
            <a:ext cx="273410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bg1">
                    <a:lumMod val="49000"/>
                  </a:schemeClr>
                </a:solidFill>
                <a:ea typeface="Roboto"/>
                <a:cs typeface="Roboto"/>
              </a:rPr>
              <a:t>Courtesy of Chris Rogers, STFC</a:t>
            </a:r>
            <a:endParaRPr lang="en-US" sz="1600" dirty="0">
              <a:solidFill>
                <a:schemeClr val="bg1">
                  <a:lumMod val="49000"/>
                </a:schemeClr>
              </a:solidFill>
              <a:ea typeface="Roboto"/>
              <a:cs typeface="Robot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0FCBF5-4070-FC49-9B75-F428431A7B81}"/>
              </a:ext>
            </a:extLst>
          </p:cNvPr>
          <p:cNvSpPr txBox="1"/>
          <p:nvPr/>
        </p:nvSpPr>
        <p:spPr>
          <a:xfrm>
            <a:off x="528204" y="1619249"/>
            <a:ext cx="4546022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dirty="0">
                <a:solidFill>
                  <a:srgbClr val="003088"/>
                </a:solidFill>
                <a:ea typeface="Roboto"/>
                <a:cs typeface="Roboto"/>
              </a:rPr>
              <a:t>Pre-moderated muons captured by an EM wave</a:t>
            </a:r>
          </a:p>
          <a:p>
            <a:pPr marL="285750" indent="-285750">
              <a:buFont typeface="Courier New"/>
              <a:buChar char="o"/>
            </a:pPr>
            <a:r>
              <a:rPr lang="en-US" dirty="0">
                <a:solidFill>
                  <a:srgbClr val="003088"/>
                </a:solidFill>
                <a:ea typeface="Roboto"/>
                <a:cs typeface="Roboto"/>
              </a:rPr>
              <a:t>Fast muons slowed more, slow muons slowed less</a:t>
            </a:r>
          </a:p>
          <a:p>
            <a:pPr marL="285750" indent="-285750">
              <a:buFont typeface="Courier New"/>
              <a:buChar char="o"/>
            </a:pPr>
            <a:r>
              <a:rPr lang="en-US" dirty="0">
                <a:solidFill>
                  <a:srgbClr val="003088"/>
                </a:solidFill>
                <a:ea typeface="Roboto"/>
                <a:cs typeface="Roboto"/>
              </a:rPr>
              <a:t>End bunch is sharp in time and energy</a:t>
            </a:r>
          </a:p>
          <a:p>
            <a:pPr marL="285750" indent="-285750">
              <a:buFont typeface="Courier New"/>
              <a:buChar char="o"/>
            </a:pPr>
            <a:r>
              <a:rPr lang="en-US" dirty="0">
                <a:solidFill>
                  <a:srgbClr val="003088"/>
                </a:solidFill>
                <a:ea typeface="Roboto"/>
                <a:cs typeface="Roboto"/>
              </a:rPr>
              <a:t>Fields longitudinal, so loss of spin </a:t>
            </a:r>
            <a:r>
              <a:rPr lang="en-US" dirty="0" err="1">
                <a:solidFill>
                  <a:srgbClr val="003088"/>
                </a:solidFill>
                <a:ea typeface="Roboto"/>
                <a:cs typeface="Roboto"/>
              </a:rPr>
              <a:t>polarisation</a:t>
            </a:r>
            <a:r>
              <a:rPr lang="en-US" dirty="0">
                <a:solidFill>
                  <a:srgbClr val="003088"/>
                </a:solidFill>
                <a:ea typeface="Roboto"/>
                <a:cs typeface="Roboto"/>
              </a:rPr>
              <a:t> expected to be </a:t>
            </a:r>
            <a:r>
              <a:rPr lang="en-US" dirty="0" err="1">
                <a:solidFill>
                  <a:srgbClr val="003088"/>
                </a:solidFill>
                <a:ea typeface="Roboto"/>
                <a:cs typeface="Roboto"/>
              </a:rPr>
              <a:t>minimised</a:t>
            </a:r>
            <a:r>
              <a:rPr lang="en-US" dirty="0">
                <a:solidFill>
                  <a:srgbClr val="003088"/>
                </a:solidFill>
                <a:ea typeface="Roboto"/>
                <a:cs typeface="Roboto"/>
              </a:rPr>
              <a:t> but needs to be checked. </a:t>
            </a:r>
          </a:p>
          <a:p>
            <a:pPr marL="285750" indent="-285750">
              <a:buFont typeface="Courier New"/>
              <a:buChar char="o"/>
            </a:pPr>
            <a:endParaRPr lang="en-US" dirty="0">
              <a:solidFill>
                <a:srgbClr val="003088"/>
              </a:solidFill>
              <a:ea typeface="Roboto"/>
              <a:cs typeface="Robot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557460-F08C-0706-C5FC-CBAE070046C0}"/>
              </a:ext>
            </a:extLst>
          </p:cNvPr>
          <p:cNvSpPr txBox="1"/>
          <p:nvPr/>
        </p:nvSpPr>
        <p:spPr>
          <a:xfrm>
            <a:off x="528204" y="4805794"/>
            <a:ext cx="48057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088"/>
                </a:solidFill>
                <a:ea typeface="Roboto"/>
                <a:cs typeface="Roboto"/>
              </a:rPr>
              <a:t>A very interesting concept to explore further!</a:t>
            </a:r>
            <a:endParaRPr lang="en-US" dirty="0"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970684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257CD-D3FA-87A3-A92E-1EF73A6C4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DB691-14FD-E926-8679-BA3C4CCA8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396162" cy="574675"/>
          </a:xfrm>
        </p:spPr>
        <p:txBody>
          <a:bodyPr/>
          <a:lstStyle/>
          <a:p>
            <a:r>
              <a:rPr lang="en-US" dirty="0">
                <a:cs typeface="Arial"/>
              </a:rPr>
              <a:t>Test Experiments at ISIS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EA749B-17C9-B6B6-F335-69B827811519}"/>
              </a:ext>
            </a:extLst>
          </p:cNvPr>
          <p:cNvSpPr/>
          <p:nvPr/>
        </p:nvSpPr>
        <p:spPr>
          <a:xfrm>
            <a:off x="60614" y="5775613"/>
            <a:ext cx="5992090" cy="1013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348780-96AA-B0F6-9D59-4C9FE5A1AF91}"/>
              </a:ext>
            </a:extLst>
          </p:cNvPr>
          <p:cNvSpPr txBox="1"/>
          <p:nvPr/>
        </p:nvSpPr>
        <p:spPr>
          <a:xfrm>
            <a:off x="269153" y="1182686"/>
            <a:ext cx="1056553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3088"/>
                </a:solidFill>
                <a:ea typeface="Roboto"/>
                <a:cs typeface="Roboto"/>
              </a:rPr>
              <a:t>Upcoming (hopefully) experiment with the CSNS team, which will use the HiFi beamline and instrument at the ISIS muon facility: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74F39C-16AA-973C-E555-580B1491C359}"/>
              </a:ext>
            </a:extLst>
          </p:cNvPr>
          <p:cNvSpPr txBox="1"/>
          <p:nvPr/>
        </p:nvSpPr>
        <p:spPr>
          <a:xfrm>
            <a:off x="269153" y="5476873"/>
            <a:ext cx="1086715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088"/>
                </a:solidFill>
                <a:ea typeface="Roboto"/>
                <a:cs typeface="Roboto"/>
              </a:rPr>
              <a:t>Follow up with future work to test Chris's RF concept – could be tested initially with a very simple RF-</a:t>
            </a:r>
            <a:r>
              <a:rPr lang="en-US" dirty="0" err="1">
                <a:solidFill>
                  <a:srgbClr val="003088"/>
                </a:solidFill>
                <a:ea typeface="Roboto"/>
                <a:cs typeface="Roboto"/>
              </a:rPr>
              <a:t>MuSR</a:t>
            </a:r>
            <a:r>
              <a:rPr lang="en-US" dirty="0">
                <a:solidFill>
                  <a:srgbClr val="003088"/>
                </a:solidFill>
                <a:ea typeface="Roboto"/>
                <a:cs typeface="Roboto"/>
              </a:rPr>
              <a:t> experiment.</a:t>
            </a:r>
          </a:p>
        </p:txBody>
      </p:sp>
      <p:pic>
        <p:nvPicPr>
          <p:cNvPr id="6" name="Picture 5" descr="A diagram of a magnetic field&#10;&#10;AI-generated content may be incorrect.">
            <a:extLst>
              <a:ext uri="{FF2B5EF4-FFF2-40B4-BE49-F238E27FC236}">
                <a16:creationId xmlns:a16="http://schemas.microsoft.com/office/drawing/2014/main" id="{236826F6-8EA4-99F1-467C-991889984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2111375"/>
            <a:ext cx="6572251" cy="25003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398F47-B93A-A5F8-B7C7-0EA28DE00FAA}"/>
              </a:ext>
            </a:extLst>
          </p:cNvPr>
          <p:cNvSpPr txBox="1"/>
          <p:nvPr/>
        </p:nvSpPr>
        <p:spPr>
          <a:xfrm>
            <a:off x="2029114" y="4612409"/>
            <a:ext cx="353074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1">
                    <a:lumMod val="49000"/>
                  </a:schemeClr>
                </a:solidFill>
                <a:ea typeface="Roboto"/>
                <a:cs typeface="Roboto"/>
              </a:rPr>
              <a:t>Courtesy of Wu Chen, CSNS Muon Group</a:t>
            </a:r>
            <a:endParaRPr lang="en-US" sz="1600">
              <a:solidFill>
                <a:schemeClr val="bg1">
                  <a:lumMod val="49000"/>
                </a:schemeClr>
              </a:solidFill>
              <a:ea typeface="Roboto"/>
              <a:cs typeface="Robot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4B9C5A-F36A-D346-A3AC-A80734A10F62}"/>
              </a:ext>
            </a:extLst>
          </p:cNvPr>
          <p:cNvSpPr txBox="1"/>
          <p:nvPr/>
        </p:nvSpPr>
        <p:spPr>
          <a:xfrm>
            <a:off x="7201477" y="2414442"/>
            <a:ext cx="3326534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dirty="0">
                <a:solidFill>
                  <a:srgbClr val="003088"/>
                </a:solidFill>
                <a:ea typeface="Roboto"/>
                <a:cs typeface="Roboto"/>
              </a:rPr>
              <a:t>A simplified </a:t>
            </a:r>
            <a:r>
              <a:rPr lang="en-US" dirty="0" err="1">
                <a:solidFill>
                  <a:srgbClr val="003088"/>
                </a:solidFill>
                <a:ea typeface="Roboto"/>
                <a:cs typeface="Roboto"/>
              </a:rPr>
              <a:t>muCool</a:t>
            </a:r>
            <a:endParaRPr lang="en-US" dirty="0">
              <a:solidFill>
                <a:srgbClr val="003088"/>
              </a:solidFill>
              <a:ea typeface="Roboto"/>
              <a:cs typeface="Roboto"/>
            </a:endParaRPr>
          </a:p>
          <a:p>
            <a:pPr marL="285750" indent="-285750">
              <a:buFont typeface="Courier New"/>
              <a:buChar char="o"/>
            </a:pPr>
            <a:r>
              <a:rPr lang="en-US" dirty="0">
                <a:solidFill>
                  <a:srgbClr val="003088"/>
                </a:solidFill>
                <a:ea typeface="Roboto"/>
                <a:cs typeface="Roboto"/>
              </a:rPr>
              <a:t>E-field generated outside to reduce risk of HV breakdowns</a:t>
            </a:r>
          </a:p>
          <a:p>
            <a:pPr marL="285750" indent="-285750">
              <a:buFont typeface="Courier New"/>
              <a:buChar char="o"/>
            </a:pPr>
            <a:r>
              <a:rPr lang="en-US" dirty="0">
                <a:solidFill>
                  <a:srgbClr val="003088"/>
                </a:solidFill>
                <a:ea typeface="Roboto"/>
                <a:cs typeface="Roboto"/>
              </a:rPr>
              <a:t>Testing will allow simulation codes to be benchmarked and inform future designs. </a:t>
            </a:r>
          </a:p>
        </p:txBody>
      </p:sp>
    </p:spTree>
    <p:extLst>
      <p:ext uri="{BB962C8B-B14F-4D97-AF65-F5344CB8AC3E}">
        <p14:creationId xmlns:p14="http://schemas.microsoft.com/office/powerpoint/2010/main" val="3956402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FFC5E-D585-8431-33B1-A074D5AD3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8C3D1-B2AA-3020-4012-9AD2FF6C3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396162" cy="574675"/>
          </a:xfrm>
        </p:spPr>
        <p:txBody>
          <a:bodyPr/>
          <a:lstStyle/>
          <a:p>
            <a:r>
              <a:rPr lang="en-US">
                <a:cs typeface="Arial"/>
              </a:rPr>
              <a:t>Conclusions and Outlook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31BD25-4A27-4385-87FF-2998D175AE86}"/>
              </a:ext>
            </a:extLst>
          </p:cNvPr>
          <p:cNvSpPr/>
          <p:nvPr/>
        </p:nvSpPr>
        <p:spPr>
          <a:xfrm>
            <a:off x="60614" y="5775613"/>
            <a:ext cx="5992090" cy="1013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8F1502-1344-3511-A23F-5381BB3A10B8}"/>
              </a:ext>
            </a:extLst>
          </p:cNvPr>
          <p:cNvSpPr txBox="1"/>
          <p:nvPr/>
        </p:nvSpPr>
        <p:spPr>
          <a:xfrm>
            <a:off x="60614" y="1399164"/>
            <a:ext cx="11862231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dirty="0">
                <a:solidFill>
                  <a:srgbClr val="003088"/>
                </a:solidFill>
                <a:ea typeface="Roboto"/>
                <a:cs typeface="Roboto"/>
              </a:rPr>
              <a:t>There is significant need to produce high brightness muon beams at keV energies. </a:t>
            </a:r>
            <a:br>
              <a:rPr lang="en-US" dirty="0">
                <a:solidFill>
                  <a:srgbClr val="003088"/>
                </a:solidFill>
                <a:ea typeface="Roboto"/>
                <a:cs typeface="Roboto"/>
              </a:rPr>
            </a:br>
            <a:r>
              <a:rPr lang="en-US" dirty="0">
                <a:solidFill>
                  <a:srgbClr val="003088"/>
                </a:solidFill>
                <a:ea typeface="Roboto"/>
                <a:cs typeface="Roboto"/>
              </a:rPr>
              <a:t>(Current experiments are limited by slow muon flux, the beam spot size and availability of facility time.)</a:t>
            </a:r>
            <a:endParaRPr lang="en-US" dirty="0">
              <a:solidFill>
                <a:srgbClr val="000000"/>
              </a:solidFill>
              <a:ea typeface="Roboto"/>
              <a:cs typeface="Roboto"/>
            </a:endParaRPr>
          </a:p>
          <a:p>
            <a:pPr marL="285750" indent="-285750">
              <a:buFont typeface="Courier New"/>
              <a:buChar char="o"/>
            </a:pPr>
            <a:r>
              <a:rPr lang="en-US" dirty="0">
                <a:solidFill>
                  <a:srgbClr val="003088"/>
                </a:solidFill>
                <a:ea typeface="Roboto"/>
                <a:cs typeface="Roboto"/>
              </a:rPr>
              <a:t>Significant work in progress at J-PARC and ETH Zurich – PSI in this area, with different applications in mind. </a:t>
            </a:r>
          </a:p>
          <a:p>
            <a:pPr marL="285750" indent="-285750">
              <a:buFont typeface="Courier New"/>
              <a:buChar char="o"/>
            </a:pPr>
            <a:r>
              <a:rPr lang="en-US" dirty="0">
                <a:solidFill>
                  <a:srgbClr val="003088"/>
                </a:solidFill>
                <a:ea typeface="Roboto"/>
                <a:cs typeface="Roboto"/>
              </a:rPr>
              <a:t>At ISIS, an efficient frictional cooling scheme, with good muon acceptance is needed</a:t>
            </a:r>
          </a:p>
          <a:p>
            <a:pPr marL="285750" indent="-285750">
              <a:buFont typeface="Courier New"/>
              <a:buChar char="o"/>
            </a:pPr>
            <a:r>
              <a:rPr lang="en-US" dirty="0">
                <a:solidFill>
                  <a:srgbClr val="003088"/>
                </a:solidFill>
                <a:ea typeface="Roboto"/>
                <a:cs typeface="Roboto"/>
              </a:rPr>
              <a:t>Initial studies look promising, and some test experiments are planned</a:t>
            </a:r>
          </a:p>
          <a:p>
            <a:pPr marL="285750" indent="-285750">
              <a:buFont typeface="Courier New"/>
              <a:buChar char="o"/>
            </a:pPr>
            <a:r>
              <a:rPr lang="en-US" dirty="0">
                <a:solidFill>
                  <a:srgbClr val="003088"/>
                </a:solidFill>
                <a:ea typeface="Roboto"/>
                <a:cs typeface="Roboto"/>
              </a:rPr>
              <a:t>Many technical points to be considered e.g., RF limitations, muonium formation in He gas with impurities, etc...</a:t>
            </a:r>
          </a:p>
        </p:txBody>
      </p:sp>
      <p:pic>
        <p:nvPicPr>
          <p:cNvPr id="6" name="Picture 5" descr="A diagram of a cylinder with red and blue lines&#10;&#10;AI-generated content may be incorrect.">
            <a:extLst>
              <a:ext uri="{FF2B5EF4-FFF2-40B4-BE49-F238E27FC236}">
                <a16:creationId xmlns:a16="http://schemas.microsoft.com/office/drawing/2014/main" id="{F7EC6641-183D-C136-4587-58D6EED04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67" y="3344573"/>
            <a:ext cx="3217719" cy="1744808"/>
          </a:xfrm>
          <a:prstGeom prst="rect">
            <a:avLst/>
          </a:prstGeom>
        </p:spPr>
      </p:pic>
      <p:pic>
        <p:nvPicPr>
          <p:cNvPr id="8" name="Picture 7" descr="A wireframe of a cylindrical object with lines and a red line&#10;&#10;AI-generated content may be incorrect.">
            <a:extLst>
              <a:ext uri="{FF2B5EF4-FFF2-40B4-BE49-F238E27FC236}">
                <a16:creationId xmlns:a16="http://schemas.microsoft.com/office/drawing/2014/main" id="{25D87AF3-E18D-3ADE-7BA9-D1F38F045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">
            <a:off x="413424" y="4961231"/>
            <a:ext cx="1844387" cy="1338695"/>
          </a:xfrm>
          <a:prstGeom prst="rect">
            <a:avLst/>
          </a:prstGeom>
        </p:spPr>
      </p:pic>
      <p:pic>
        <p:nvPicPr>
          <p:cNvPr id="10" name="Picture 9" descr="A diagram of a magnetic field&#10;&#10;AI-generated content may be incorrect.">
            <a:extLst>
              <a:ext uri="{FF2B5EF4-FFF2-40B4-BE49-F238E27FC236}">
                <a16:creationId xmlns:a16="http://schemas.microsoft.com/office/drawing/2014/main" id="{43DCAF29-075D-9C69-D9A5-A3A220FF1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6783" y="4544579"/>
            <a:ext cx="4208320" cy="15911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D5FEDC-BA25-F7B8-D238-E7F0DE735F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5295" y="3498274"/>
            <a:ext cx="2571751" cy="198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60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4A492-F810-333A-6D8D-3F6922351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7D528-0FA1-E800-3215-C2B298481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Muon Cooling for ISIS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2AB3E-18BF-ED6B-F6E8-4356EE0C5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939800"/>
            <a:ext cx="10261600" cy="312102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solidFill>
                  <a:srgbClr val="003088"/>
                </a:solidFill>
                <a:ea typeface="Roboto"/>
                <a:cs typeface="Arial"/>
              </a:rPr>
              <a:t>Muon Spectroscopy experiments and important beam characteristics</a:t>
            </a:r>
          </a:p>
          <a:p>
            <a:r>
              <a:rPr lang="en-US" dirty="0">
                <a:solidFill>
                  <a:srgbClr val="003088"/>
                </a:solidFill>
                <a:ea typeface="Roboto"/>
                <a:cs typeface="Arial"/>
              </a:rPr>
              <a:t>The motivation for low energy experiments on thin films and interfaces</a:t>
            </a:r>
            <a:endParaRPr lang="en-US" dirty="0">
              <a:solidFill>
                <a:srgbClr val="003088"/>
              </a:solidFill>
              <a:ea typeface="Roboto"/>
            </a:endParaRPr>
          </a:p>
          <a:p>
            <a:r>
              <a:rPr lang="en-US" dirty="0">
                <a:solidFill>
                  <a:srgbClr val="003088"/>
                </a:solidFill>
                <a:ea typeface="Roboto"/>
                <a:cs typeface="Arial"/>
              </a:rPr>
              <a:t>Existing facilities and how they produce low energy muons</a:t>
            </a:r>
            <a:endParaRPr lang="en-US" dirty="0">
              <a:solidFill>
                <a:srgbClr val="003088"/>
              </a:solidFill>
              <a:ea typeface="Roboto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dirty="0">
                <a:solidFill>
                  <a:srgbClr val="003088"/>
                </a:solidFill>
                <a:ea typeface="Roboto"/>
                <a:cs typeface="Roboto"/>
              </a:rPr>
              <a:t>LEM beamline @PSI and some examples and limitations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dirty="0">
                <a:solidFill>
                  <a:srgbClr val="003088"/>
                </a:solidFill>
                <a:ea typeface="Roboto"/>
                <a:cs typeface="Roboto"/>
              </a:rPr>
              <a:t>Slow muons @J-PARC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dirty="0">
                <a:solidFill>
                  <a:srgbClr val="003088"/>
                </a:solidFill>
                <a:ea typeface="Roboto"/>
                <a:cs typeface="Roboto"/>
              </a:rPr>
              <a:t>The </a:t>
            </a:r>
            <a:r>
              <a:rPr lang="en-US" dirty="0" err="1">
                <a:solidFill>
                  <a:srgbClr val="003088"/>
                </a:solidFill>
                <a:ea typeface="Roboto"/>
                <a:cs typeface="Roboto"/>
              </a:rPr>
              <a:t>muCool</a:t>
            </a:r>
            <a:r>
              <a:rPr lang="en-US" dirty="0">
                <a:solidFill>
                  <a:srgbClr val="003088"/>
                </a:solidFill>
                <a:ea typeface="Roboto"/>
                <a:cs typeface="Roboto"/>
              </a:rPr>
              <a:t> experiment </a:t>
            </a:r>
            <a:endParaRPr lang="en-US" dirty="0">
              <a:solidFill>
                <a:srgbClr val="003088"/>
              </a:solidFill>
              <a:ea typeface="Roboto"/>
            </a:endParaRPr>
          </a:p>
          <a:p>
            <a:r>
              <a:rPr lang="en-US" dirty="0">
                <a:solidFill>
                  <a:srgbClr val="003088"/>
                </a:solidFill>
                <a:ea typeface="Roboto"/>
                <a:cs typeface="Arial"/>
              </a:rPr>
              <a:t>A slow muon beam at ISIS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dirty="0">
                <a:solidFill>
                  <a:srgbClr val="003088"/>
                </a:solidFill>
                <a:ea typeface="Roboto"/>
                <a:cs typeface="Roboto"/>
              </a:rPr>
              <a:t>Important considerations compared to PSI and J-PARC     Frictional cooling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dirty="0">
                <a:solidFill>
                  <a:srgbClr val="003088"/>
                </a:solidFill>
                <a:ea typeface="Roboto"/>
                <a:cs typeface="Roboto"/>
              </a:rPr>
              <a:t>Possible schemes and test experiments</a:t>
            </a:r>
            <a:endParaRPr lang="en-US" dirty="0">
              <a:solidFill>
                <a:srgbClr val="003088"/>
              </a:solidFill>
              <a:ea typeface="Roboto"/>
              <a:cs typeface="Arial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>
              <a:ea typeface="Roboto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F24233-325D-FA47-46E2-B70C6664E71E}"/>
              </a:ext>
            </a:extLst>
          </p:cNvPr>
          <p:cNvSpPr/>
          <p:nvPr/>
        </p:nvSpPr>
        <p:spPr>
          <a:xfrm>
            <a:off x="60614" y="5775613"/>
            <a:ext cx="5992090" cy="1013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10CC464-343D-E016-5333-D63932B47ECB}"/>
              </a:ext>
            </a:extLst>
          </p:cNvPr>
          <p:cNvSpPr/>
          <p:nvPr/>
        </p:nvSpPr>
        <p:spPr>
          <a:xfrm>
            <a:off x="6675438" y="3229119"/>
            <a:ext cx="510886" cy="198437"/>
          </a:xfrm>
          <a:prstGeom prst="rightArrow">
            <a:avLst/>
          </a:prstGeom>
          <a:solidFill>
            <a:srgbClr val="FF9D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30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BE1F3-7305-4501-5EA0-E067CBED9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610BD-4FDA-A728-59DB-385FC217E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Muon Cooling for ISIS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7B4E6-30E9-BF2C-6247-196286F41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939800"/>
            <a:ext cx="10261600" cy="312102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solidFill>
                  <a:srgbClr val="003088"/>
                </a:solidFill>
                <a:ea typeface="Roboto"/>
                <a:cs typeface="Arial"/>
              </a:rPr>
              <a:t>Muon Spectroscopy experiments and important beam characteristics</a:t>
            </a:r>
          </a:p>
          <a:p>
            <a:r>
              <a:rPr lang="en-US">
                <a:solidFill>
                  <a:srgbClr val="003088"/>
                </a:solidFill>
                <a:ea typeface="Roboto"/>
                <a:cs typeface="Arial"/>
              </a:rPr>
              <a:t>The motivation for low energy experiments on thin films and interfaces</a:t>
            </a:r>
            <a:endParaRPr lang="en-US">
              <a:solidFill>
                <a:srgbClr val="003088"/>
              </a:solidFill>
              <a:ea typeface="Roboto"/>
            </a:endParaRPr>
          </a:p>
          <a:p>
            <a:r>
              <a:rPr lang="en-US">
                <a:solidFill>
                  <a:srgbClr val="003088"/>
                </a:solidFill>
                <a:ea typeface="Roboto"/>
                <a:cs typeface="Arial"/>
              </a:rPr>
              <a:t>Existing facilities and how they produce low energy muons</a:t>
            </a:r>
            <a:endParaRPr lang="en-US">
              <a:solidFill>
                <a:srgbClr val="003088"/>
              </a:solidFill>
              <a:ea typeface="Roboto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>
                <a:solidFill>
                  <a:srgbClr val="003088"/>
                </a:solidFill>
                <a:ea typeface="Roboto"/>
                <a:cs typeface="Roboto"/>
              </a:rPr>
              <a:t>LEM beamline @PSI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>
                <a:solidFill>
                  <a:srgbClr val="003088"/>
                </a:solidFill>
                <a:ea typeface="Roboto"/>
                <a:cs typeface="Roboto"/>
              </a:rPr>
              <a:t>Slow muons @J-PARC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>
                <a:solidFill>
                  <a:srgbClr val="003088"/>
                </a:solidFill>
                <a:ea typeface="Roboto"/>
                <a:cs typeface="Roboto"/>
              </a:rPr>
              <a:t>The </a:t>
            </a:r>
            <a:r>
              <a:rPr lang="en-US" err="1">
                <a:solidFill>
                  <a:srgbClr val="003088"/>
                </a:solidFill>
                <a:ea typeface="Roboto"/>
                <a:cs typeface="Roboto"/>
              </a:rPr>
              <a:t>muCool</a:t>
            </a:r>
            <a:r>
              <a:rPr lang="en-US">
                <a:solidFill>
                  <a:srgbClr val="003088"/>
                </a:solidFill>
                <a:ea typeface="Roboto"/>
                <a:cs typeface="Roboto"/>
              </a:rPr>
              <a:t> experiment </a:t>
            </a:r>
            <a:endParaRPr lang="en-US">
              <a:solidFill>
                <a:srgbClr val="003088"/>
              </a:solidFill>
              <a:ea typeface="Roboto"/>
            </a:endParaRPr>
          </a:p>
          <a:p>
            <a:r>
              <a:rPr lang="en-US">
                <a:solidFill>
                  <a:srgbClr val="003088"/>
                </a:solidFill>
                <a:ea typeface="Roboto"/>
                <a:cs typeface="Arial"/>
              </a:rPr>
              <a:t>A slow muon beam at ISIS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>
                <a:solidFill>
                  <a:srgbClr val="003088"/>
                </a:solidFill>
                <a:ea typeface="Roboto"/>
                <a:cs typeface="Roboto"/>
              </a:rPr>
              <a:t>Important considerations compared to PSI and J-PARC     Frictional cooling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>
                <a:solidFill>
                  <a:srgbClr val="003088"/>
                </a:solidFill>
                <a:ea typeface="Roboto"/>
                <a:cs typeface="Roboto"/>
              </a:rPr>
              <a:t>Possible schemes and test experiments</a:t>
            </a:r>
            <a:endParaRPr lang="en-US">
              <a:solidFill>
                <a:srgbClr val="003088"/>
              </a:solidFill>
              <a:ea typeface="Roboto"/>
              <a:cs typeface="Arial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>
              <a:ea typeface="Roboto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338FFA-B38F-A9EE-27A7-32E8B4B4B556}"/>
              </a:ext>
            </a:extLst>
          </p:cNvPr>
          <p:cNvSpPr/>
          <p:nvPr/>
        </p:nvSpPr>
        <p:spPr>
          <a:xfrm>
            <a:off x="60614" y="5751800"/>
            <a:ext cx="5992090" cy="1013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2F53A89D-CE32-F379-C2CB-8FAFC6BABFE4}"/>
              </a:ext>
            </a:extLst>
          </p:cNvPr>
          <p:cNvSpPr/>
          <p:nvPr/>
        </p:nvSpPr>
        <p:spPr>
          <a:xfrm>
            <a:off x="6675438" y="3229119"/>
            <a:ext cx="510886" cy="198437"/>
          </a:xfrm>
          <a:prstGeom prst="rightArrow">
            <a:avLst/>
          </a:prstGeom>
          <a:solidFill>
            <a:srgbClr val="FF9D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SIS Materials to help you talk about ISIS">
            <a:extLst>
              <a:ext uri="{FF2B5EF4-FFF2-40B4-BE49-F238E27FC236}">
                <a16:creationId xmlns:a16="http://schemas.microsoft.com/office/drawing/2014/main" id="{F031E39E-EB8D-AE3E-6AF7-4F534A4CE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713" y="4077552"/>
            <a:ext cx="2536823" cy="12587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36DFC4-9924-B191-6D14-7D6F380895C1}"/>
              </a:ext>
            </a:extLst>
          </p:cNvPr>
          <p:cNvSpPr txBox="1"/>
          <p:nvPr/>
        </p:nvSpPr>
        <p:spPr>
          <a:xfrm>
            <a:off x="1385455" y="5719330"/>
            <a:ext cx="180686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3088"/>
                </a:solidFill>
                <a:ea typeface="Roboto"/>
                <a:cs typeface="Roboto"/>
              </a:rPr>
              <a:t>Rhea Stewart</a:t>
            </a:r>
          </a:p>
          <a:p>
            <a:r>
              <a:rPr lang="en-US">
                <a:solidFill>
                  <a:srgbClr val="003088"/>
                </a:solidFill>
                <a:ea typeface="Roboto"/>
                <a:cs typeface="Roboto"/>
              </a:rPr>
              <a:t>Peter Baker</a:t>
            </a:r>
          </a:p>
          <a:p>
            <a:r>
              <a:rPr lang="en-US">
                <a:solidFill>
                  <a:srgbClr val="003088"/>
                </a:solidFill>
                <a:ea typeface="Roboto"/>
                <a:cs typeface="Roboto"/>
              </a:rPr>
              <a:t>Chris Rogers</a:t>
            </a:r>
          </a:p>
        </p:txBody>
      </p:sp>
      <p:pic>
        <p:nvPicPr>
          <p:cNvPr id="11" name="Picture 10" descr="The China Spallation Neutron Source----Institute of High Energy Physics">
            <a:extLst>
              <a:ext uri="{FF2B5EF4-FFF2-40B4-BE49-F238E27FC236}">
                <a16:creationId xmlns:a16="http://schemas.microsoft.com/office/drawing/2014/main" id="{5FC83A47-EFF0-0654-7463-5E05BD2751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6" t="4698" r="-660" b="-6457"/>
          <a:stretch/>
        </p:blipFill>
        <p:spPr>
          <a:xfrm>
            <a:off x="5832077" y="4246798"/>
            <a:ext cx="5408344" cy="9203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C5F8E34-4F20-257E-CE9E-1BC0799DE7FE}"/>
              </a:ext>
            </a:extLst>
          </p:cNvPr>
          <p:cNvSpPr txBox="1"/>
          <p:nvPr/>
        </p:nvSpPr>
        <p:spPr>
          <a:xfrm>
            <a:off x="7362392" y="5719330"/>
            <a:ext cx="117980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3088"/>
                </a:solidFill>
                <a:ea typeface="Roboto"/>
                <a:cs typeface="Roboto"/>
              </a:rPr>
              <a:t>Yu Bao</a:t>
            </a:r>
          </a:p>
          <a:p>
            <a:r>
              <a:rPr lang="en-US">
                <a:solidFill>
                  <a:srgbClr val="003088"/>
                </a:solidFill>
                <a:ea typeface="Roboto"/>
                <a:cs typeface="Roboto"/>
              </a:rPr>
              <a:t>Yang Li</a:t>
            </a:r>
          </a:p>
          <a:p>
            <a:r>
              <a:rPr lang="en-US">
                <a:solidFill>
                  <a:srgbClr val="003088"/>
                </a:solidFill>
                <a:ea typeface="Roboto"/>
                <a:cs typeface="Roboto"/>
              </a:rPr>
              <a:t>Wu Chen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2BC5F0-C354-9793-6B8D-07DC60D50C2A}"/>
              </a:ext>
            </a:extLst>
          </p:cNvPr>
          <p:cNvSpPr txBox="1"/>
          <p:nvPr/>
        </p:nvSpPr>
        <p:spPr>
          <a:xfrm>
            <a:off x="3921125" y="5719330"/>
            <a:ext cx="178377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3088"/>
                </a:solidFill>
                <a:ea typeface="Roboto"/>
                <a:cs typeface="Roboto"/>
              </a:rPr>
              <a:t>Henry Pentz</a:t>
            </a:r>
          </a:p>
          <a:p>
            <a:r>
              <a:rPr lang="en-US">
                <a:solidFill>
                  <a:srgbClr val="003088"/>
                </a:solidFill>
                <a:ea typeface="Roboto"/>
                <a:cs typeface="Roboto"/>
              </a:rPr>
              <a:t>Adrian Hillier</a:t>
            </a:r>
          </a:p>
          <a:p>
            <a:r>
              <a:rPr lang="en-US">
                <a:solidFill>
                  <a:srgbClr val="003088"/>
                </a:solidFill>
                <a:ea typeface="Roboto"/>
                <a:cs typeface="Roboto"/>
              </a:rPr>
              <a:t>Alan Letchford</a:t>
            </a:r>
            <a:endParaRPr lang="en-US">
              <a:solidFill>
                <a:srgbClr val="000000"/>
              </a:solidFill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177789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E8E57-6DDD-30E0-17C0-DF14D29F1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Muon Spectroscopy Technique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F87B85-6D07-1FCC-D548-8D78AF0B7A2F}"/>
              </a:ext>
            </a:extLst>
          </p:cNvPr>
          <p:cNvSpPr/>
          <p:nvPr/>
        </p:nvSpPr>
        <p:spPr>
          <a:xfrm>
            <a:off x="60614" y="5775613"/>
            <a:ext cx="5992090" cy="1013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64EBCF-2F22-9059-7A39-6C6AC13BE61A}"/>
              </a:ext>
            </a:extLst>
          </p:cNvPr>
          <p:cNvSpPr/>
          <p:nvPr/>
        </p:nvSpPr>
        <p:spPr>
          <a:xfrm>
            <a:off x="13523" y="5678039"/>
            <a:ext cx="5904347" cy="1164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4" name="Picture 3" descr="rotdata">
            <a:extLst>
              <a:ext uri="{FF2B5EF4-FFF2-40B4-BE49-F238E27FC236}">
                <a16:creationId xmlns:a16="http://schemas.microsoft.com/office/drawing/2014/main" id="{1630A72F-2D5B-54A5-E017-49BD4B396D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" t="31790" r="50578" b="37451"/>
          <a:stretch/>
        </p:blipFill>
        <p:spPr bwMode="auto">
          <a:xfrm>
            <a:off x="6760196" y="3428443"/>
            <a:ext cx="3516778" cy="32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77FFE14-4A5D-C321-B9DE-C96001E4B11E}"/>
              </a:ext>
            </a:extLst>
          </p:cNvPr>
          <p:cNvGrpSpPr/>
          <p:nvPr/>
        </p:nvGrpSpPr>
        <p:grpSpPr>
          <a:xfrm>
            <a:off x="5957056" y="698299"/>
            <a:ext cx="5138691" cy="2542537"/>
            <a:chOff x="5957056" y="698299"/>
            <a:chExt cx="5138691" cy="2542537"/>
          </a:xfrm>
        </p:grpSpPr>
        <p:pic>
          <p:nvPicPr>
            <p:cNvPr id="8" name="Picture 7" descr="polar2">
              <a:extLst>
                <a:ext uri="{FF2B5EF4-FFF2-40B4-BE49-F238E27FC236}">
                  <a16:creationId xmlns:a16="http://schemas.microsoft.com/office/drawing/2014/main" id="{848D9510-A0D7-A28C-E1B0-02259E9D33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86"/>
            <a:stretch/>
          </p:blipFill>
          <p:spPr bwMode="auto">
            <a:xfrm>
              <a:off x="7795199" y="698299"/>
              <a:ext cx="1985554" cy="2406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2052">
              <a:extLst>
                <a:ext uri="{FF2B5EF4-FFF2-40B4-BE49-F238E27FC236}">
                  <a16:creationId xmlns:a16="http://schemas.microsoft.com/office/drawing/2014/main" id="{DC9F9830-73A1-9D33-A133-44DE4689B6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8760" y="2874123"/>
              <a:ext cx="283527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altLang="en-US"/>
                <a:t>W(</a:t>
              </a:r>
              <a:r>
                <a:rPr lang="en-GB" altLang="en-US">
                  <a:latin typeface="Symbol" panose="05050102010706020507" pitchFamily="18" charset="2"/>
                </a:rPr>
                <a:t>q</a:t>
              </a:r>
              <a:r>
                <a:rPr lang="en-GB" altLang="en-US"/>
                <a:t>) = 1+ </a:t>
              </a:r>
              <a:r>
                <a:rPr lang="en-GB" altLang="en-US" i="1"/>
                <a:t>a</a:t>
              </a:r>
              <a:r>
                <a:rPr lang="en-GB" altLang="en-US"/>
                <a:t> cos </a:t>
              </a:r>
              <a:r>
                <a:rPr lang="en-GB" altLang="en-US">
                  <a:latin typeface="Symbol" panose="05050102010706020507" pitchFamily="18" charset="2"/>
                </a:rPr>
                <a:t>q</a:t>
              </a:r>
              <a:endParaRPr lang="en-GB" altLang="en-US" i="1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2B80145-9D56-FEDA-5C92-624F201E4543}"/>
                </a:ext>
              </a:extLst>
            </p:cNvPr>
            <p:cNvSpPr/>
            <p:nvPr/>
          </p:nvSpPr>
          <p:spPr>
            <a:xfrm>
              <a:off x="10169553" y="893884"/>
              <a:ext cx="653143" cy="193251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vert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/>
                <a:t>Forward Detector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F8A8CD0-2475-A04B-01B6-F8583CDD6D5D}"/>
                </a:ext>
              </a:extLst>
            </p:cNvPr>
            <p:cNvCxnSpPr/>
            <p:nvPr/>
          </p:nvCxnSpPr>
          <p:spPr>
            <a:xfrm>
              <a:off x="8465758" y="1860142"/>
              <a:ext cx="2629989" cy="6033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E2E10D9-E96A-0DDF-9CE0-08CDE6C75ED0}"/>
                </a:ext>
              </a:extLst>
            </p:cNvPr>
            <p:cNvCxnSpPr/>
            <p:nvPr/>
          </p:nvCxnSpPr>
          <p:spPr>
            <a:xfrm flipV="1">
              <a:off x="8465758" y="893884"/>
              <a:ext cx="2629989" cy="9662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22">
              <a:extLst>
                <a:ext uri="{FF2B5EF4-FFF2-40B4-BE49-F238E27FC236}">
                  <a16:creationId xmlns:a16="http://schemas.microsoft.com/office/drawing/2014/main" id="{31FC4C3D-8188-ED55-B072-5E5F651A53CD}"/>
                </a:ext>
              </a:extLst>
            </p:cNvPr>
            <p:cNvSpPr txBox="1"/>
            <p:nvPr/>
          </p:nvSpPr>
          <p:spPr>
            <a:xfrm rot="20472302">
              <a:off x="9347621" y="1108814"/>
              <a:ext cx="8662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/>
                <a:t>positrons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192D69C-7553-9FE1-9B1A-ED71FC5A6CD7}"/>
                </a:ext>
              </a:extLst>
            </p:cNvPr>
            <p:cNvSpPr/>
            <p:nvPr/>
          </p:nvSpPr>
          <p:spPr>
            <a:xfrm>
              <a:off x="6220197" y="967903"/>
              <a:ext cx="653143" cy="193251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vert27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/>
                <a:t>Backward Detector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6B458BB-B28F-52D5-B5F3-0D219DD59FA8}"/>
                </a:ext>
              </a:extLst>
            </p:cNvPr>
            <p:cNvCxnSpPr/>
            <p:nvPr/>
          </p:nvCxnSpPr>
          <p:spPr>
            <a:xfrm flipH="1">
              <a:off x="5957056" y="1864587"/>
              <a:ext cx="2487597" cy="4437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13">
            <a:extLst>
              <a:ext uri="{FF2B5EF4-FFF2-40B4-BE49-F238E27FC236}">
                <a16:creationId xmlns:a16="http://schemas.microsoft.com/office/drawing/2014/main" id="{65CE9A2C-4F20-F22B-E711-F05410C49C63}"/>
              </a:ext>
            </a:extLst>
          </p:cNvPr>
          <p:cNvSpPr txBox="1"/>
          <p:nvPr/>
        </p:nvSpPr>
        <p:spPr>
          <a:xfrm>
            <a:off x="337398" y="995324"/>
            <a:ext cx="5911999" cy="532453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Courier New"/>
              <a:buChar char="o"/>
            </a:pPr>
            <a:r>
              <a:rPr lang="en-US" sz="2000" b="1">
                <a:solidFill>
                  <a:srgbClr val="003088"/>
                </a:solidFill>
                <a:ea typeface="Roboto"/>
                <a:cs typeface="Roboto"/>
              </a:rPr>
              <a:t>Spin </a:t>
            </a:r>
            <a:r>
              <a:rPr lang="en-US" sz="2000" b="1" err="1">
                <a:solidFill>
                  <a:srgbClr val="003088"/>
                </a:solidFill>
                <a:ea typeface="Roboto"/>
                <a:cs typeface="Roboto"/>
              </a:rPr>
              <a:t>polarised</a:t>
            </a:r>
            <a:r>
              <a:rPr lang="en-US" sz="2000" b="1">
                <a:solidFill>
                  <a:srgbClr val="003088"/>
                </a:solidFill>
                <a:ea typeface="Roboto"/>
                <a:cs typeface="Roboto"/>
              </a:rPr>
              <a:t> </a:t>
            </a:r>
            <a:r>
              <a:rPr lang="en-US" sz="2000">
                <a:solidFill>
                  <a:srgbClr val="003088"/>
                </a:solidFill>
                <a:ea typeface="Roboto"/>
                <a:cs typeface="Roboto"/>
              </a:rPr>
              <a:t>µ</a:t>
            </a:r>
            <a:r>
              <a:rPr lang="en-US" sz="2000" baseline="30000">
                <a:solidFill>
                  <a:srgbClr val="003088"/>
                </a:solidFill>
                <a:ea typeface="Roboto"/>
                <a:cs typeface="Roboto"/>
              </a:rPr>
              <a:t>+</a:t>
            </a:r>
            <a:r>
              <a:rPr lang="en-US" sz="2000">
                <a:solidFill>
                  <a:srgbClr val="003088"/>
                </a:solidFill>
                <a:ea typeface="Roboto"/>
                <a:cs typeface="Roboto"/>
              </a:rPr>
              <a:t> are implanted into a sample</a:t>
            </a:r>
            <a:br>
              <a:rPr lang="en-US" sz="2000">
                <a:solidFill>
                  <a:srgbClr val="003088"/>
                </a:solidFill>
                <a:ea typeface="Roboto"/>
                <a:cs typeface="Roboto"/>
              </a:rPr>
            </a:br>
            <a:r>
              <a:rPr lang="en-US" sz="2000" b="1">
                <a:solidFill>
                  <a:srgbClr val="003088"/>
                </a:solidFill>
                <a:ea typeface="Roboto"/>
                <a:cs typeface="Roboto"/>
              </a:rPr>
              <a:t>(</a:t>
            </a:r>
            <a:r>
              <a:rPr lang="en-GB" sz="2000" b="1" i="1">
                <a:solidFill>
                  <a:srgbClr val="003088"/>
                </a:solidFill>
                <a:ea typeface="+mn-lt"/>
                <a:cs typeface="+mn-lt"/>
              </a:rPr>
              <a:t>Implantation, surface muons -&gt; 0.1-1mm  </a:t>
            </a:r>
            <a:br>
              <a:rPr lang="en-GB" sz="2000" b="1" i="1">
                <a:ea typeface="+mn-lt"/>
                <a:cs typeface="+mn-lt"/>
              </a:rPr>
            </a:br>
            <a:r>
              <a:rPr lang="en-GB" sz="2000" b="1" i="1">
                <a:solidFill>
                  <a:srgbClr val="003088"/>
                </a:solidFill>
                <a:ea typeface="+mn-lt"/>
                <a:cs typeface="+mn-lt"/>
              </a:rPr>
              <a:t>and low energy -&gt;10-100nm</a:t>
            </a:r>
            <a:r>
              <a:rPr lang="en-GB" b="1">
                <a:solidFill>
                  <a:srgbClr val="003088"/>
                </a:solidFill>
                <a:ea typeface="+mn-lt"/>
                <a:cs typeface="+mn-lt"/>
              </a:rPr>
              <a:t>.</a:t>
            </a:r>
            <a:r>
              <a:rPr lang="en-US" sz="2000" b="1">
                <a:solidFill>
                  <a:srgbClr val="003088"/>
                </a:solidFill>
                <a:ea typeface="Roboto"/>
                <a:cs typeface="Roboto"/>
              </a:rPr>
              <a:t>)</a:t>
            </a:r>
            <a:endParaRPr lang="en-US" sz="2000">
              <a:solidFill>
                <a:srgbClr val="003088"/>
              </a:solidFill>
              <a:ea typeface="Roboto"/>
              <a:cs typeface="Roboto"/>
            </a:endParaRPr>
          </a:p>
          <a:p>
            <a:endParaRPr lang="en-US" sz="2000">
              <a:solidFill>
                <a:srgbClr val="003088"/>
              </a:solidFill>
              <a:ea typeface="Roboto"/>
              <a:cs typeface="Roboto"/>
            </a:endParaRPr>
          </a:p>
          <a:p>
            <a:pPr marL="342900" indent="-342900">
              <a:buFont typeface="Courier New"/>
              <a:buChar char="o"/>
            </a:pPr>
            <a:r>
              <a:rPr lang="en-US" sz="2000">
                <a:solidFill>
                  <a:srgbClr val="003088"/>
                </a:solidFill>
                <a:ea typeface="Roboto"/>
                <a:cs typeface="Roboto"/>
              </a:rPr>
              <a:t>Muon spins interact with the local magnetic environment. </a:t>
            </a:r>
          </a:p>
          <a:p>
            <a:pPr marL="342900" indent="-342900">
              <a:buFont typeface="Courier New"/>
              <a:buChar char="o"/>
            </a:pPr>
            <a:endParaRPr lang="en-US" sz="2000">
              <a:solidFill>
                <a:srgbClr val="003088"/>
              </a:solidFill>
              <a:ea typeface="Roboto"/>
              <a:cs typeface="Roboto"/>
            </a:endParaRPr>
          </a:p>
          <a:p>
            <a:pPr marL="342900" indent="-342900">
              <a:buFont typeface="Courier New"/>
              <a:buChar char="o"/>
            </a:pPr>
            <a:r>
              <a:rPr lang="en-US" sz="2000">
                <a:solidFill>
                  <a:srgbClr val="003088"/>
                </a:solidFill>
                <a:ea typeface="Roboto"/>
                <a:cs typeface="Roboto"/>
              </a:rPr>
              <a:t>Decay lifetime 2.2µs</a:t>
            </a:r>
            <a:r>
              <a:rPr lang="en-US" sz="2000">
                <a:solidFill>
                  <a:srgbClr val="003088"/>
                </a:solidFill>
                <a:ea typeface="+mn-lt"/>
                <a:cs typeface="+mn-lt"/>
              </a:rPr>
              <a:t>:</a:t>
            </a:r>
            <a:br>
              <a:rPr lang="en-US" sz="2000">
                <a:solidFill>
                  <a:srgbClr val="003088"/>
                </a:solidFill>
                <a:ea typeface="+mn-lt"/>
                <a:cs typeface="+mn-lt"/>
              </a:rPr>
            </a:br>
            <a:r>
              <a:rPr lang="el-GR" sz="2000">
                <a:solidFill>
                  <a:srgbClr val="003088"/>
                </a:solidFill>
                <a:ea typeface="+mn-lt"/>
                <a:cs typeface="+mn-lt"/>
              </a:rPr>
              <a:t>μ</a:t>
            </a:r>
            <a:r>
              <a:rPr lang="en-GB" sz="2000" baseline="30000">
                <a:solidFill>
                  <a:srgbClr val="003088"/>
                </a:solidFill>
                <a:ea typeface="+mn-lt"/>
                <a:cs typeface="+mn-lt"/>
              </a:rPr>
              <a:t>+</a:t>
            </a:r>
            <a:r>
              <a:rPr lang="en-GB" sz="2000">
                <a:solidFill>
                  <a:srgbClr val="003088"/>
                </a:solidFill>
                <a:ea typeface="+mn-lt"/>
                <a:cs typeface="+mn-lt"/>
              </a:rPr>
              <a:t> → e</a:t>
            </a:r>
            <a:r>
              <a:rPr lang="en-GB" sz="2000" baseline="30000">
                <a:solidFill>
                  <a:srgbClr val="003088"/>
                </a:solidFill>
                <a:ea typeface="+mn-lt"/>
                <a:cs typeface="+mn-lt"/>
              </a:rPr>
              <a:t>+ </a:t>
            </a:r>
            <a:r>
              <a:rPr lang="en-GB" sz="2000">
                <a:solidFill>
                  <a:srgbClr val="003088"/>
                </a:solidFill>
                <a:ea typeface="+mn-lt"/>
                <a:cs typeface="+mn-lt"/>
              </a:rPr>
              <a:t>+ </a:t>
            </a:r>
            <a:r>
              <a:rPr lang="el-GR" sz="2000">
                <a:solidFill>
                  <a:srgbClr val="003088"/>
                </a:solidFill>
                <a:ea typeface="+mn-lt"/>
                <a:cs typeface="+mn-lt"/>
              </a:rPr>
              <a:t>ν</a:t>
            </a:r>
            <a:r>
              <a:rPr lang="en-GB" sz="2000" baseline="-25000">
                <a:solidFill>
                  <a:srgbClr val="003088"/>
                </a:solidFill>
                <a:ea typeface="+mn-lt"/>
                <a:cs typeface="+mn-lt"/>
              </a:rPr>
              <a:t>e</a:t>
            </a:r>
            <a:r>
              <a:rPr lang="en-GB" sz="2000">
                <a:solidFill>
                  <a:srgbClr val="003088"/>
                </a:solidFill>
                <a:ea typeface="+mn-lt"/>
                <a:cs typeface="+mn-lt"/>
              </a:rPr>
              <a:t> + </a:t>
            </a:r>
            <a:r>
              <a:rPr lang="el-GR" sz="2000" err="1">
                <a:solidFill>
                  <a:srgbClr val="003088"/>
                </a:solidFill>
                <a:ea typeface="+mn-lt"/>
                <a:cs typeface="+mn-lt"/>
              </a:rPr>
              <a:t>ν</a:t>
            </a:r>
            <a:r>
              <a:rPr lang="el-GR" sz="2000" baseline="-25000" err="1">
                <a:solidFill>
                  <a:srgbClr val="003088"/>
                </a:solidFill>
                <a:ea typeface="+mn-lt"/>
                <a:cs typeface="+mn-lt"/>
              </a:rPr>
              <a:t>μ</a:t>
            </a:r>
            <a:br>
              <a:rPr lang="el-GR" sz="2000" baseline="-25000">
                <a:solidFill>
                  <a:srgbClr val="003088"/>
                </a:solidFill>
                <a:ea typeface="+mn-lt"/>
                <a:cs typeface="+mn-lt"/>
              </a:rPr>
            </a:br>
            <a:r>
              <a:rPr lang="el-GR" sz="2000" err="1">
                <a:solidFill>
                  <a:srgbClr val="003088"/>
                </a:solidFill>
                <a:ea typeface="+mn-lt"/>
                <a:cs typeface="+mn-lt"/>
              </a:rPr>
              <a:t>positrons</a:t>
            </a:r>
            <a:r>
              <a:rPr lang="el-GR" sz="2000">
                <a:solidFill>
                  <a:srgbClr val="003088"/>
                </a:solidFill>
                <a:ea typeface="+mn-lt"/>
                <a:cs typeface="+mn-lt"/>
              </a:rPr>
              <a:t> </a:t>
            </a:r>
            <a:r>
              <a:rPr lang="el-GR" sz="2000" err="1">
                <a:solidFill>
                  <a:srgbClr val="003088"/>
                </a:solidFill>
                <a:ea typeface="+mn-lt"/>
                <a:cs typeface="+mn-lt"/>
              </a:rPr>
              <a:t>are</a:t>
            </a:r>
            <a:r>
              <a:rPr lang="el-GR" sz="2000">
                <a:solidFill>
                  <a:srgbClr val="003088"/>
                </a:solidFill>
                <a:ea typeface="+mn-lt"/>
                <a:cs typeface="+mn-lt"/>
              </a:rPr>
              <a:t> </a:t>
            </a:r>
            <a:r>
              <a:rPr lang="el-GR" sz="2000" err="1">
                <a:solidFill>
                  <a:srgbClr val="003088"/>
                </a:solidFill>
                <a:ea typeface="+mn-lt"/>
                <a:cs typeface="+mn-lt"/>
              </a:rPr>
              <a:t>preferentially</a:t>
            </a:r>
            <a:r>
              <a:rPr lang="el-GR" sz="2000">
                <a:solidFill>
                  <a:srgbClr val="003088"/>
                </a:solidFill>
                <a:ea typeface="+mn-lt"/>
                <a:cs typeface="+mn-lt"/>
              </a:rPr>
              <a:t> </a:t>
            </a:r>
            <a:r>
              <a:rPr lang="el-GR" sz="2000" err="1">
                <a:solidFill>
                  <a:srgbClr val="003088"/>
                </a:solidFill>
                <a:ea typeface="+mn-lt"/>
                <a:cs typeface="+mn-lt"/>
              </a:rPr>
              <a:t>emitted</a:t>
            </a:r>
            <a:r>
              <a:rPr lang="el-GR" sz="2000">
                <a:solidFill>
                  <a:srgbClr val="003088"/>
                </a:solidFill>
                <a:ea typeface="+mn-lt"/>
                <a:cs typeface="+mn-lt"/>
              </a:rPr>
              <a:t> </a:t>
            </a:r>
            <a:r>
              <a:rPr lang="el-GR" sz="2000" err="1">
                <a:solidFill>
                  <a:srgbClr val="003088"/>
                </a:solidFill>
                <a:ea typeface="+mn-lt"/>
                <a:cs typeface="+mn-lt"/>
              </a:rPr>
              <a:t>along</a:t>
            </a:r>
            <a:r>
              <a:rPr lang="el-GR" sz="2000">
                <a:solidFill>
                  <a:srgbClr val="003088"/>
                </a:solidFill>
                <a:ea typeface="+mn-lt"/>
                <a:cs typeface="+mn-lt"/>
              </a:rPr>
              <a:t> the </a:t>
            </a:r>
            <a:r>
              <a:rPr lang="el-GR" sz="2000" err="1">
                <a:solidFill>
                  <a:srgbClr val="003088"/>
                </a:solidFill>
                <a:ea typeface="+mn-lt"/>
                <a:cs typeface="+mn-lt"/>
              </a:rPr>
              <a:t>momentary</a:t>
            </a:r>
            <a:r>
              <a:rPr lang="el-GR" sz="2000">
                <a:solidFill>
                  <a:srgbClr val="003088"/>
                </a:solidFill>
                <a:ea typeface="+mn-lt"/>
                <a:cs typeface="+mn-lt"/>
              </a:rPr>
              <a:t> </a:t>
            </a:r>
            <a:r>
              <a:rPr lang="el-GR" sz="2000" err="1">
                <a:solidFill>
                  <a:srgbClr val="003088"/>
                </a:solidFill>
                <a:ea typeface="+mn-lt"/>
                <a:cs typeface="+mn-lt"/>
              </a:rPr>
              <a:t>muon</a:t>
            </a:r>
            <a:r>
              <a:rPr lang="el-GR" sz="2000">
                <a:solidFill>
                  <a:srgbClr val="003088"/>
                </a:solidFill>
                <a:ea typeface="+mn-lt"/>
                <a:cs typeface="+mn-lt"/>
              </a:rPr>
              <a:t> </a:t>
            </a:r>
            <a:r>
              <a:rPr lang="el-GR" sz="2000" err="1">
                <a:solidFill>
                  <a:srgbClr val="003088"/>
                </a:solidFill>
                <a:ea typeface="+mn-lt"/>
                <a:cs typeface="+mn-lt"/>
              </a:rPr>
              <a:t>spin</a:t>
            </a:r>
            <a:r>
              <a:rPr lang="el-GR" sz="2000">
                <a:solidFill>
                  <a:srgbClr val="003088"/>
                </a:solidFill>
                <a:ea typeface="+mn-lt"/>
                <a:cs typeface="+mn-lt"/>
              </a:rPr>
              <a:t> </a:t>
            </a:r>
            <a:r>
              <a:rPr lang="el-GR" sz="2000" err="1">
                <a:solidFill>
                  <a:srgbClr val="003088"/>
                </a:solidFill>
                <a:ea typeface="+mn-lt"/>
                <a:cs typeface="+mn-lt"/>
              </a:rPr>
              <a:t>direction</a:t>
            </a:r>
            <a:r>
              <a:rPr lang="el-GR" sz="2000">
                <a:solidFill>
                  <a:srgbClr val="003088"/>
                </a:solidFill>
                <a:ea typeface="+mn-lt"/>
                <a:cs typeface="+mn-lt"/>
              </a:rPr>
              <a:t> and </a:t>
            </a:r>
            <a:r>
              <a:rPr lang="el-GR" sz="2000" err="1">
                <a:solidFill>
                  <a:srgbClr val="003088"/>
                </a:solidFill>
                <a:ea typeface="+mn-lt"/>
                <a:cs typeface="+mn-lt"/>
              </a:rPr>
              <a:t>collected</a:t>
            </a:r>
            <a:r>
              <a:rPr lang="el-GR" sz="2000">
                <a:solidFill>
                  <a:srgbClr val="003088"/>
                </a:solidFill>
                <a:ea typeface="+mn-lt"/>
                <a:cs typeface="+mn-lt"/>
              </a:rPr>
              <a:t> </a:t>
            </a:r>
            <a:r>
              <a:rPr lang="el-GR" sz="2000" err="1">
                <a:solidFill>
                  <a:srgbClr val="003088"/>
                </a:solidFill>
                <a:ea typeface="+mn-lt"/>
                <a:cs typeface="+mn-lt"/>
              </a:rPr>
              <a:t>by</a:t>
            </a:r>
            <a:r>
              <a:rPr lang="el-GR" sz="2000">
                <a:solidFill>
                  <a:srgbClr val="003088"/>
                </a:solidFill>
                <a:ea typeface="+mn-lt"/>
                <a:cs typeface="+mn-lt"/>
              </a:rPr>
              <a:t> </a:t>
            </a:r>
            <a:r>
              <a:rPr lang="el-GR" sz="2000" err="1">
                <a:solidFill>
                  <a:srgbClr val="003088"/>
                </a:solidFill>
                <a:ea typeface="+mn-lt"/>
                <a:cs typeface="+mn-lt"/>
              </a:rPr>
              <a:t>arrays</a:t>
            </a:r>
            <a:r>
              <a:rPr lang="el-GR" sz="2000">
                <a:solidFill>
                  <a:srgbClr val="003088"/>
                </a:solidFill>
                <a:ea typeface="+mn-lt"/>
                <a:cs typeface="+mn-lt"/>
              </a:rPr>
              <a:t> of </a:t>
            </a:r>
            <a:r>
              <a:rPr lang="el-GR" sz="2000" err="1">
                <a:solidFill>
                  <a:srgbClr val="003088"/>
                </a:solidFill>
                <a:ea typeface="+mn-lt"/>
                <a:cs typeface="+mn-lt"/>
              </a:rPr>
              <a:t>detectors</a:t>
            </a:r>
            <a:r>
              <a:rPr lang="el-GR" sz="2000">
                <a:solidFill>
                  <a:srgbClr val="003088"/>
                </a:solidFill>
                <a:ea typeface="+mn-lt"/>
                <a:cs typeface="+mn-lt"/>
              </a:rPr>
              <a:t> </a:t>
            </a:r>
            <a:r>
              <a:rPr lang="el-GR" sz="2000" err="1">
                <a:solidFill>
                  <a:srgbClr val="003088"/>
                </a:solidFill>
                <a:ea typeface="+mn-lt"/>
                <a:cs typeface="+mn-lt"/>
              </a:rPr>
              <a:t>either</a:t>
            </a:r>
            <a:r>
              <a:rPr lang="el-GR" sz="2000">
                <a:solidFill>
                  <a:srgbClr val="003088"/>
                </a:solidFill>
                <a:ea typeface="+mn-lt"/>
                <a:cs typeface="+mn-lt"/>
              </a:rPr>
              <a:t> </a:t>
            </a:r>
            <a:r>
              <a:rPr lang="el-GR" sz="2000" err="1">
                <a:solidFill>
                  <a:srgbClr val="003088"/>
                </a:solidFill>
                <a:ea typeface="+mn-lt"/>
                <a:cs typeface="+mn-lt"/>
              </a:rPr>
              <a:t>side</a:t>
            </a:r>
            <a:r>
              <a:rPr lang="el-GR" sz="2000">
                <a:solidFill>
                  <a:srgbClr val="003088"/>
                </a:solidFill>
                <a:ea typeface="+mn-lt"/>
                <a:cs typeface="+mn-lt"/>
              </a:rPr>
              <a:t> of the </a:t>
            </a:r>
            <a:r>
              <a:rPr lang="el-GR" sz="2000" err="1">
                <a:solidFill>
                  <a:srgbClr val="003088"/>
                </a:solidFill>
                <a:ea typeface="+mn-lt"/>
                <a:cs typeface="+mn-lt"/>
              </a:rPr>
              <a:t>sample</a:t>
            </a:r>
            <a:r>
              <a:rPr lang="el-GR" sz="2000">
                <a:solidFill>
                  <a:srgbClr val="003088"/>
                </a:solidFill>
                <a:ea typeface="+mn-lt"/>
                <a:cs typeface="+mn-lt"/>
              </a:rPr>
              <a:t>.</a:t>
            </a:r>
          </a:p>
          <a:p>
            <a:pPr marL="342900" indent="-342900">
              <a:buFont typeface="Courier New"/>
              <a:buChar char="o"/>
            </a:pPr>
            <a:endParaRPr lang="el-GR" sz="2000">
              <a:solidFill>
                <a:srgbClr val="003088"/>
              </a:solidFill>
              <a:ea typeface="+mn-lt"/>
              <a:cs typeface="+mn-lt"/>
            </a:endParaRPr>
          </a:p>
          <a:p>
            <a:pPr marL="342900" indent="-342900">
              <a:buFont typeface="Courier New"/>
              <a:buChar char="o"/>
            </a:pPr>
            <a:r>
              <a:rPr lang="en-GB" sz="2000">
                <a:solidFill>
                  <a:srgbClr val="003088"/>
                </a:solidFill>
                <a:ea typeface="+mn-lt"/>
                <a:cs typeface="+mn-lt"/>
              </a:rPr>
              <a:t>Measure the positron distribution to determine the muons’ polarisation in time. Learn about the muons’ local environment or the muon behaviour itself.</a:t>
            </a:r>
            <a:endParaRPr lang="el-GR" sz="2000">
              <a:solidFill>
                <a:srgbClr val="0030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577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C2EC0-F2EF-1115-CE08-944449019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6C7BC-E92D-D19D-C9D5-48CDEF01C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Muon Spectroscopy Applications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6CD49B-C082-5CA9-D51B-023C7AE5A889}"/>
              </a:ext>
            </a:extLst>
          </p:cNvPr>
          <p:cNvSpPr/>
          <p:nvPr/>
        </p:nvSpPr>
        <p:spPr>
          <a:xfrm>
            <a:off x="60614" y="5775613"/>
            <a:ext cx="5992090" cy="1013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ic7b3">
            <a:extLst>
              <a:ext uri="{FF2B5EF4-FFF2-40B4-BE49-F238E27FC236}">
                <a16:creationId xmlns:a16="http://schemas.microsoft.com/office/drawing/2014/main" id="{48D6EF78-18C8-85B5-FDAA-5FBB88B5B90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87"/>
          <a:stretch>
            <a:fillRect/>
          </a:stretch>
        </p:blipFill>
        <p:spPr bwMode="auto">
          <a:xfrm>
            <a:off x="309517" y="1170670"/>
            <a:ext cx="5974431" cy="409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75D8EB-ED31-9024-FF63-7EC86F88B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375" y="5132288"/>
            <a:ext cx="13779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F676C9-FBB0-EB99-75B3-8D680E2BD0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67" y="5266320"/>
            <a:ext cx="1936670" cy="145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9B6C843-8AFA-CDA6-7DAE-AC5998536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227" y="4973673"/>
            <a:ext cx="20989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400" b="1" i="1">
                <a:solidFill>
                  <a:srgbClr val="000000"/>
                </a:solidFill>
                <a:latin typeface="Trebuchet MS" pitchFamily="34" charset="0"/>
                <a:ea typeface="ＭＳ Ｐゴシック" pitchFamily="34" charset="-128"/>
              </a:rPr>
              <a:t>Electronics Irradiation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2B4531-F701-96B5-CA03-C0FC2EF8A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959" y="5667400"/>
            <a:ext cx="11863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400" b="1" i="1">
                <a:solidFill>
                  <a:srgbClr val="000000"/>
                </a:solidFill>
                <a:latin typeface="Trebuchet MS" pitchFamily="34" charset="0"/>
                <a:ea typeface="ＭＳ Ｐゴシック" pitchFamily="34" charset="-128"/>
              </a:rPr>
              <a:t>Elemental </a:t>
            </a:r>
            <a:br>
              <a:rPr lang="en-GB" altLang="en-US" sz="1400" b="1" i="1">
                <a:solidFill>
                  <a:srgbClr val="000000"/>
                </a:solidFill>
                <a:latin typeface="Trebuchet MS" pitchFamily="34" charset="0"/>
                <a:ea typeface="ＭＳ Ｐゴシック" pitchFamily="34" charset="-128"/>
              </a:rPr>
            </a:br>
            <a:r>
              <a:rPr lang="en-GB" altLang="en-US" sz="1400" b="1" i="1">
                <a:solidFill>
                  <a:srgbClr val="000000"/>
                </a:solidFill>
                <a:latin typeface="Trebuchet MS" pitchFamily="34" charset="0"/>
                <a:ea typeface="ＭＳ Ｐゴシック" pitchFamily="34" charset="-128"/>
              </a:rPr>
              <a:t>Analysis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0CE27A-FBB9-A43C-16FF-263950DBF0BD}"/>
              </a:ext>
            </a:extLst>
          </p:cNvPr>
          <p:cNvSpPr/>
          <p:nvPr/>
        </p:nvSpPr>
        <p:spPr>
          <a:xfrm>
            <a:off x="10646971" y="-2888"/>
            <a:ext cx="1547090" cy="6791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pie chart with different colored bars&#10;&#10;AI-generated content may be incorrect.">
            <a:extLst>
              <a:ext uri="{FF2B5EF4-FFF2-40B4-BE49-F238E27FC236}">
                <a16:creationId xmlns:a16="http://schemas.microsoft.com/office/drawing/2014/main" id="{632EA51B-007E-DAE2-9EEA-76376CB121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0008" y="1856922"/>
            <a:ext cx="5953125" cy="3924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357A4B-0312-B140-0E7B-4E0C19DF1227}"/>
              </a:ext>
            </a:extLst>
          </p:cNvPr>
          <p:cNvSpPr txBox="1"/>
          <p:nvPr/>
        </p:nvSpPr>
        <p:spPr>
          <a:xfrm>
            <a:off x="6199909" y="5827567"/>
            <a:ext cx="599209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bg1">
                    <a:lumMod val="49000"/>
                  </a:schemeClr>
                </a:solidFill>
                <a:ea typeface="Roboto"/>
                <a:cs typeface="Roboto"/>
              </a:rPr>
              <a:t>Science areas of ISIS Muon proposals from the last few rounds.</a:t>
            </a:r>
          </a:p>
        </p:txBody>
      </p:sp>
    </p:spTree>
    <p:extLst>
      <p:ext uri="{BB962C8B-B14F-4D97-AF65-F5344CB8AC3E}">
        <p14:creationId xmlns:p14="http://schemas.microsoft.com/office/powerpoint/2010/main" val="351295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59BDD-EFC5-F565-7059-A0664ACA8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4B43E-575D-F2C0-00EE-3514A765E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396162" cy="574675"/>
          </a:xfrm>
        </p:spPr>
        <p:txBody>
          <a:bodyPr/>
          <a:lstStyle/>
          <a:p>
            <a:r>
              <a:rPr lang="en-US">
                <a:cs typeface="Arial"/>
              </a:rPr>
              <a:t>Motivation for Low Energy Muon Beams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7784AE-2B3C-BA4B-D2E7-D21C7AB61671}"/>
              </a:ext>
            </a:extLst>
          </p:cNvPr>
          <p:cNvSpPr/>
          <p:nvPr/>
        </p:nvSpPr>
        <p:spPr>
          <a:xfrm>
            <a:off x="60614" y="5775613"/>
            <a:ext cx="5992090" cy="1013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95E18A-22AA-D436-4CA8-93F2C25A3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998" y="1248467"/>
            <a:ext cx="107133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rgbClr val="1508CC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lc="http://schemas.openxmlformats.org/drawingml/2006/lockedCanvas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>
                <a:solidFill>
                  <a:srgbClr val="003088"/>
                </a:solidFill>
              </a:rPr>
              <a:t>Depth of implantation </a:t>
            </a:r>
            <a:r>
              <a:rPr lang="en-US">
                <a:solidFill>
                  <a:srgbClr val="003088"/>
                </a:solidFill>
              </a:rPr>
              <a:t>controlled </a:t>
            </a:r>
            <a:r>
              <a:rPr lang="en-US" i="1">
                <a:solidFill>
                  <a:srgbClr val="003088"/>
                </a:solidFill>
              </a:rPr>
              <a:t>via</a:t>
            </a:r>
            <a:r>
              <a:rPr lang="en-US">
                <a:solidFill>
                  <a:srgbClr val="003088"/>
                </a:solidFill>
              </a:rPr>
              <a:t> selection of the momentum of the incoming muons</a:t>
            </a:r>
            <a:endParaRPr lang="en-US">
              <a:solidFill>
                <a:srgbClr val="003088"/>
              </a:solidFill>
              <a:ea typeface="Roboto"/>
              <a:cs typeface="Roboto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EF1B76-B0FB-144E-D9B4-A74A7E8AE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1478" y="5632933"/>
            <a:ext cx="7588783" cy="646331"/>
          </a:xfrm>
          <a:prstGeom prst="rect">
            <a:avLst/>
          </a:prstGeom>
          <a:noFill/>
          <a:ln w="28575">
            <a:solidFill>
              <a:srgbClr val="FF9D1B"/>
            </a:solidFill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rgbClr val="1508CC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lc="http://schemas.openxmlformats.org/drawingml/2006/lockedCanvas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>
                <a:solidFill>
                  <a:srgbClr val="003088"/>
                </a:solidFill>
              </a:rPr>
              <a:t>Sample local magnetism as a function of depth in</a:t>
            </a:r>
            <a:r>
              <a:rPr lang="en-US" b="1">
                <a:solidFill>
                  <a:srgbClr val="003088"/>
                </a:solidFill>
                <a:ea typeface="Roboto"/>
                <a:cs typeface="Roboto"/>
              </a:rPr>
              <a:t> the ~10-100 nm range.</a:t>
            </a:r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307FE02-B0EE-1932-D842-95CAAD05137C}"/>
              </a:ext>
            </a:extLst>
          </p:cNvPr>
          <p:cNvGrpSpPr/>
          <p:nvPr/>
        </p:nvGrpSpPr>
        <p:grpSpPr>
          <a:xfrm>
            <a:off x="2701514" y="1909378"/>
            <a:ext cx="6693352" cy="2871005"/>
            <a:chOff x="5916202" y="1710940"/>
            <a:chExt cx="6773096" cy="287100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1665958-4A86-2F9B-CF8A-581568C97179}"/>
                </a:ext>
              </a:extLst>
            </p:cNvPr>
            <p:cNvGrpSpPr/>
            <p:nvPr/>
          </p:nvGrpSpPr>
          <p:grpSpPr>
            <a:xfrm>
              <a:off x="6146190" y="2331170"/>
              <a:ext cx="6543108" cy="1692044"/>
              <a:chOff x="6146190" y="2331170"/>
              <a:chExt cx="9127371" cy="2486121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9F5FFA10-5D36-8340-405F-EEA85E8B9D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146190" y="2331170"/>
                <a:ext cx="9127371" cy="2486121"/>
              </a:xfrm>
              <a:prstGeom prst="rect">
                <a:avLst/>
              </a:prstGeom>
            </p:spPr>
          </p:pic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8F0095A-CC06-2069-8253-8D928317EF59}"/>
                  </a:ext>
                </a:extLst>
              </p:cNvPr>
              <p:cNvSpPr/>
              <p:nvPr/>
            </p:nvSpPr>
            <p:spPr>
              <a:xfrm>
                <a:off x="10252676" y="2331170"/>
                <a:ext cx="914400" cy="2876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B6FF237-E8D6-1AD5-27C7-AE773F75784E}"/>
                </a:ext>
              </a:extLst>
            </p:cNvPr>
            <p:cNvSpPr/>
            <p:nvPr/>
          </p:nvSpPr>
          <p:spPr>
            <a:xfrm>
              <a:off x="7044433" y="2037704"/>
              <a:ext cx="1822058" cy="60729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>
                  <a:solidFill>
                    <a:schemeClr val="tx1"/>
                  </a:solidFill>
                </a:rPr>
                <a:t>Layer 1</a:t>
              </a:r>
              <a:endParaRPr lang="en-US" sz="1600">
                <a:solidFill>
                  <a:schemeClr val="tx1"/>
                </a:solidFill>
                <a:ea typeface="Roboto"/>
                <a:cs typeface="Roboto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090A48-4926-7F21-5F06-0EEF800E7A71}"/>
                </a:ext>
              </a:extLst>
            </p:cNvPr>
            <p:cNvSpPr/>
            <p:nvPr/>
          </p:nvSpPr>
          <p:spPr>
            <a:xfrm>
              <a:off x="8737176" y="2038822"/>
              <a:ext cx="3299834" cy="616796"/>
            </a:xfrm>
            <a:prstGeom prst="rect">
              <a:avLst/>
            </a:prstGeom>
            <a:solidFill>
              <a:srgbClr val="35BAF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>
                  <a:solidFill>
                    <a:schemeClr val="tx1"/>
                  </a:solidFill>
                </a:rPr>
                <a:t>Layer 2</a:t>
              </a:r>
              <a:endParaRPr lang="en-US" sz="1600">
                <a:solidFill>
                  <a:schemeClr val="tx1"/>
                </a:solidFill>
                <a:ea typeface="Roboto"/>
                <a:cs typeface="Roboto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DF5B384-A224-A797-5595-12EE8E3FF9A2}"/>
                </a:ext>
              </a:extLst>
            </p:cNvPr>
            <p:cNvSpPr/>
            <p:nvPr/>
          </p:nvSpPr>
          <p:spPr>
            <a:xfrm>
              <a:off x="7915236" y="3828386"/>
              <a:ext cx="2668137" cy="2513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>
                  <a:solidFill>
                    <a:srgbClr val="003088"/>
                  </a:solidFill>
                </a:rPr>
                <a:t>Implantation depth</a:t>
              </a:r>
              <a:endParaRPr lang="en-US" sz="1600">
                <a:ea typeface="Roboto"/>
                <a:cs typeface="Roboto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36B6A9C-71CB-9C8A-0989-AF3D27A71D8F}"/>
                </a:ext>
              </a:extLst>
            </p:cNvPr>
            <p:cNvSpPr/>
            <p:nvPr/>
          </p:nvSpPr>
          <p:spPr>
            <a:xfrm rot="16200000">
              <a:off x="6199770" y="3113071"/>
              <a:ext cx="1224946" cy="3048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>
                  <a:solidFill>
                    <a:srgbClr val="003088"/>
                  </a:solidFill>
                </a:rPr>
                <a:t>Stopping distribution</a:t>
              </a:r>
              <a:endParaRPr lang="en-US" sz="1400">
                <a:solidFill>
                  <a:srgbClr val="003088"/>
                </a:solidFill>
                <a:ea typeface="Roboto"/>
                <a:cs typeface="Roboto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F3621A4-7396-315E-5F1D-40D85478BC5E}"/>
                </a:ext>
              </a:extLst>
            </p:cNvPr>
            <p:cNvCxnSpPr>
              <a:cxnSpLocks/>
            </p:cNvCxnSpPr>
            <p:nvPr/>
          </p:nvCxnSpPr>
          <p:spPr>
            <a:xfrm>
              <a:off x="7855384" y="2774592"/>
              <a:ext cx="0" cy="1729186"/>
            </a:xfrm>
            <a:prstGeom prst="line">
              <a:avLst/>
            </a:prstGeom>
            <a:ln w="28575">
              <a:solidFill>
                <a:srgbClr val="FF9D1B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94DC871-CEE2-7A92-7BD4-858E87D0F8B5}"/>
                </a:ext>
              </a:extLst>
            </p:cNvPr>
            <p:cNvCxnSpPr>
              <a:cxnSpLocks/>
            </p:cNvCxnSpPr>
            <p:nvPr/>
          </p:nvCxnSpPr>
          <p:spPr>
            <a:xfrm>
              <a:off x="10242000" y="3208380"/>
              <a:ext cx="0" cy="1295398"/>
            </a:xfrm>
            <a:prstGeom prst="line">
              <a:avLst/>
            </a:prstGeom>
            <a:ln w="28575">
              <a:solidFill>
                <a:srgbClr val="003088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3504FA5-8380-1170-2B23-4C48C3274735}"/>
                </a:ext>
              </a:extLst>
            </p:cNvPr>
            <p:cNvSpPr/>
            <p:nvPr/>
          </p:nvSpPr>
          <p:spPr>
            <a:xfrm>
              <a:off x="6691202" y="4328446"/>
              <a:ext cx="2484347" cy="2513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>
                  <a:solidFill>
                    <a:srgbClr val="003088"/>
                  </a:solidFill>
                </a:rPr>
                <a:t>7keV, &lt;x&gt;=21 nm</a:t>
              </a:r>
              <a:endParaRPr lang="en-US" sz="1600">
                <a:solidFill>
                  <a:srgbClr val="003088"/>
                </a:solidFill>
                <a:ea typeface="Roboto"/>
                <a:cs typeface="Roboto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9D9FBE1-5EE5-8006-7419-B05F4ADCB9D2}"/>
                </a:ext>
              </a:extLst>
            </p:cNvPr>
            <p:cNvSpPr/>
            <p:nvPr/>
          </p:nvSpPr>
          <p:spPr>
            <a:xfrm>
              <a:off x="9092528" y="4330578"/>
              <a:ext cx="2484347" cy="2513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>
                  <a:solidFill>
                    <a:srgbClr val="003088"/>
                  </a:solidFill>
                </a:rPr>
                <a:t>27keV, &lt;x&gt;=82 nm</a:t>
              </a:r>
              <a:endParaRPr lang="en-US" sz="1600">
                <a:solidFill>
                  <a:srgbClr val="003088"/>
                </a:solidFill>
                <a:ea typeface="Roboto"/>
                <a:cs typeface="Roboto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7948288-BC1F-2693-C927-15931969533E}"/>
                </a:ext>
              </a:extLst>
            </p:cNvPr>
            <p:cNvCxnSpPr>
              <a:cxnSpLocks/>
            </p:cNvCxnSpPr>
            <p:nvPr/>
          </p:nvCxnSpPr>
          <p:spPr>
            <a:xfrm>
              <a:off x="7252216" y="3255971"/>
              <a:ext cx="1002398" cy="0"/>
            </a:xfrm>
            <a:prstGeom prst="line">
              <a:avLst/>
            </a:prstGeom>
            <a:ln w="28575">
              <a:solidFill>
                <a:srgbClr val="FF9D1B"/>
              </a:solidFill>
              <a:headEnd type="triangle" w="med" len="med"/>
              <a:tailEnd type="triangle" w="med" len="med"/>
            </a:ln>
            <a:effectLst>
              <a:outerShdw dist="20000" sx="1000" sy="1000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5D0E2C9-4433-5E24-D2D2-1E81EDD89E71}"/>
                </a:ext>
              </a:extLst>
            </p:cNvPr>
            <p:cNvCxnSpPr>
              <a:cxnSpLocks/>
            </p:cNvCxnSpPr>
            <p:nvPr/>
          </p:nvCxnSpPr>
          <p:spPr>
            <a:xfrm>
              <a:off x="9060459" y="3475179"/>
              <a:ext cx="1653980" cy="0"/>
            </a:xfrm>
            <a:prstGeom prst="line">
              <a:avLst/>
            </a:prstGeom>
            <a:ln w="28575">
              <a:solidFill>
                <a:srgbClr val="003088"/>
              </a:solidFill>
              <a:headEnd type="triangle" w="med" len="med"/>
              <a:tailEnd type="triangle" w="med" len="med"/>
            </a:ln>
            <a:effectLst>
              <a:outerShdw dist="20000" sx="1000" sy="1000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BC5206B-24AC-F26C-D968-083A58928393}"/>
                </a:ext>
              </a:extLst>
            </p:cNvPr>
            <p:cNvSpPr/>
            <p:nvPr/>
          </p:nvSpPr>
          <p:spPr>
            <a:xfrm>
              <a:off x="9631457" y="2728501"/>
              <a:ext cx="1606897" cy="2538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52BF6D6-C582-82CA-FD0B-28F10F0ABA78}"/>
                </a:ext>
              </a:extLst>
            </p:cNvPr>
            <p:cNvSpPr/>
            <p:nvPr/>
          </p:nvSpPr>
          <p:spPr>
            <a:xfrm>
              <a:off x="5916202" y="1710940"/>
              <a:ext cx="904555" cy="2950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>
                  <a:solidFill>
                    <a:srgbClr val="7EC37E"/>
                  </a:solidFill>
                </a:rPr>
                <a:t>Muons</a:t>
              </a:r>
              <a:endParaRPr lang="en-US" b="1">
                <a:solidFill>
                  <a:srgbClr val="7EC37E"/>
                </a:solidFill>
                <a:ea typeface="Roboto"/>
                <a:cs typeface="Roboto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F4648A2-F293-C8EE-7F68-6DC0FC3B81BD}"/>
                </a:ext>
              </a:extLst>
            </p:cNvPr>
            <p:cNvCxnSpPr>
              <a:cxnSpLocks/>
            </p:cNvCxnSpPr>
            <p:nvPr/>
          </p:nvCxnSpPr>
          <p:spPr>
            <a:xfrm>
              <a:off x="6058881" y="2150236"/>
              <a:ext cx="724020" cy="0"/>
            </a:xfrm>
            <a:prstGeom prst="straightConnector1">
              <a:avLst/>
            </a:prstGeom>
            <a:ln w="57150" cmpd="sng">
              <a:solidFill>
                <a:schemeClr val="accent6">
                  <a:lumMod val="60000"/>
                  <a:lumOff val="4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8C74B0E-839E-5D76-3E6E-F06655C59D94}"/>
                </a:ext>
              </a:extLst>
            </p:cNvPr>
            <p:cNvCxnSpPr>
              <a:cxnSpLocks/>
            </p:cNvCxnSpPr>
            <p:nvPr/>
          </p:nvCxnSpPr>
          <p:spPr>
            <a:xfrm>
              <a:off x="6058881" y="2337998"/>
              <a:ext cx="724020" cy="0"/>
            </a:xfrm>
            <a:prstGeom prst="straightConnector1">
              <a:avLst/>
            </a:prstGeom>
            <a:ln w="57150" cmpd="sng">
              <a:solidFill>
                <a:schemeClr val="accent6">
                  <a:lumMod val="60000"/>
                  <a:lumOff val="4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57C37BC-B805-0081-FC39-32B22A983F90}"/>
                </a:ext>
              </a:extLst>
            </p:cNvPr>
            <p:cNvCxnSpPr>
              <a:cxnSpLocks/>
            </p:cNvCxnSpPr>
            <p:nvPr/>
          </p:nvCxnSpPr>
          <p:spPr>
            <a:xfrm>
              <a:off x="6058881" y="2525759"/>
              <a:ext cx="724020" cy="0"/>
            </a:xfrm>
            <a:prstGeom prst="straightConnector1">
              <a:avLst/>
            </a:prstGeom>
            <a:ln w="57150" cmpd="sng">
              <a:solidFill>
                <a:schemeClr val="accent6">
                  <a:lumMod val="60000"/>
                  <a:lumOff val="4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E90EE48-FD99-686A-4692-61039C466DAD}"/>
                </a:ext>
              </a:extLst>
            </p:cNvPr>
            <p:cNvSpPr/>
            <p:nvPr/>
          </p:nvSpPr>
          <p:spPr>
            <a:xfrm flipH="1">
              <a:off x="6864305" y="1984112"/>
              <a:ext cx="191219" cy="7309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FF9F496-7483-E5FB-FC65-54DA24E48696}"/>
                </a:ext>
              </a:extLst>
            </p:cNvPr>
            <p:cNvSpPr/>
            <p:nvPr/>
          </p:nvSpPr>
          <p:spPr>
            <a:xfrm flipH="1">
              <a:off x="12011019" y="2007982"/>
              <a:ext cx="191219" cy="7309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3964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5D2EE-2C76-DFF1-7B6F-1BA828C52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7C32A-E0AD-22A6-2FB8-730E7C43B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8597777" cy="574675"/>
          </a:xfrm>
        </p:spPr>
        <p:txBody>
          <a:bodyPr>
            <a:normAutofit/>
          </a:bodyPr>
          <a:lstStyle/>
          <a:p>
            <a:r>
              <a:rPr lang="en-US">
                <a:cs typeface="Arial"/>
              </a:rPr>
              <a:t>The LEM instrument at PSI (operational since 2000s)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853D7F-DFC2-9588-5709-8A905DCFAEB7}"/>
              </a:ext>
            </a:extLst>
          </p:cNvPr>
          <p:cNvSpPr/>
          <p:nvPr/>
        </p:nvSpPr>
        <p:spPr>
          <a:xfrm>
            <a:off x="60614" y="5775613"/>
            <a:ext cx="5992090" cy="1013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FBE2A0A-6C90-D810-C94C-D1A6C2782395}"/>
              </a:ext>
            </a:extLst>
          </p:cNvPr>
          <p:cNvGrpSpPr/>
          <p:nvPr/>
        </p:nvGrpSpPr>
        <p:grpSpPr>
          <a:xfrm>
            <a:off x="-2747" y="1070964"/>
            <a:ext cx="6292092" cy="5568975"/>
            <a:chOff x="-101661" y="1150339"/>
            <a:chExt cx="7287465" cy="5986552"/>
          </a:xfrm>
        </p:grpSpPr>
        <p:pic>
          <p:nvPicPr>
            <p:cNvPr id="4" name="Picture 3" descr="A diagram of a beam&#10;&#10;Description automatically generated">
              <a:extLst>
                <a:ext uri="{FF2B5EF4-FFF2-40B4-BE49-F238E27FC236}">
                  <a16:creationId xmlns:a16="http://schemas.microsoft.com/office/drawing/2014/main" id="{E885FD2A-A706-1FE6-26A5-3A00D85B1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9825" t="10795" r="1069" b="1675"/>
            <a:stretch/>
          </p:blipFill>
          <p:spPr>
            <a:xfrm>
              <a:off x="-25054" y="1175783"/>
              <a:ext cx="7210858" cy="596110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6772D7-4CD5-A5F5-DDDF-58B177E02907}"/>
                </a:ext>
              </a:extLst>
            </p:cNvPr>
            <p:cNvSpPr/>
            <p:nvPr/>
          </p:nvSpPr>
          <p:spPr>
            <a:xfrm>
              <a:off x="-101661" y="2583841"/>
              <a:ext cx="1412092" cy="31047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6EEF7C9-FE9D-710E-E8A6-D3C7FF68A43C}"/>
                </a:ext>
              </a:extLst>
            </p:cNvPr>
            <p:cNvSpPr/>
            <p:nvPr/>
          </p:nvSpPr>
          <p:spPr>
            <a:xfrm>
              <a:off x="-95195" y="1150339"/>
              <a:ext cx="694394" cy="12617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9B84F38-28D0-F5FF-E049-5742177FD603}"/>
              </a:ext>
            </a:extLst>
          </p:cNvPr>
          <p:cNvSpPr txBox="1"/>
          <p:nvPr/>
        </p:nvSpPr>
        <p:spPr>
          <a:xfrm>
            <a:off x="6955155" y="1390628"/>
            <a:ext cx="386618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3088"/>
                </a:solidFill>
                <a:ea typeface="Roboto"/>
                <a:cs typeface="Roboto"/>
              </a:rPr>
              <a:t>Surface muons at 4MeV stopped in a cryogenic noble gas moderator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1BB477DF-2410-DCF6-DC5F-897FF4051388}"/>
              </a:ext>
            </a:extLst>
          </p:cNvPr>
          <p:cNvSpPr/>
          <p:nvPr/>
        </p:nvSpPr>
        <p:spPr>
          <a:xfrm>
            <a:off x="8513118" y="2140586"/>
            <a:ext cx="372004" cy="903438"/>
          </a:xfrm>
          <a:prstGeom prst="downArrow">
            <a:avLst/>
          </a:prstGeom>
          <a:solidFill>
            <a:srgbClr val="ED7D31"/>
          </a:solidFill>
          <a:ln>
            <a:solidFill>
              <a:srgbClr val="FF9D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559EEC-174D-F2AF-6D08-F2DFBAAD3280}"/>
              </a:ext>
            </a:extLst>
          </p:cNvPr>
          <p:cNvSpPr txBox="1"/>
          <p:nvPr/>
        </p:nvSpPr>
        <p:spPr>
          <a:xfrm>
            <a:off x="6789078" y="3432397"/>
            <a:ext cx="447187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3088"/>
                </a:solidFill>
                <a:ea typeface="Roboto"/>
                <a:cs typeface="Roboto"/>
              </a:rPr>
              <a:t>Stopped muons extracted from the moderator using ~15kV transport voltage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9D7B1227-68CB-ED1E-0206-B8B2E09E73B3}"/>
              </a:ext>
            </a:extLst>
          </p:cNvPr>
          <p:cNvSpPr/>
          <p:nvPr/>
        </p:nvSpPr>
        <p:spPr>
          <a:xfrm>
            <a:off x="8513118" y="4299586"/>
            <a:ext cx="372004" cy="903438"/>
          </a:xfrm>
          <a:prstGeom prst="downArrow">
            <a:avLst/>
          </a:prstGeom>
          <a:solidFill>
            <a:srgbClr val="ED7D31"/>
          </a:solidFill>
          <a:ln>
            <a:solidFill>
              <a:srgbClr val="FF9D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FAF71A-3197-89FB-99B6-523DAF58941E}"/>
              </a:ext>
            </a:extLst>
          </p:cNvPr>
          <p:cNvSpPr txBox="1"/>
          <p:nvPr/>
        </p:nvSpPr>
        <p:spPr>
          <a:xfrm>
            <a:off x="6789077" y="5474166"/>
            <a:ext cx="447187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3088"/>
                </a:solidFill>
                <a:ea typeface="Roboto"/>
                <a:cs typeface="Roboto"/>
              </a:rPr>
              <a:t>Muons delivered to sample point, where final energy set by HV applied to the sample plate. 1 – 30keV accessible. </a:t>
            </a:r>
          </a:p>
        </p:txBody>
      </p:sp>
    </p:spTree>
    <p:extLst>
      <p:ext uri="{BB962C8B-B14F-4D97-AF65-F5344CB8AC3E}">
        <p14:creationId xmlns:p14="http://schemas.microsoft.com/office/powerpoint/2010/main" val="2671477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0046D0-AB0B-0620-2A68-436E7B738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03A4D-E960-5429-FACF-C244846DD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27" y="252557"/>
            <a:ext cx="7252065" cy="623521"/>
          </a:xfrm>
        </p:spPr>
        <p:txBody>
          <a:bodyPr/>
          <a:lstStyle/>
          <a:p>
            <a:r>
              <a:rPr lang="en-US">
                <a:cs typeface="Arial"/>
              </a:rPr>
              <a:t>Applications of Low Energy Muon Beams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AEED0B-2AAD-65A8-3E34-BDA0087D21B7}"/>
              </a:ext>
            </a:extLst>
          </p:cNvPr>
          <p:cNvSpPr/>
          <p:nvPr/>
        </p:nvSpPr>
        <p:spPr>
          <a:xfrm>
            <a:off x="10751704" y="145760"/>
            <a:ext cx="1437409" cy="6650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0C54C91-F52A-49B4-E7D8-3563A5D77D1B}"/>
              </a:ext>
            </a:extLst>
          </p:cNvPr>
          <p:cNvSpPr/>
          <p:nvPr/>
        </p:nvSpPr>
        <p:spPr>
          <a:xfrm>
            <a:off x="83705" y="5860759"/>
            <a:ext cx="5689020" cy="935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4EEDC39-8F36-762A-DC69-AFF180503045}"/>
              </a:ext>
            </a:extLst>
          </p:cNvPr>
          <p:cNvGrpSpPr/>
          <p:nvPr/>
        </p:nvGrpSpPr>
        <p:grpSpPr>
          <a:xfrm>
            <a:off x="452438" y="899102"/>
            <a:ext cx="7123545" cy="3179329"/>
            <a:chOff x="270597" y="3011920"/>
            <a:chExt cx="7123545" cy="3179329"/>
          </a:xfrm>
        </p:grpSpPr>
        <p:pic>
          <p:nvPicPr>
            <p:cNvPr id="39" name="Picture 38" descr="A close-up of a graph&#10;&#10;Description automatically generated">
              <a:extLst>
                <a:ext uri="{FF2B5EF4-FFF2-40B4-BE49-F238E27FC236}">
                  <a16:creationId xmlns:a16="http://schemas.microsoft.com/office/drawing/2014/main" id="{A1D421FB-4586-6802-5CA1-BFD3CB67E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8006" y="3481676"/>
              <a:ext cx="2241838" cy="2210088"/>
            </a:xfrm>
            <a:prstGeom prst="rect">
              <a:avLst/>
            </a:prstGeom>
          </p:spPr>
        </p:pic>
        <p:pic>
          <p:nvPicPr>
            <p:cNvPr id="40" name="Picture 39" descr="A collage of graphs and diagrams&#10;&#10;Description automatically generated">
              <a:extLst>
                <a:ext uri="{FF2B5EF4-FFF2-40B4-BE49-F238E27FC236}">
                  <a16:creationId xmlns:a16="http://schemas.microsoft.com/office/drawing/2014/main" id="{BB4E25C9-FFA1-58D8-494F-1D0829F38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34409" y="3497551"/>
              <a:ext cx="4325938" cy="2290763"/>
            </a:xfrm>
            <a:prstGeom prst="rect">
              <a:avLst/>
            </a:prstGeom>
          </p:spPr>
        </p:pic>
        <p:sp>
          <p:nvSpPr>
            <p:cNvPr id="41" name="TextBox 29">
              <a:extLst>
                <a:ext uri="{FF2B5EF4-FFF2-40B4-BE49-F238E27FC236}">
                  <a16:creationId xmlns:a16="http://schemas.microsoft.com/office/drawing/2014/main" id="{F5258B89-3922-31C6-3A1D-10D4FF1243DD}"/>
                </a:ext>
              </a:extLst>
            </p:cNvPr>
            <p:cNvSpPr txBox="1"/>
            <p:nvPr/>
          </p:nvSpPr>
          <p:spPr>
            <a:xfrm>
              <a:off x="759835" y="3048721"/>
              <a:ext cx="6158056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err="1">
                  <a:solidFill>
                    <a:srgbClr val="003088"/>
                  </a:solidFill>
                  <a:ea typeface="Roboto"/>
                  <a:cs typeface="Roboto"/>
                </a:rPr>
                <a:t>Behaviour</a:t>
              </a:r>
              <a:r>
                <a:rPr lang="en-US">
                  <a:solidFill>
                    <a:srgbClr val="003088"/>
                  </a:solidFill>
                  <a:ea typeface="Roboto"/>
                  <a:cs typeface="Roboto"/>
                </a:rPr>
                <a:t> of (classical) spins in nanomagnetic systems.</a:t>
              </a:r>
              <a:endParaRPr lang="en-US">
                <a:solidFill>
                  <a:srgbClr val="003088"/>
                </a:solidFill>
              </a:endParaRPr>
            </a:p>
          </p:txBody>
        </p:sp>
        <p:sp>
          <p:nvSpPr>
            <p:cNvPr id="42" name="TextBox 10">
              <a:extLst>
                <a:ext uri="{FF2B5EF4-FFF2-40B4-BE49-F238E27FC236}">
                  <a16:creationId xmlns:a16="http://schemas.microsoft.com/office/drawing/2014/main" id="{20EAA33B-8E6D-2146-F6FE-C7DAF7353056}"/>
                </a:ext>
              </a:extLst>
            </p:cNvPr>
            <p:cNvSpPr txBox="1"/>
            <p:nvPr/>
          </p:nvSpPr>
          <p:spPr>
            <a:xfrm>
              <a:off x="2091665" y="5873479"/>
              <a:ext cx="3488986" cy="315883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>
                  <a:solidFill>
                    <a:schemeClr val="bg1">
                      <a:lumMod val="49000"/>
                    </a:schemeClr>
                  </a:solidFill>
                  <a:ea typeface="+mn-lt"/>
                  <a:cs typeface="+mn-lt"/>
                </a:rPr>
                <a:t>Leo, N.</a:t>
              </a:r>
              <a:r>
                <a:rPr lang="en-GB" sz="1400" i="1">
                  <a:solidFill>
                    <a:schemeClr val="bg1">
                      <a:lumMod val="49000"/>
                    </a:schemeClr>
                  </a:solidFill>
                  <a:ea typeface="+mn-lt"/>
                  <a:cs typeface="+mn-lt"/>
                </a:rPr>
                <a:t>et al.,</a:t>
              </a:r>
              <a:r>
                <a:rPr lang="en-GB" sz="1400">
                  <a:solidFill>
                    <a:schemeClr val="bg1">
                      <a:lumMod val="49000"/>
                    </a:schemeClr>
                  </a:solidFill>
                  <a:ea typeface="+mn-lt"/>
                  <a:cs typeface="+mn-lt"/>
                </a:rPr>
                <a:t> </a:t>
              </a:r>
              <a:r>
                <a:rPr lang="en-GB" sz="1400" i="1">
                  <a:solidFill>
                    <a:schemeClr val="bg1">
                      <a:lumMod val="49000"/>
                    </a:schemeClr>
                  </a:solidFill>
                  <a:ea typeface="+mn-lt"/>
                  <a:cs typeface="+mn-lt"/>
                </a:rPr>
                <a:t>Nat Commun</a:t>
              </a:r>
              <a:r>
                <a:rPr lang="en-GB" sz="1400">
                  <a:solidFill>
                    <a:schemeClr val="bg1">
                      <a:lumMod val="49000"/>
                    </a:schemeClr>
                  </a:solidFill>
                  <a:ea typeface="+mn-lt"/>
                  <a:cs typeface="+mn-lt"/>
                </a:rPr>
                <a:t> </a:t>
              </a:r>
              <a:r>
                <a:rPr lang="en-GB" sz="1400" b="1">
                  <a:solidFill>
                    <a:schemeClr val="bg1">
                      <a:lumMod val="49000"/>
                    </a:schemeClr>
                  </a:solidFill>
                  <a:ea typeface="+mn-lt"/>
                  <a:cs typeface="+mn-lt"/>
                </a:rPr>
                <a:t>9</a:t>
              </a:r>
              <a:r>
                <a:rPr lang="en-GB" sz="1400">
                  <a:solidFill>
                    <a:schemeClr val="bg1">
                      <a:lumMod val="49000"/>
                    </a:schemeClr>
                  </a:solidFill>
                  <a:ea typeface="+mn-lt"/>
                  <a:cs typeface="+mn-lt"/>
                </a:rPr>
                <a:t>, 2850 (2018)</a:t>
              </a:r>
              <a:endParaRPr lang="en-US" sz="1400">
                <a:solidFill>
                  <a:schemeClr val="bg1">
                    <a:lumMod val="49000"/>
                  </a:schemeClr>
                </a:solidFill>
                <a:ea typeface="+mn-lt"/>
                <a:cs typeface="+mn-lt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2D19ADC-AE7A-0247-DBC8-9C2D436A74B6}"/>
                </a:ext>
              </a:extLst>
            </p:cNvPr>
            <p:cNvSpPr/>
            <p:nvPr/>
          </p:nvSpPr>
          <p:spPr>
            <a:xfrm>
              <a:off x="270597" y="3011920"/>
              <a:ext cx="7123545" cy="3179329"/>
            </a:xfrm>
            <a:prstGeom prst="rect">
              <a:avLst/>
            </a:prstGeom>
            <a:noFill/>
            <a:ln w="28575">
              <a:solidFill>
                <a:srgbClr val="FF9D1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9287B5C-0050-A96E-A3E3-0E20299D998A}"/>
              </a:ext>
            </a:extLst>
          </p:cNvPr>
          <p:cNvGrpSpPr/>
          <p:nvPr/>
        </p:nvGrpSpPr>
        <p:grpSpPr>
          <a:xfrm>
            <a:off x="7767203" y="1715388"/>
            <a:ext cx="4286250" cy="4985636"/>
            <a:chOff x="7723908" y="456711"/>
            <a:chExt cx="4286250" cy="4985636"/>
          </a:xfrm>
        </p:grpSpPr>
        <p:pic>
          <p:nvPicPr>
            <p:cNvPr id="34" name="Picture 33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FF9439ED-52DA-3485-4430-FA6147CFB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1392" t="28409" r="7637" b="29545"/>
            <a:stretch/>
          </p:blipFill>
          <p:spPr>
            <a:xfrm>
              <a:off x="9955069" y="593870"/>
              <a:ext cx="1945766" cy="1333504"/>
            </a:xfrm>
            <a:prstGeom prst="rect">
              <a:avLst/>
            </a:prstGeom>
          </p:spPr>
        </p:pic>
        <p:pic>
          <p:nvPicPr>
            <p:cNvPr id="35" name="Picture 34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081EA8B3-0D69-6D5D-F2AA-B7583AC90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797" t="27631" r="53006" b="11579"/>
            <a:stretch/>
          </p:blipFill>
          <p:spPr>
            <a:xfrm>
              <a:off x="8293966" y="1923039"/>
              <a:ext cx="3156630" cy="2863533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E4B470B-28DD-F5BE-D04B-A4A5B243EA88}"/>
                </a:ext>
              </a:extLst>
            </p:cNvPr>
            <p:cNvSpPr txBox="1"/>
            <p:nvPr/>
          </p:nvSpPr>
          <p:spPr>
            <a:xfrm>
              <a:off x="7793182" y="857249"/>
              <a:ext cx="2173431" cy="92333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3088"/>
                  </a:solidFill>
                  <a:ea typeface="Roboto"/>
                  <a:cs typeface="Roboto"/>
                </a:rPr>
                <a:t>Unconventional superconductivity at buried interfaces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E14C580-113C-49F5-60E0-4A198D5775A2}"/>
                </a:ext>
              </a:extLst>
            </p:cNvPr>
            <p:cNvSpPr/>
            <p:nvPr/>
          </p:nvSpPr>
          <p:spPr>
            <a:xfrm>
              <a:off x="7723908" y="456711"/>
              <a:ext cx="4286250" cy="4985636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TextBox 25">
            <a:extLst>
              <a:ext uri="{FF2B5EF4-FFF2-40B4-BE49-F238E27FC236}">
                <a16:creationId xmlns:a16="http://schemas.microsoft.com/office/drawing/2014/main" id="{51124CCD-2673-43F9-D43B-75C360007EE9}"/>
              </a:ext>
            </a:extLst>
          </p:cNvPr>
          <p:cNvSpPr txBox="1"/>
          <p:nvPr/>
        </p:nvSpPr>
        <p:spPr>
          <a:xfrm>
            <a:off x="8522628" y="6069111"/>
            <a:ext cx="3182966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rgbClr val="676767"/>
                </a:solidFill>
                <a:latin typeface="Roboto"/>
                <a:ea typeface="Roboto"/>
                <a:cs typeface="Roboto"/>
              </a:rPr>
              <a:t>Nature Communications volume 14, Article number: 5081 (2023)</a:t>
            </a:r>
          </a:p>
        </p:txBody>
      </p:sp>
      <p:pic>
        <p:nvPicPr>
          <p:cNvPr id="48" name="Picture 47" descr="A diagram of a graph&#10;&#10;Description automatically generated">
            <a:extLst>
              <a:ext uri="{FF2B5EF4-FFF2-40B4-BE49-F238E27FC236}">
                <a16:creationId xmlns:a16="http://schemas.microsoft.com/office/drawing/2014/main" id="{7602A66D-0254-A991-2F64-117851F9AF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425" y="4666252"/>
            <a:ext cx="2905125" cy="1847850"/>
          </a:xfrm>
          <a:prstGeom prst="rect">
            <a:avLst/>
          </a:prstGeom>
        </p:spPr>
      </p:pic>
      <p:pic>
        <p:nvPicPr>
          <p:cNvPr id="49" name="Picture 48" descr="A diagram of different colored squares&#10;&#10;Description automatically generated">
            <a:extLst>
              <a:ext uri="{FF2B5EF4-FFF2-40B4-BE49-F238E27FC236}">
                <a16:creationId xmlns:a16="http://schemas.microsoft.com/office/drawing/2014/main" id="{F190FC6D-5959-4BBE-59E9-5B4923A42FE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2625"/>
          <a:stretch/>
        </p:blipFill>
        <p:spPr>
          <a:xfrm>
            <a:off x="3695435" y="4575330"/>
            <a:ext cx="2507674" cy="192846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BC1BE7D6-A9D2-9C08-036F-256544DCE884}"/>
              </a:ext>
            </a:extLst>
          </p:cNvPr>
          <p:cNvSpPr txBox="1"/>
          <p:nvPr/>
        </p:nvSpPr>
        <p:spPr>
          <a:xfrm>
            <a:off x="857249" y="4216976"/>
            <a:ext cx="623454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3088"/>
                </a:solidFill>
                <a:ea typeface="Roboto"/>
                <a:cs typeface="Roboto"/>
              </a:rPr>
              <a:t>Depth resolved studies of magnetic textures</a:t>
            </a:r>
          </a:p>
        </p:txBody>
      </p:sp>
      <p:sp>
        <p:nvSpPr>
          <p:cNvPr id="51" name="TextBox 2">
            <a:extLst>
              <a:ext uri="{FF2B5EF4-FFF2-40B4-BE49-F238E27FC236}">
                <a16:creationId xmlns:a16="http://schemas.microsoft.com/office/drawing/2014/main" id="{F41DD874-D669-28DC-1528-BE7D4CD0646F}"/>
              </a:ext>
            </a:extLst>
          </p:cNvPr>
          <p:cNvSpPr txBox="1"/>
          <p:nvPr/>
        </p:nvSpPr>
        <p:spPr>
          <a:xfrm>
            <a:off x="6300833" y="4781331"/>
            <a:ext cx="1007459" cy="160043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tx1">
                    <a:lumMod val="49000"/>
                    <a:lumOff val="51000"/>
                  </a:schemeClr>
                </a:solidFill>
              </a:rPr>
              <a:t>T. J. Hicken </a:t>
            </a:r>
            <a:r>
              <a:rPr lang="en-US" sz="1400" i="1">
                <a:solidFill>
                  <a:schemeClr val="tx1">
                    <a:lumMod val="49000"/>
                    <a:lumOff val="51000"/>
                  </a:schemeClr>
                </a:solidFill>
              </a:rPr>
              <a:t>et al.,</a:t>
            </a:r>
            <a:r>
              <a:rPr lang="en-US" sz="1400">
                <a:solidFill>
                  <a:schemeClr val="tx1">
                    <a:lumMod val="49000"/>
                    <a:lumOff val="51000"/>
                  </a:schemeClr>
                </a:solidFill>
              </a:rPr>
              <a:t> Phys. Rev. B </a:t>
            </a:r>
            <a:r>
              <a:rPr lang="en-US" sz="1400" b="1">
                <a:solidFill>
                  <a:schemeClr val="tx1">
                    <a:lumMod val="49000"/>
                    <a:lumOff val="51000"/>
                  </a:schemeClr>
                </a:solidFill>
              </a:rPr>
              <a:t>109</a:t>
            </a:r>
            <a:r>
              <a:rPr lang="en-US" sz="1400">
                <a:solidFill>
                  <a:schemeClr val="tx1">
                    <a:lumMod val="49000"/>
                    <a:lumOff val="51000"/>
                  </a:schemeClr>
                </a:solidFill>
              </a:rPr>
              <a:t>, 134423 (2024)</a:t>
            </a:r>
            <a:endParaRPr lang="en-US" sz="1400">
              <a:solidFill>
                <a:schemeClr val="tx1">
                  <a:lumMod val="49000"/>
                  <a:lumOff val="51000"/>
                </a:schemeClr>
              </a:solidFill>
              <a:ea typeface="Roboto"/>
              <a:cs typeface="Roboto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4AA5A1D-9B18-AA2F-9CEA-54D611C05F5D}"/>
              </a:ext>
            </a:extLst>
          </p:cNvPr>
          <p:cNvSpPr/>
          <p:nvPr/>
        </p:nvSpPr>
        <p:spPr>
          <a:xfrm>
            <a:off x="454713" y="4226745"/>
            <a:ext cx="7127762" cy="247072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7EDFA15-1277-4DC9-030F-49734328F7C2}"/>
              </a:ext>
            </a:extLst>
          </p:cNvPr>
          <p:cNvSpPr txBox="1"/>
          <p:nvPr/>
        </p:nvSpPr>
        <p:spPr>
          <a:xfrm>
            <a:off x="8268322" y="395654"/>
            <a:ext cx="328001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3088"/>
                </a:solidFill>
                <a:ea typeface="Roboto"/>
                <a:cs typeface="Roboto"/>
              </a:rPr>
              <a:t>A wealth of applications in Physics, Chemistry and materials science!</a:t>
            </a:r>
          </a:p>
        </p:txBody>
      </p:sp>
    </p:spTree>
    <p:extLst>
      <p:ext uri="{BB962C8B-B14F-4D97-AF65-F5344CB8AC3E}">
        <p14:creationId xmlns:p14="http://schemas.microsoft.com/office/powerpoint/2010/main" val="3213085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24403-5F69-FE4D-125A-40FBAC139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ED0A8-11FA-523D-05A0-3B3EA85EF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27" y="252557"/>
            <a:ext cx="7252065" cy="623521"/>
          </a:xfrm>
        </p:spPr>
        <p:txBody>
          <a:bodyPr/>
          <a:lstStyle/>
          <a:p>
            <a:r>
              <a:rPr lang="en-US">
                <a:cs typeface="Arial"/>
              </a:rPr>
              <a:t>Applications of Low Energy Muon Beams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EF5DDD-17E4-533D-7870-0EFC60A8A99C}"/>
              </a:ext>
            </a:extLst>
          </p:cNvPr>
          <p:cNvSpPr/>
          <p:nvPr/>
        </p:nvSpPr>
        <p:spPr>
          <a:xfrm>
            <a:off x="10751704" y="145760"/>
            <a:ext cx="1437409" cy="6650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BF86159-8791-AB53-693C-B23B9FF495B6}"/>
              </a:ext>
            </a:extLst>
          </p:cNvPr>
          <p:cNvSpPr/>
          <p:nvPr/>
        </p:nvSpPr>
        <p:spPr>
          <a:xfrm>
            <a:off x="83705" y="5860759"/>
            <a:ext cx="5689020" cy="935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4BED529-7633-E663-78D0-C9F817071D6C}"/>
              </a:ext>
            </a:extLst>
          </p:cNvPr>
          <p:cNvGrpSpPr/>
          <p:nvPr/>
        </p:nvGrpSpPr>
        <p:grpSpPr>
          <a:xfrm>
            <a:off x="452438" y="899102"/>
            <a:ext cx="7123545" cy="3179329"/>
            <a:chOff x="270597" y="3011920"/>
            <a:chExt cx="7123545" cy="3179329"/>
          </a:xfrm>
        </p:grpSpPr>
        <p:pic>
          <p:nvPicPr>
            <p:cNvPr id="39" name="Picture 38" descr="A close-up of a graph&#10;&#10;Description automatically generated">
              <a:extLst>
                <a:ext uri="{FF2B5EF4-FFF2-40B4-BE49-F238E27FC236}">
                  <a16:creationId xmlns:a16="http://schemas.microsoft.com/office/drawing/2014/main" id="{AA1E72FC-D1ED-8F82-CB64-328CAEA93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8006" y="3481676"/>
              <a:ext cx="2241838" cy="2210088"/>
            </a:xfrm>
            <a:prstGeom prst="rect">
              <a:avLst/>
            </a:prstGeom>
          </p:spPr>
        </p:pic>
        <p:pic>
          <p:nvPicPr>
            <p:cNvPr id="40" name="Picture 39" descr="A collage of graphs and diagrams&#10;&#10;Description automatically generated">
              <a:extLst>
                <a:ext uri="{FF2B5EF4-FFF2-40B4-BE49-F238E27FC236}">
                  <a16:creationId xmlns:a16="http://schemas.microsoft.com/office/drawing/2014/main" id="{4357DDE2-1F3D-AC22-023D-C9E2286E5F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34409" y="3497551"/>
              <a:ext cx="4325938" cy="2290763"/>
            </a:xfrm>
            <a:prstGeom prst="rect">
              <a:avLst/>
            </a:prstGeom>
          </p:spPr>
        </p:pic>
        <p:sp>
          <p:nvSpPr>
            <p:cNvPr id="41" name="TextBox 29">
              <a:extLst>
                <a:ext uri="{FF2B5EF4-FFF2-40B4-BE49-F238E27FC236}">
                  <a16:creationId xmlns:a16="http://schemas.microsoft.com/office/drawing/2014/main" id="{5DB4B104-DA38-7905-DF43-3A5EB444544E}"/>
                </a:ext>
              </a:extLst>
            </p:cNvPr>
            <p:cNvSpPr txBox="1"/>
            <p:nvPr/>
          </p:nvSpPr>
          <p:spPr>
            <a:xfrm>
              <a:off x="759835" y="3048721"/>
              <a:ext cx="6158056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err="1">
                  <a:solidFill>
                    <a:srgbClr val="003088"/>
                  </a:solidFill>
                  <a:ea typeface="Roboto"/>
                  <a:cs typeface="Roboto"/>
                </a:rPr>
                <a:t>Behaviour</a:t>
              </a:r>
              <a:r>
                <a:rPr lang="en-US">
                  <a:solidFill>
                    <a:srgbClr val="003088"/>
                  </a:solidFill>
                  <a:ea typeface="Roboto"/>
                  <a:cs typeface="Roboto"/>
                </a:rPr>
                <a:t> of (classical) spins in nanomagnetic systems.</a:t>
              </a:r>
              <a:endParaRPr lang="en-US">
                <a:solidFill>
                  <a:srgbClr val="003088"/>
                </a:solidFill>
              </a:endParaRPr>
            </a:p>
          </p:txBody>
        </p:sp>
        <p:sp>
          <p:nvSpPr>
            <p:cNvPr id="42" name="TextBox 10">
              <a:extLst>
                <a:ext uri="{FF2B5EF4-FFF2-40B4-BE49-F238E27FC236}">
                  <a16:creationId xmlns:a16="http://schemas.microsoft.com/office/drawing/2014/main" id="{F012FD3A-F8D3-199F-E72A-FFA868E49ACD}"/>
                </a:ext>
              </a:extLst>
            </p:cNvPr>
            <p:cNvSpPr txBox="1"/>
            <p:nvPr/>
          </p:nvSpPr>
          <p:spPr>
            <a:xfrm>
              <a:off x="2091665" y="5873479"/>
              <a:ext cx="3488986" cy="315883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>
                  <a:solidFill>
                    <a:schemeClr val="bg1">
                      <a:lumMod val="49000"/>
                    </a:schemeClr>
                  </a:solidFill>
                  <a:ea typeface="+mn-lt"/>
                  <a:cs typeface="+mn-lt"/>
                </a:rPr>
                <a:t>Leo, N.</a:t>
              </a:r>
              <a:r>
                <a:rPr lang="en-GB" sz="1400" i="1">
                  <a:solidFill>
                    <a:schemeClr val="bg1">
                      <a:lumMod val="49000"/>
                    </a:schemeClr>
                  </a:solidFill>
                  <a:ea typeface="+mn-lt"/>
                  <a:cs typeface="+mn-lt"/>
                </a:rPr>
                <a:t>et al.,</a:t>
              </a:r>
              <a:r>
                <a:rPr lang="en-GB" sz="1400">
                  <a:solidFill>
                    <a:schemeClr val="bg1">
                      <a:lumMod val="49000"/>
                    </a:schemeClr>
                  </a:solidFill>
                  <a:ea typeface="+mn-lt"/>
                  <a:cs typeface="+mn-lt"/>
                </a:rPr>
                <a:t> </a:t>
              </a:r>
              <a:r>
                <a:rPr lang="en-GB" sz="1400" i="1">
                  <a:solidFill>
                    <a:schemeClr val="bg1">
                      <a:lumMod val="49000"/>
                    </a:schemeClr>
                  </a:solidFill>
                  <a:ea typeface="+mn-lt"/>
                  <a:cs typeface="+mn-lt"/>
                </a:rPr>
                <a:t>Nat Commun</a:t>
              </a:r>
              <a:r>
                <a:rPr lang="en-GB" sz="1400">
                  <a:solidFill>
                    <a:schemeClr val="bg1">
                      <a:lumMod val="49000"/>
                    </a:schemeClr>
                  </a:solidFill>
                  <a:ea typeface="+mn-lt"/>
                  <a:cs typeface="+mn-lt"/>
                </a:rPr>
                <a:t> </a:t>
              </a:r>
              <a:r>
                <a:rPr lang="en-GB" sz="1400" b="1">
                  <a:solidFill>
                    <a:schemeClr val="bg1">
                      <a:lumMod val="49000"/>
                    </a:schemeClr>
                  </a:solidFill>
                  <a:ea typeface="+mn-lt"/>
                  <a:cs typeface="+mn-lt"/>
                </a:rPr>
                <a:t>9</a:t>
              </a:r>
              <a:r>
                <a:rPr lang="en-GB" sz="1400">
                  <a:solidFill>
                    <a:schemeClr val="bg1">
                      <a:lumMod val="49000"/>
                    </a:schemeClr>
                  </a:solidFill>
                  <a:ea typeface="+mn-lt"/>
                  <a:cs typeface="+mn-lt"/>
                </a:rPr>
                <a:t>, 2850 (2018)</a:t>
              </a:r>
              <a:endParaRPr lang="en-US" sz="1400">
                <a:solidFill>
                  <a:schemeClr val="bg1">
                    <a:lumMod val="49000"/>
                  </a:schemeClr>
                </a:solidFill>
                <a:ea typeface="+mn-lt"/>
                <a:cs typeface="+mn-lt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0BFACF6-ED70-415A-E0FA-C4343C4F5046}"/>
                </a:ext>
              </a:extLst>
            </p:cNvPr>
            <p:cNvSpPr/>
            <p:nvPr/>
          </p:nvSpPr>
          <p:spPr>
            <a:xfrm>
              <a:off x="270597" y="3011920"/>
              <a:ext cx="7123545" cy="3179329"/>
            </a:xfrm>
            <a:prstGeom prst="rect">
              <a:avLst/>
            </a:prstGeom>
            <a:noFill/>
            <a:ln w="28575">
              <a:solidFill>
                <a:srgbClr val="FF9D1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E1959A3-0FC0-7E29-507D-373B2AB83E5E}"/>
              </a:ext>
            </a:extLst>
          </p:cNvPr>
          <p:cNvGrpSpPr/>
          <p:nvPr/>
        </p:nvGrpSpPr>
        <p:grpSpPr>
          <a:xfrm>
            <a:off x="7767203" y="1715388"/>
            <a:ext cx="4286250" cy="4985636"/>
            <a:chOff x="7723908" y="456711"/>
            <a:chExt cx="4286250" cy="4985636"/>
          </a:xfrm>
        </p:grpSpPr>
        <p:pic>
          <p:nvPicPr>
            <p:cNvPr id="34" name="Picture 33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26B5E6A5-886D-E539-1A61-572A880CE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1392" t="28409" r="7637" b="29545"/>
            <a:stretch/>
          </p:blipFill>
          <p:spPr>
            <a:xfrm>
              <a:off x="9955069" y="593870"/>
              <a:ext cx="1945766" cy="1333504"/>
            </a:xfrm>
            <a:prstGeom prst="rect">
              <a:avLst/>
            </a:prstGeom>
          </p:spPr>
        </p:pic>
        <p:pic>
          <p:nvPicPr>
            <p:cNvPr id="35" name="Picture 34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F1AEC901-A723-1618-926C-541C92E7E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797" t="27631" r="53006" b="11579"/>
            <a:stretch/>
          </p:blipFill>
          <p:spPr>
            <a:xfrm>
              <a:off x="8293966" y="1923039"/>
              <a:ext cx="3156630" cy="2863533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326D96F-52A9-D1F6-3773-080BC19B6814}"/>
                </a:ext>
              </a:extLst>
            </p:cNvPr>
            <p:cNvSpPr txBox="1"/>
            <p:nvPr/>
          </p:nvSpPr>
          <p:spPr>
            <a:xfrm>
              <a:off x="7793182" y="857249"/>
              <a:ext cx="2173431" cy="92333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3088"/>
                  </a:solidFill>
                  <a:ea typeface="Roboto"/>
                  <a:cs typeface="Roboto"/>
                </a:rPr>
                <a:t>Unconventional superconductivity at buried interfaces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531ABBA-DCDB-DB8C-D998-48CB37BB5225}"/>
                </a:ext>
              </a:extLst>
            </p:cNvPr>
            <p:cNvSpPr/>
            <p:nvPr/>
          </p:nvSpPr>
          <p:spPr>
            <a:xfrm>
              <a:off x="7723908" y="456711"/>
              <a:ext cx="4286250" cy="4985636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TextBox 25">
            <a:extLst>
              <a:ext uri="{FF2B5EF4-FFF2-40B4-BE49-F238E27FC236}">
                <a16:creationId xmlns:a16="http://schemas.microsoft.com/office/drawing/2014/main" id="{564501D6-6B91-1A20-891E-52C9A2C4B0AF}"/>
              </a:ext>
            </a:extLst>
          </p:cNvPr>
          <p:cNvSpPr txBox="1"/>
          <p:nvPr/>
        </p:nvSpPr>
        <p:spPr>
          <a:xfrm>
            <a:off x="8522628" y="6069111"/>
            <a:ext cx="3182966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rgbClr val="676767"/>
                </a:solidFill>
                <a:latin typeface="Roboto"/>
                <a:ea typeface="Roboto"/>
                <a:cs typeface="Roboto"/>
              </a:rPr>
              <a:t>Nature Communications volume 14, Article number: 5081 (2023)</a:t>
            </a:r>
          </a:p>
        </p:txBody>
      </p:sp>
      <p:pic>
        <p:nvPicPr>
          <p:cNvPr id="48" name="Picture 47" descr="A diagram of a graph&#10;&#10;Description automatically generated">
            <a:extLst>
              <a:ext uri="{FF2B5EF4-FFF2-40B4-BE49-F238E27FC236}">
                <a16:creationId xmlns:a16="http://schemas.microsoft.com/office/drawing/2014/main" id="{C1B932A8-069C-AE0D-54BE-839589B32C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425" y="4666252"/>
            <a:ext cx="2905125" cy="1847850"/>
          </a:xfrm>
          <a:prstGeom prst="rect">
            <a:avLst/>
          </a:prstGeom>
        </p:spPr>
      </p:pic>
      <p:pic>
        <p:nvPicPr>
          <p:cNvPr id="49" name="Picture 48" descr="A diagram of different colored squares&#10;&#10;Description automatically generated">
            <a:extLst>
              <a:ext uri="{FF2B5EF4-FFF2-40B4-BE49-F238E27FC236}">
                <a16:creationId xmlns:a16="http://schemas.microsoft.com/office/drawing/2014/main" id="{6735DBC9-6E30-68BE-C494-25CC485B8A9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2625"/>
          <a:stretch/>
        </p:blipFill>
        <p:spPr>
          <a:xfrm>
            <a:off x="3695435" y="4575330"/>
            <a:ext cx="2507674" cy="192846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88EB2DD-900A-C1D2-03C1-7F015C458732}"/>
              </a:ext>
            </a:extLst>
          </p:cNvPr>
          <p:cNvSpPr txBox="1"/>
          <p:nvPr/>
        </p:nvSpPr>
        <p:spPr>
          <a:xfrm>
            <a:off x="857249" y="4216976"/>
            <a:ext cx="623454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3088"/>
                </a:solidFill>
                <a:ea typeface="Roboto"/>
                <a:cs typeface="Roboto"/>
              </a:rPr>
              <a:t>Depth resolved studies of magnetic textures</a:t>
            </a:r>
          </a:p>
        </p:txBody>
      </p:sp>
      <p:sp>
        <p:nvSpPr>
          <p:cNvPr id="51" name="TextBox 2">
            <a:extLst>
              <a:ext uri="{FF2B5EF4-FFF2-40B4-BE49-F238E27FC236}">
                <a16:creationId xmlns:a16="http://schemas.microsoft.com/office/drawing/2014/main" id="{1188DCE1-D14E-808B-A042-0F294EA6717C}"/>
              </a:ext>
            </a:extLst>
          </p:cNvPr>
          <p:cNvSpPr txBox="1"/>
          <p:nvPr/>
        </p:nvSpPr>
        <p:spPr>
          <a:xfrm>
            <a:off x="6300833" y="4781331"/>
            <a:ext cx="1007459" cy="160043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tx1">
                    <a:lumMod val="49000"/>
                    <a:lumOff val="51000"/>
                  </a:schemeClr>
                </a:solidFill>
              </a:rPr>
              <a:t>T. J. Hicken </a:t>
            </a:r>
            <a:r>
              <a:rPr lang="en-US" sz="1400" i="1">
                <a:solidFill>
                  <a:schemeClr val="tx1">
                    <a:lumMod val="49000"/>
                    <a:lumOff val="51000"/>
                  </a:schemeClr>
                </a:solidFill>
              </a:rPr>
              <a:t>et al.,</a:t>
            </a:r>
            <a:r>
              <a:rPr lang="en-US" sz="1400">
                <a:solidFill>
                  <a:schemeClr val="tx1">
                    <a:lumMod val="49000"/>
                    <a:lumOff val="51000"/>
                  </a:schemeClr>
                </a:solidFill>
              </a:rPr>
              <a:t> Phys. Rev. B </a:t>
            </a:r>
            <a:r>
              <a:rPr lang="en-US" sz="1400" b="1">
                <a:solidFill>
                  <a:schemeClr val="tx1">
                    <a:lumMod val="49000"/>
                    <a:lumOff val="51000"/>
                  </a:schemeClr>
                </a:solidFill>
              </a:rPr>
              <a:t>109</a:t>
            </a:r>
            <a:r>
              <a:rPr lang="en-US" sz="1400">
                <a:solidFill>
                  <a:schemeClr val="tx1">
                    <a:lumMod val="49000"/>
                    <a:lumOff val="51000"/>
                  </a:schemeClr>
                </a:solidFill>
              </a:rPr>
              <a:t>, 134423 (2024)</a:t>
            </a:r>
            <a:endParaRPr lang="en-US" sz="1400">
              <a:solidFill>
                <a:schemeClr val="tx1">
                  <a:lumMod val="49000"/>
                  <a:lumOff val="51000"/>
                </a:schemeClr>
              </a:solidFill>
              <a:ea typeface="Roboto"/>
              <a:cs typeface="Roboto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19173A3-C9ED-ACC8-497F-33ABF799FE66}"/>
              </a:ext>
            </a:extLst>
          </p:cNvPr>
          <p:cNvSpPr/>
          <p:nvPr/>
        </p:nvSpPr>
        <p:spPr>
          <a:xfrm>
            <a:off x="454713" y="4226745"/>
            <a:ext cx="7127762" cy="247072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B2C42CB-5659-D10F-9523-B5CCD36AA195}"/>
              </a:ext>
            </a:extLst>
          </p:cNvPr>
          <p:cNvSpPr txBox="1"/>
          <p:nvPr/>
        </p:nvSpPr>
        <p:spPr>
          <a:xfrm>
            <a:off x="8268322" y="395654"/>
            <a:ext cx="328001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3088"/>
                </a:solidFill>
                <a:ea typeface="Roboto"/>
                <a:cs typeface="Roboto"/>
              </a:rPr>
              <a:t>A wealth of applications in Physics, Chemistry and materials science!</a:t>
            </a:r>
          </a:p>
        </p:txBody>
      </p:sp>
      <p:sp>
        <p:nvSpPr>
          <p:cNvPr id="3" name="TextBox 15">
            <a:extLst>
              <a:ext uri="{FF2B5EF4-FFF2-40B4-BE49-F238E27FC236}">
                <a16:creationId xmlns:a16="http://schemas.microsoft.com/office/drawing/2014/main" id="{63102A97-8414-DBBA-46D3-4A8546890812}"/>
              </a:ext>
            </a:extLst>
          </p:cNvPr>
          <p:cNvSpPr txBox="1"/>
          <p:nvPr/>
        </p:nvSpPr>
        <p:spPr>
          <a:xfrm>
            <a:off x="2161383" y="2843059"/>
            <a:ext cx="7028165" cy="2246769"/>
          </a:xfrm>
          <a:prstGeom prst="rect">
            <a:avLst/>
          </a:prstGeom>
          <a:solidFill>
            <a:schemeClr val="bg1"/>
          </a:solidFill>
          <a:ln w="57150">
            <a:solidFill>
              <a:srgbClr val="FF9D1B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rgbClr val="003088"/>
              </a:solidFill>
              <a:ea typeface="Roboto"/>
              <a:cs typeface="Roboto"/>
            </a:endParaRPr>
          </a:p>
          <a:p>
            <a:r>
              <a:rPr lang="en-US" sz="2000" b="1">
                <a:solidFill>
                  <a:srgbClr val="003088"/>
                </a:solidFill>
                <a:ea typeface="Roboto"/>
                <a:cs typeface="Roboto"/>
              </a:rPr>
              <a:t>A typical measurement needs 10s of millions of positron events and experiments are often limited by both count rate and beam spot size vs available sample size.</a:t>
            </a:r>
            <a:br>
              <a:rPr lang="en-US" sz="2000" b="1">
                <a:ea typeface="Roboto"/>
                <a:cs typeface="Roboto"/>
              </a:rPr>
            </a:br>
            <a:br>
              <a:rPr lang="en-US" sz="2000" b="1">
                <a:ea typeface="Roboto"/>
                <a:cs typeface="Roboto"/>
              </a:rPr>
            </a:br>
            <a:r>
              <a:rPr lang="en-US" sz="2000" b="1">
                <a:solidFill>
                  <a:srgbClr val="003088"/>
                </a:solidFill>
                <a:ea typeface="Roboto"/>
                <a:cs typeface="Roboto"/>
              </a:rPr>
              <a:t>significant benefit from higher brightness beams.</a:t>
            </a:r>
          </a:p>
          <a:p>
            <a:endParaRPr lang="en-US" sz="2000">
              <a:solidFill>
                <a:srgbClr val="003088"/>
              </a:solidFill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338390762"/>
      </p:ext>
    </p:extLst>
  </p:cSld>
  <p:clrMapOvr>
    <a:masterClrMapping/>
  </p:clrMapOvr>
</p:sld>
</file>

<file path=ppt/theme/theme1.xml><?xml version="1.0" encoding="utf-8"?>
<a:theme xmlns:a="http://schemas.openxmlformats.org/drawingml/2006/main" name="1_Title slide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ISIS STFC">
      <a:majorFont>
        <a:latin typeface="Moderat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riangles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ISIS STFC">
      <a:majorFont>
        <a:latin typeface="Moderat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Pattern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ISIS STFC">
      <a:majorFont>
        <a:latin typeface="Moderat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Blank Layouts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ISIS STFC">
      <a:majorFont>
        <a:latin typeface="Moderat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367b676-3231-4229-b246-27e36f6a6ea0" xsi:nil="true"/>
    <lcf76f155ced4ddcb4097134ff3c332f xmlns="7a6c5452-7205-4e2c-a322-0d36e47a409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2453390EE4BA43A5D6133E94472E90" ma:contentTypeVersion="15" ma:contentTypeDescription="Create a new document." ma:contentTypeScope="" ma:versionID="bf9a459e8024347ae04296c47f65ae2e">
  <xsd:schema xmlns:xsd="http://www.w3.org/2001/XMLSchema" xmlns:xs="http://www.w3.org/2001/XMLSchema" xmlns:p="http://schemas.microsoft.com/office/2006/metadata/properties" xmlns:ns2="7a6c5452-7205-4e2c-a322-0d36e47a4095" xmlns:ns3="4367b676-3231-4229-b246-27e36f6a6ea0" targetNamespace="http://schemas.microsoft.com/office/2006/metadata/properties" ma:root="true" ma:fieldsID="0f8ea69ac4388d4ebd7708f2aa0601ea" ns2:_="" ns3:_="">
    <xsd:import namespace="7a6c5452-7205-4e2c-a322-0d36e47a4095"/>
    <xsd:import namespace="4367b676-3231-4229-b246-27e36f6a6e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6c5452-7205-4e2c-a322-0d36e47a40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e07c91c-676c-4292-ab42-0332d43006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67b676-3231-4229-b246-27e36f6a6ea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5bb8876-a7eb-42f8-850b-785a27f532ba}" ma:internalName="TaxCatchAll" ma:showField="CatchAllData" ma:web="4367b676-3231-4229-b246-27e36f6a6e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9157B2-A073-46C3-A92A-20EEC4FD5B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74CCA6-19C4-48A7-A007-0BC87E26081B}">
  <ds:schemaRefs>
    <ds:schemaRef ds:uri="4367b676-3231-4229-b246-27e36f6a6ea0"/>
    <ds:schemaRef ds:uri="7a6c5452-7205-4e2c-a322-0d36e47a4095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870E731-CC3D-4EA5-9B66-46576D8DDA31}">
  <ds:schemaRefs>
    <ds:schemaRef ds:uri="4367b676-3231-4229-b246-27e36f6a6ea0"/>
    <ds:schemaRef ds:uri="7a6c5452-7205-4e2c-a322-0d36e47a409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18</Slides>
  <Notes>0</Notes>
  <HiddenSlides>0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1_Title slide</vt:lpstr>
      <vt:lpstr>2_Triangles</vt:lpstr>
      <vt:lpstr>3_Pattern</vt:lpstr>
      <vt:lpstr>4_Blank Layouts</vt:lpstr>
      <vt:lpstr>Muon Cooling for ISIS:</vt:lpstr>
      <vt:lpstr>Muon Cooling for ISIS</vt:lpstr>
      <vt:lpstr>Muon Cooling for ISIS</vt:lpstr>
      <vt:lpstr>Muon Spectroscopy Technique</vt:lpstr>
      <vt:lpstr>Muon Spectroscopy Applications</vt:lpstr>
      <vt:lpstr>Motivation for Low Energy Muon Beams</vt:lpstr>
      <vt:lpstr>The LEM instrument at PSI (operational since 2000s)</vt:lpstr>
      <vt:lpstr>Applications of Low Energy Muon Beams</vt:lpstr>
      <vt:lpstr>Applications of Low Energy Muon Beams</vt:lpstr>
      <vt:lpstr>Ultra Slow Muons at J-PARC (in development)</vt:lpstr>
      <vt:lpstr>The muCool experiment</vt:lpstr>
      <vt:lpstr>A slow muon beam at ISIS</vt:lpstr>
      <vt:lpstr>A slow muon beam at ISIS</vt:lpstr>
      <vt:lpstr>Possible Cooling Schemes for ISIS</vt:lpstr>
      <vt:lpstr>Possible Cooling Schemes for ISIS</vt:lpstr>
      <vt:lpstr>Possible Cooling Schemes for ISIS</vt:lpstr>
      <vt:lpstr>Test Experiments at ISIS</vt:lpstr>
      <vt:lpstr>Conclusions and Outlook</vt:lpstr>
    </vt:vector>
  </TitlesOfParts>
  <Company>Science and Technology Facilities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Richardson, Stephanie (STFC,RAL,ISIS)</dc:creator>
  <cp:revision>206</cp:revision>
  <dcterms:created xsi:type="dcterms:W3CDTF">2023-01-10T12:41:06Z</dcterms:created>
  <dcterms:modified xsi:type="dcterms:W3CDTF">2025-04-30T13:38:43Z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0x010100FC2453390EE4BA43A5D6133E94472E90</vt:lpwstr>
  </property>
</Properties>
</file>