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8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80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8" autoAdjust="0"/>
    <p:restoredTop sz="50000" autoAdjust="0"/>
  </p:normalViewPr>
  <p:slideViewPr>
    <p:cSldViewPr snapToGrid="0" snapToObjects="1">
      <p:cViewPr varScale="1">
        <p:scale>
          <a:sx n="165" d="100"/>
          <a:sy n="165" d="100"/>
        </p:scale>
        <p:origin x="87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10/14/22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10/14/22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09657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14 October, 2022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11" name="Picture 10" descr="2473_web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02" y="0"/>
            <a:ext cx="1636697" cy="3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68CE-D19B-A978-B2C9-956430A5A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EDBFE-27D7-8E53-1E32-64B0EE339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CE5E-6014-1563-F7B6-8562499D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5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ECEF21-E2CD-E0C2-298E-B84A7539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 dirty="0"/>
          </a:p>
        </p:txBody>
      </p:sp>
      <p:pic>
        <p:nvPicPr>
          <p:cNvPr id="1028" name="Picture 4" descr="Starting line icon isolated start symbol flat Vector Image">
            <a:extLst>
              <a:ext uri="{FF2B5EF4-FFF2-40B4-BE49-F238E27FC236}">
                <a16:creationId xmlns:a16="http://schemas.microsoft.com/office/drawing/2014/main" id="{752E8C59-8C0C-9527-6A8E-E6FC03AC8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17439"/>
          <a:stretch/>
        </p:blipFill>
        <p:spPr bwMode="auto">
          <a:xfrm>
            <a:off x="0" y="-1103209"/>
            <a:ext cx="9144000" cy="73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C1252E-96F7-F7F7-C0BB-69F5DCDBB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5" t="859" r="2745" b="5365"/>
          <a:stretch/>
        </p:blipFill>
        <p:spPr>
          <a:xfrm>
            <a:off x="2233942" y="2271836"/>
            <a:ext cx="4676116" cy="26582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791B7-9CC6-AB94-EAAB-48797F9CD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1" t="5292" b="8299"/>
          <a:stretch/>
        </p:blipFill>
        <p:spPr>
          <a:xfrm>
            <a:off x="2233942" y="2620760"/>
            <a:ext cx="4676116" cy="230933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531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056004-9D14-475A-C688-D68DDBDC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" y="60501"/>
            <a:ext cx="8367077" cy="5022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553E59-672E-C243-76DA-18777BE8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8AF43-ECB0-2D42-8C54-5AF8A4A6F92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40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E659-BFA1-2A54-7656-E75E61D7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1145-4F27-32A8-3262-55C9A30B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-1" y="0"/>
            <a:ext cx="9163837" cy="1007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E6B28-4842-C279-A366-9048C2D9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10" y="1007390"/>
            <a:ext cx="3533614" cy="226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FEADB-BBB3-2323-92A9-C4CD910B0ECC}"/>
              </a:ext>
            </a:extLst>
          </p:cNvPr>
          <p:cNvSpPr txBox="1"/>
          <p:nvPr/>
        </p:nvSpPr>
        <p:spPr>
          <a:xfrm>
            <a:off x="1976034" y="3722014"/>
            <a:ext cx="69851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Timely to develop this central aspect of our </a:t>
            </a:r>
            <a:r>
              <a:rPr lang="en-US" b="1" dirty="0" err="1">
                <a:solidFill>
                  <a:srgbClr val="FFFF00"/>
                </a:solidFill>
              </a:rPr>
              <a:t>programme</a:t>
            </a:r>
            <a:r>
              <a:rPr lang="en-US" b="1" dirty="0">
                <a:solidFill>
                  <a:srgbClr val="FFFF00"/>
                </a:solidFill>
              </a:rPr>
              <a:t>; so: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Reinitiate discussion of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LhARA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collaboration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today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Short &amp; medium term, exploit existing beams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Maintain vision for first measurements when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LhARA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comes on 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0EA0A-0AF0-8F57-CD8F-0CD3FCF93E63}"/>
              </a:ext>
            </a:extLst>
          </p:cNvPr>
          <p:cNvCxnSpPr/>
          <p:nvPr/>
        </p:nvCxnSpPr>
        <p:spPr>
          <a:xfrm>
            <a:off x="7656163" y="821410"/>
            <a:ext cx="0" cy="289043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9F3489-600C-48B1-C0D6-D571547D02A6}"/>
              </a:ext>
            </a:extLst>
          </p:cNvPr>
          <p:cNvSpPr txBox="1"/>
          <p:nvPr/>
        </p:nvSpPr>
        <p:spPr>
          <a:xfrm>
            <a:off x="395507" y="2364213"/>
            <a:ext cx="2045176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Third pillar must be</a:t>
            </a:r>
          </a:p>
          <a:p>
            <a:pPr algn="ctr"/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brought forward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10B1-D2A6-6AE2-B124-A189D09C1841}"/>
              </a:ext>
            </a:extLst>
          </p:cNvPr>
          <p:cNvCxnSpPr/>
          <p:nvPr/>
        </p:nvCxnSpPr>
        <p:spPr>
          <a:xfrm>
            <a:off x="1418095" y="821410"/>
            <a:ext cx="0" cy="1542803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7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125CA-2EEE-B826-CDD3-C96CC242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0CD464-9498-1B67-CE18-EA675A18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8" y="875655"/>
            <a:ext cx="8689684" cy="29431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8322753"/>
      </p:ext>
    </p:extLst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-06-Slides-4-Panos.pptx" id="{8DF5C5B6-16FF-2D47-8407-61FA34EE9F84}" vid="{D4DDA227-394A-4B40-9CBB-EDE796966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130</TotalTime>
  <Words>49</Words>
  <Application>Microsoft Macintosh PowerPoint</Application>
  <PresentationFormat>On-screen Show (16:9)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KL-standard-black</vt:lpstr>
      <vt:lpstr>Introduction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Long, Kenneth R</dc:creator>
  <cp:lastModifiedBy>Long, Kenneth R</cp:lastModifiedBy>
  <cp:revision>5</cp:revision>
  <dcterms:created xsi:type="dcterms:W3CDTF">2022-10-14T06:13:39Z</dcterms:created>
  <dcterms:modified xsi:type="dcterms:W3CDTF">2022-10-14T08:42:56Z</dcterms:modified>
</cp:coreProperties>
</file>