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24" r:id="rId3"/>
    <p:sldId id="303" r:id="rId4"/>
    <p:sldId id="259" r:id="rId5"/>
    <p:sldId id="478" r:id="rId6"/>
    <p:sldId id="467" r:id="rId7"/>
    <p:sldId id="469" r:id="rId8"/>
    <p:sldId id="477" r:id="rId9"/>
    <p:sldId id="317" r:id="rId10"/>
    <p:sldId id="471" r:id="rId11"/>
    <p:sldId id="321" r:id="rId12"/>
    <p:sldId id="479" r:id="rId13"/>
    <p:sldId id="486" r:id="rId14"/>
    <p:sldId id="474" r:id="rId15"/>
    <p:sldId id="468" r:id="rId16"/>
    <p:sldId id="481" r:id="rId17"/>
    <p:sldId id="470" r:id="rId18"/>
    <p:sldId id="476" r:id="rId19"/>
    <p:sldId id="475" r:id="rId20"/>
    <p:sldId id="462" r:id="rId21"/>
    <p:sldId id="319" r:id="rId22"/>
    <p:sldId id="487" r:id="rId23"/>
    <p:sldId id="464" r:id="rId24"/>
    <p:sldId id="488" r:id="rId25"/>
    <p:sldId id="483" r:id="rId26"/>
    <p:sldId id="484" r:id="rId27"/>
    <p:sldId id="256" r:id="rId28"/>
    <p:sldId id="261" r:id="rId29"/>
    <p:sldId id="485" r:id="rId30"/>
    <p:sldId id="4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E5C350-4930-4E11-A6A8-05C9E8ECDE03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A15EBFB-1E14-44A2-8FCC-6209D9D246C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GB" dirty="0"/>
            <a:t>ML Model/Supervisor/Human Operator</a:t>
          </a:r>
        </a:p>
      </dgm:t>
    </dgm:pt>
    <dgm:pt modelId="{D9D44276-BF9E-4EB3-886E-9C854723805F}" type="parTrans" cxnId="{3E3A4E54-1EDC-410B-8460-CE8E09F9D9DA}">
      <dgm:prSet/>
      <dgm:spPr/>
      <dgm:t>
        <a:bodyPr/>
        <a:lstStyle/>
        <a:p>
          <a:endParaRPr lang="en-GB"/>
        </a:p>
      </dgm:t>
    </dgm:pt>
    <dgm:pt modelId="{A59DFBC9-9E19-4281-8284-0B2DABF8B614}" type="sibTrans" cxnId="{3E3A4E54-1EDC-410B-8460-CE8E09F9D9DA}">
      <dgm:prSet/>
      <dgm:spPr/>
      <dgm:t>
        <a:bodyPr/>
        <a:lstStyle/>
        <a:p>
          <a:endParaRPr lang="en-GB"/>
        </a:p>
      </dgm:t>
    </dgm:pt>
    <dgm:pt modelId="{D74DD3F9-607B-4F03-A21A-B99CD45D1B61}" type="asst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LPI-Py: Database</a:t>
          </a:r>
        </a:p>
      </dgm:t>
    </dgm:pt>
    <dgm:pt modelId="{D36376A4-BC6F-4FC6-9368-22DCBB981CE1}" type="parTrans" cxnId="{58F2E097-CC56-44D5-88FB-B113A8E692D1}">
      <dgm:prSet/>
      <dgm:spPr/>
      <dgm:t>
        <a:bodyPr/>
        <a:lstStyle/>
        <a:p>
          <a:endParaRPr lang="en-GB"/>
        </a:p>
      </dgm:t>
    </dgm:pt>
    <dgm:pt modelId="{D312C402-3277-4313-8682-D9AFE3C07653}" type="sibTrans" cxnId="{58F2E097-CC56-44D5-88FB-B113A8E692D1}">
      <dgm:prSet/>
      <dgm:spPr/>
      <dgm:t>
        <a:bodyPr/>
        <a:lstStyle/>
        <a:p>
          <a:endParaRPr lang="en-GB"/>
        </a:p>
      </dgm:t>
    </dgm:pt>
    <dgm:pt modelId="{70C5CEE7-5773-4F8A-A085-FB162AACE008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LPI-Py: Analysis</a:t>
          </a:r>
        </a:p>
      </dgm:t>
    </dgm:pt>
    <dgm:pt modelId="{5D0271AC-29EC-4775-AE3E-9BF444B5DD52}" type="parTrans" cxnId="{CDFC4D7F-7B56-4D67-BF8B-475D93C69805}">
      <dgm:prSet/>
      <dgm:spPr/>
      <dgm:t>
        <a:bodyPr/>
        <a:lstStyle/>
        <a:p>
          <a:endParaRPr lang="en-GB"/>
        </a:p>
      </dgm:t>
    </dgm:pt>
    <dgm:pt modelId="{B1B49050-72E7-42C0-9412-34D92489A751}" type="sibTrans" cxnId="{CDFC4D7F-7B56-4D67-BF8B-475D93C69805}">
      <dgm:prSet/>
      <dgm:spPr/>
      <dgm:t>
        <a:bodyPr/>
        <a:lstStyle/>
        <a:p>
          <a:endParaRPr lang="en-GB"/>
        </a:p>
      </dgm:t>
    </dgm:pt>
    <dgm:pt modelId="{474CE724-2CA0-4E4F-9ED9-6F08D71BFA2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DARB Data Capture</a:t>
          </a:r>
        </a:p>
      </dgm:t>
    </dgm:pt>
    <dgm:pt modelId="{A4725112-6878-4809-B3E6-776B6558B3FB}" type="parTrans" cxnId="{E92AF804-E41F-459F-96BC-32834ACE8C27}">
      <dgm:prSet/>
      <dgm:spPr/>
      <dgm:t>
        <a:bodyPr/>
        <a:lstStyle/>
        <a:p>
          <a:endParaRPr lang="en-GB"/>
        </a:p>
      </dgm:t>
    </dgm:pt>
    <dgm:pt modelId="{32316890-02CD-48B2-8BC6-9A411BC647AE}" type="sibTrans" cxnId="{E92AF804-E41F-459F-96BC-32834ACE8C27}">
      <dgm:prSet/>
      <dgm:spPr/>
      <dgm:t>
        <a:bodyPr/>
        <a:lstStyle/>
        <a:p>
          <a:endParaRPr lang="en-GB"/>
        </a:p>
      </dgm:t>
    </dgm:pt>
    <dgm:pt modelId="{D3E414B4-CC13-48F2-AEBD-E642A6A3DCE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Shot Database</a:t>
          </a:r>
        </a:p>
      </dgm:t>
    </dgm:pt>
    <dgm:pt modelId="{E04568EA-FC8B-4094-9A3A-1B05CABCCE77}" type="parTrans" cxnId="{CB1D736A-10D6-4E89-B97F-2AD6A77F27AE}">
      <dgm:prSet/>
      <dgm:spPr/>
      <dgm:t>
        <a:bodyPr/>
        <a:lstStyle/>
        <a:p>
          <a:endParaRPr lang="en-GB"/>
        </a:p>
      </dgm:t>
    </dgm:pt>
    <dgm:pt modelId="{6C30BDB1-6B45-4EDE-B10A-EEE6FEDD77C0}" type="sibTrans" cxnId="{CB1D736A-10D6-4E89-B97F-2AD6A77F27AE}">
      <dgm:prSet/>
      <dgm:spPr/>
      <dgm:t>
        <a:bodyPr/>
        <a:lstStyle/>
        <a:p>
          <a:endParaRPr lang="en-GB"/>
        </a:p>
      </dgm:t>
    </dgm:pt>
    <dgm:pt modelId="{64A7CA1C-3393-4553-B937-867B9694C59F}">
      <dgm:prSet/>
      <dgm:spPr/>
      <dgm:t>
        <a:bodyPr/>
        <a:lstStyle/>
        <a:p>
          <a:r>
            <a:rPr lang="en-GB" dirty="0"/>
            <a:t>Laser Diagnostics</a:t>
          </a:r>
        </a:p>
      </dgm:t>
    </dgm:pt>
    <dgm:pt modelId="{199815BE-D1D4-4DD1-8920-8B177485BC5B}" type="parTrans" cxnId="{1BE1D1EC-5D9A-4D71-A6CA-760D1F79933D}">
      <dgm:prSet/>
      <dgm:spPr/>
      <dgm:t>
        <a:bodyPr/>
        <a:lstStyle/>
        <a:p>
          <a:endParaRPr lang="en-GB"/>
        </a:p>
      </dgm:t>
    </dgm:pt>
    <dgm:pt modelId="{E4CFB0DB-BB88-4E81-86F8-C797B8F04E5B}" type="sibTrans" cxnId="{1BE1D1EC-5D9A-4D71-A6CA-760D1F79933D}">
      <dgm:prSet/>
      <dgm:spPr/>
      <dgm:t>
        <a:bodyPr/>
        <a:lstStyle/>
        <a:p>
          <a:endParaRPr lang="en-GB"/>
        </a:p>
      </dgm:t>
    </dgm:pt>
    <dgm:pt modelId="{6EFDA281-B706-4DBC-87FF-4F00CE8A453D}">
      <dgm:prSet/>
      <dgm:spPr/>
      <dgm:t>
        <a:bodyPr/>
        <a:lstStyle/>
        <a:p>
          <a:r>
            <a:rPr lang="en-GB" dirty="0"/>
            <a:t>Online Plasma/Radiation Diagnostics</a:t>
          </a:r>
        </a:p>
      </dgm:t>
    </dgm:pt>
    <dgm:pt modelId="{59971956-6736-4EC3-BFE7-14F96056C5B4}" type="parTrans" cxnId="{1ADD2BC6-4FD7-44AF-BEA5-50DDEA29DF6B}">
      <dgm:prSet/>
      <dgm:spPr/>
      <dgm:t>
        <a:bodyPr/>
        <a:lstStyle/>
        <a:p>
          <a:endParaRPr lang="en-GB"/>
        </a:p>
      </dgm:t>
    </dgm:pt>
    <dgm:pt modelId="{DB8A4192-7E7A-45F3-8FF7-1995D1A5FAED}" type="sibTrans" cxnId="{1ADD2BC6-4FD7-44AF-BEA5-50DDEA29DF6B}">
      <dgm:prSet/>
      <dgm:spPr/>
      <dgm:t>
        <a:bodyPr/>
        <a:lstStyle/>
        <a:p>
          <a:endParaRPr lang="en-GB"/>
        </a:p>
      </dgm:t>
    </dgm:pt>
    <dgm:pt modelId="{C3A442B9-BD9F-4BE4-AD93-ECC049F0E56E}">
      <dgm:prSet/>
      <dgm:spPr/>
      <dgm:t>
        <a:bodyPr/>
        <a:lstStyle/>
        <a:p>
          <a:r>
            <a:rPr lang="en-GB" dirty="0"/>
            <a:t>Lab monitoring (drive values, shutters, interlocks, filters) </a:t>
          </a:r>
        </a:p>
      </dgm:t>
    </dgm:pt>
    <dgm:pt modelId="{44736219-0FDB-46D0-A4F3-FB7678FC9EEF}" type="parTrans" cxnId="{E7C62EAF-B875-418F-AAA1-1B89F16A160F}">
      <dgm:prSet/>
      <dgm:spPr/>
      <dgm:t>
        <a:bodyPr/>
        <a:lstStyle/>
        <a:p>
          <a:endParaRPr lang="en-GB"/>
        </a:p>
      </dgm:t>
    </dgm:pt>
    <dgm:pt modelId="{08A3F100-B636-4012-8B55-5B2B4C15FBEE}" type="sibTrans" cxnId="{E7C62EAF-B875-418F-AAA1-1B89F16A160F}">
      <dgm:prSet/>
      <dgm:spPr/>
      <dgm:t>
        <a:bodyPr/>
        <a:lstStyle/>
        <a:p>
          <a:endParaRPr lang="en-GB"/>
        </a:p>
      </dgm:t>
    </dgm:pt>
    <dgm:pt modelId="{62887FEA-4F80-41EB-9D7B-7FA964F79E0B}">
      <dgm:prSet/>
      <dgm:spPr/>
      <dgm:t>
        <a:bodyPr/>
        <a:lstStyle/>
        <a:p>
          <a:r>
            <a:rPr lang="en-GB" dirty="0"/>
            <a:t>Target System</a:t>
          </a:r>
        </a:p>
      </dgm:t>
    </dgm:pt>
    <dgm:pt modelId="{9B1A5BAF-64D9-4290-954B-93F9BA177082}" type="parTrans" cxnId="{F924C8C0-F2FA-4881-A982-0434F5798E0D}">
      <dgm:prSet/>
      <dgm:spPr/>
      <dgm:t>
        <a:bodyPr/>
        <a:lstStyle/>
        <a:p>
          <a:endParaRPr lang="en-GB"/>
        </a:p>
      </dgm:t>
    </dgm:pt>
    <dgm:pt modelId="{93B0CA4F-414E-49E7-9083-8265291760E0}" type="sibTrans" cxnId="{F924C8C0-F2FA-4881-A982-0434F5798E0D}">
      <dgm:prSet/>
      <dgm:spPr/>
      <dgm:t>
        <a:bodyPr/>
        <a:lstStyle/>
        <a:p>
          <a:endParaRPr lang="en-GB"/>
        </a:p>
      </dgm:t>
    </dgm:pt>
    <dgm:pt modelId="{3C107DD8-B3D4-4B6A-9274-D7E41995213C}">
      <dgm:prSet/>
      <dgm:spPr/>
      <dgm:t>
        <a:bodyPr/>
        <a:lstStyle/>
        <a:p>
          <a:r>
            <a:rPr lang="en-GB" dirty="0"/>
            <a:t>Parabola, beamline, AO and waveplates</a:t>
          </a:r>
        </a:p>
      </dgm:t>
    </dgm:pt>
    <dgm:pt modelId="{B2A8A8B6-CCF8-475A-A18C-E4097DEC164C}" type="parTrans" cxnId="{08EFE9A0-12E3-411E-A700-D9FA6D1CF9AD}">
      <dgm:prSet/>
      <dgm:spPr/>
      <dgm:t>
        <a:bodyPr/>
        <a:lstStyle/>
        <a:p>
          <a:endParaRPr lang="en-GB"/>
        </a:p>
      </dgm:t>
    </dgm:pt>
    <dgm:pt modelId="{476A2CF4-CBF5-4BBF-A78F-330B3712C473}" type="sibTrans" cxnId="{08EFE9A0-12E3-411E-A700-D9FA6D1CF9AD}">
      <dgm:prSet/>
      <dgm:spPr/>
      <dgm:t>
        <a:bodyPr/>
        <a:lstStyle/>
        <a:p>
          <a:endParaRPr lang="en-GB"/>
        </a:p>
      </dgm:t>
    </dgm:pt>
    <dgm:pt modelId="{A089360A-66BD-46B0-B904-A8F45AA8FFB8}">
      <dgm:prSet/>
      <dgm:spPr/>
      <dgm:t>
        <a:bodyPr/>
        <a:lstStyle/>
        <a:p>
          <a:r>
            <a:rPr lang="en-GB" dirty="0"/>
            <a:t>Plasma mirror System</a:t>
          </a:r>
        </a:p>
      </dgm:t>
    </dgm:pt>
    <dgm:pt modelId="{8BA8C4CD-EA57-477D-886F-129DD8CE6E88}" type="parTrans" cxnId="{E44429A0-9B82-443F-AA99-774FB128A68E}">
      <dgm:prSet/>
      <dgm:spPr/>
      <dgm:t>
        <a:bodyPr/>
        <a:lstStyle/>
        <a:p>
          <a:endParaRPr lang="en-GB"/>
        </a:p>
      </dgm:t>
    </dgm:pt>
    <dgm:pt modelId="{F310C80A-25EC-4E96-A579-CE2B9E92D702}" type="sibTrans" cxnId="{E44429A0-9B82-443F-AA99-774FB128A68E}">
      <dgm:prSet/>
      <dgm:spPr/>
      <dgm:t>
        <a:bodyPr/>
        <a:lstStyle/>
        <a:p>
          <a:endParaRPr lang="en-GB"/>
        </a:p>
      </dgm:t>
    </dgm:pt>
    <dgm:pt modelId="{D8FF431A-6E58-4DEC-9A82-6539B8C8077E}">
      <dgm:prSet/>
      <dgm:spPr/>
      <dgm:t>
        <a:bodyPr/>
        <a:lstStyle/>
        <a:p>
          <a:r>
            <a:rPr lang="en-GB" dirty="0"/>
            <a:t>Focal spot camera </a:t>
          </a:r>
        </a:p>
      </dgm:t>
    </dgm:pt>
    <dgm:pt modelId="{1AFADEF3-20CE-4D3A-9785-1DAA67E31A7F}" type="parTrans" cxnId="{5FCE3CEB-AD24-481F-BF41-5D007E03EE3C}">
      <dgm:prSet/>
      <dgm:spPr/>
      <dgm:t>
        <a:bodyPr/>
        <a:lstStyle/>
        <a:p>
          <a:endParaRPr lang="en-GB"/>
        </a:p>
      </dgm:t>
    </dgm:pt>
    <dgm:pt modelId="{05DDFE48-E5EB-4395-9903-393F8CCA4209}" type="sibTrans" cxnId="{5FCE3CEB-AD24-481F-BF41-5D007E03EE3C}">
      <dgm:prSet/>
      <dgm:spPr/>
      <dgm:t>
        <a:bodyPr/>
        <a:lstStyle/>
        <a:p>
          <a:endParaRPr lang="en-GB"/>
        </a:p>
      </dgm:t>
    </dgm:pt>
    <dgm:pt modelId="{29DFAF81-81F0-4A8E-87EE-BB1925218124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Drive System</a:t>
          </a:r>
        </a:p>
      </dgm:t>
    </dgm:pt>
    <dgm:pt modelId="{43C43616-B96D-4A7F-8DE8-F37A4577958B}" type="parTrans" cxnId="{C3366F58-6A9C-46FE-935F-F008B817794F}">
      <dgm:prSet/>
      <dgm:spPr/>
      <dgm:t>
        <a:bodyPr/>
        <a:lstStyle/>
        <a:p>
          <a:endParaRPr lang="en-GB"/>
        </a:p>
      </dgm:t>
    </dgm:pt>
    <dgm:pt modelId="{38A861BC-8B7E-4299-94BB-616C00FC09FA}" type="sibTrans" cxnId="{C3366F58-6A9C-46FE-935F-F008B817794F}">
      <dgm:prSet/>
      <dgm:spPr/>
      <dgm:t>
        <a:bodyPr/>
        <a:lstStyle/>
        <a:p>
          <a:endParaRPr lang="en-GB"/>
        </a:p>
      </dgm:t>
    </dgm:pt>
    <dgm:pt modelId="{B3BA316B-BA89-41E7-AE38-148DC590F1AA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SCAPA Laser</a:t>
          </a:r>
        </a:p>
      </dgm:t>
    </dgm:pt>
    <dgm:pt modelId="{E140C5B5-8F3D-41E9-8005-A631DFD9BAD5}" type="parTrans" cxnId="{12C51DA3-2AAE-4809-98E0-D3A1CED8F12B}">
      <dgm:prSet/>
      <dgm:spPr/>
      <dgm:t>
        <a:bodyPr/>
        <a:lstStyle/>
        <a:p>
          <a:endParaRPr lang="en-GB"/>
        </a:p>
      </dgm:t>
    </dgm:pt>
    <dgm:pt modelId="{89EDC91C-1AD1-44F3-8FCD-602698B80647}" type="sibTrans" cxnId="{12C51DA3-2AAE-4809-98E0-D3A1CED8F12B}">
      <dgm:prSet/>
      <dgm:spPr/>
      <dgm:t>
        <a:bodyPr/>
        <a:lstStyle/>
        <a:p>
          <a:endParaRPr lang="en-GB"/>
        </a:p>
      </dgm:t>
    </dgm:pt>
    <dgm:pt modelId="{46DFE261-089F-4703-8641-7E983DCE3912}">
      <dgm:prSet/>
      <dgm:spPr/>
      <dgm:t>
        <a:bodyPr/>
        <a:lstStyle/>
        <a:p>
          <a:r>
            <a:rPr lang="en-GB" dirty="0"/>
            <a:t>LPI-</a:t>
          </a:r>
          <a:r>
            <a:rPr lang="en-GB" dirty="0" err="1"/>
            <a:t>Py</a:t>
          </a:r>
          <a:r>
            <a:rPr lang="en-GB" dirty="0"/>
            <a:t>: Experimental Calibrations</a:t>
          </a:r>
        </a:p>
      </dgm:t>
    </dgm:pt>
    <dgm:pt modelId="{3B0B89BF-97B4-43FC-B6E7-78B3771B06E8}" type="parTrans" cxnId="{6F00927A-1C14-4052-BA92-C166F7FE55B1}">
      <dgm:prSet/>
      <dgm:spPr/>
      <dgm:t>
        <a:bodyPr/>
        <a:lstStyle/>
        <a:p>
          <a:endParaRPr lang="en-GB"/>
        </a:p>
      </dgm:t>
    </dgm:pt>
    <dgm:pt modelId="{B282E53B-A945-4849-9A2F-6E9739F8DF56}" type="sibTrans" cxnId="{6F00927A-1C14-4052-BA92-C166F7FE55B1}">
      <dgm:prSet/>
      <dgm:spPr/>
      <dgm:t>
        <a:bodyPr/>
        <a:lstStyle/>
        <a:p>
          <a:endParaRPr lang="en-GB"/>
        </a:p>
      </dgm:t>
    </dgm:pt>
    <dgm:pt modelId="{70277FE1-4DAB-48C5-A477-B985EF87D5A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Data Visualization</a:t>
          </a:r>
        </a:p>
      </dgm:t>
    </dgm:pt>
    <dgm:pt modelId="{6D05DAA9-EDF1-4A21-AF4B-E3936797BBB6}" type="parTrans" cxnId="{069E6D58-4AB8-4E2B-80EC-0C2DD51FC030}">
      <dgm:prSet/>
      <dgm:spPr/>
      <dgm:t>
        <a:bodyPr/>
        <a:lstStyle/>
        <a:p>
          <a:endParaRPr lang="en-GB"/>
        </a:p>
      </dgm:t>
    </dgm:pt>
    <dgm:pt modelId="{3A630038-A760-4311-936C-1BEA8B0C0FE3}" type="sibTrans" cxnId="{069E6D58-4AB8-4E2B-80EC-0C2DD51FC030}">
      <dgm:prSet/>
      <dgm:spPr/>
      <dgm:t>
        <a:bodyPr/>
        <a:lstStyle/>
        <a:p>
          <a:endParaRPr lang="en-GB"/>
        </a:p>
      </dgm:t>
    </dgm:pt>
    <dgm:pt modelId="{B72602AF-B773-45B8-BE00-809ECA30B40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Trigger System</a:t>
          </a:r>
        </a:p>
      </dgm:t>
    </dgm:pt>
    <dgm:pt modelId="{0EA429AD-7E7E-485F-BD2D-502A14E786EB}" type="parTrans" cxnId="{98CD51AE-B8D5-41A5-9AF1-0FE0D95327C6}">
      <dgm:prSet/>
      <dgm:spPr/>
      <dgm:t>
        <a:bodyPr/>
        <a:lstStyle/>
        <a:p>
          <a:endParaRPr lang="en-GB"/>
        </a:p>
      </dgm:t>
    </dgm:pt>
    <dgm:pt modelId="{86FE0B2C-5CB0-4256-AAC1-DC8E045651B5}" type="sibTrans" cxnId="{98CD51AE-B8D5-41A5-9AF1-0FE0D95327C6}">
      <dgm:prSet/>
      <dgm:spPr/>
      <dgm:t>
        <a:bodyPr/>
        <a:lstStyle/>
        <a:p>
          <a:endParaRPr lang="en-GB"/>
        </a:p>
      </dgm:t>
    </dgm:pt>
    <dgm:pt modelId="{C7831605-A04C-454B-9608-5FC8145317A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LPI-Py: Physics Models</a:t>
          </a:r>
        </a:p>
      </dgm:t>
    </dgm:pt>
    <dgm:pt modelId="{45843CFB-8292-4237-9622-4E5C906ECCBD}" type="parTrans" cxnId="{089FFFF9-5C25-4D1C-A2D9-853658F29BA5}">
      <dgm:prSet/>
      <dgm:spPr/>
      <dgm:t>
        <a:bodyPr/>
        <a:lstStyle/>
        <a:p>
          <a:endParaRPr lang="en-GB"/>
        </a:p>
      </dgm:t>
    </dgm:pt>
    <dgm:pt modelId="{03E6B6C8-238E-4235-8FB0-574AF423557F}" type="sibTrans" cxnId="{089FFFF9-5C25-4D1C-A2D9-853658F29BA5}">
      <dgm:prSet/>
      <dgm:spPr/>
      <dgm:t>
        <a:bodyPr/>
        <a:lstStyle/>
        <a:p>
          <a:endParaRPr lang="en-GB"/>
        </a:p>
      </dgm:t>
    </dgm:pt>
    <dgm:pt modelId="{79E57C9D-A102-44D1-B1D9-AF21B92818FD}">
      <dgm:prSet/>
      <dgm:spPr/>
      <dgm:t>
        <a:bodyPr/>
        <a:lstStyle/>
        <a:p>
          <a:r>
            <a:rPr lang="en-GB" dirty="0"/>
            <a:t>BISHOP</a:t>
          </a:r>
        </a:p>
      </dgm:t>
    </dgm:pt>
    <dgm:pt modelId="{D61FFF64-085C-4A88-B15E-5AC5C62BA2E0}" type="parTrans" cxnId="{9DBB8F0D-7F59-4E94-A3D7-D87F39A07F48}">
      <dgm:prSet/>
      <dgm:spPr/>
      <dgm:t>
        <a:bodyPr/>
        <a:lstStyle/>
        <a:p>
          <a:endParaRPr lang="en-GB"/>
        </a:p>
      </dgm:t>
    </dgm:pt>
    <dgm:pt modelId="{946505AF-1D8D-4A96-AD90-4F465A608FE7}" type="sibTrans" cxnId="{9DBB8F0D-7F59-4E94-A3D7-D87F39A07F48}">
      <dgm:prSet/>
      <dgm:spPr/>
      <dgm:t>
        <a:bodyPr/>
        <a:lstStyle/>
        <a:p>
          <a:endParaRPr lang="en-GB"/>
        </a:p>
      </dgm:t>
    </dgm:pt>
    <dgm:pt modelId="{7D7771D0-6D19-427C-B3BC-9CBA868870A0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Vacuum System</a:t>
          </a:r>
        </a:p>
      </dgm:t>
    </dgm:pt>
    <dgm:pt modelId="{612D0CEE-8E49-40F0-B9B2-56587F3F28CC}" type="parTrans" cxnId="{D103A394-D597-4929-AFA8-E3CCC84A2934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GB"/>
        </a:p>
      </dgm:t>
    </dgm:pt>
    <dgm:pt modelId="{CB945630-F45F-4A94-82C3-01C7B83C21FF}" type="sibTrans" cxnId="{D103A394-D597-4929-AFA8-E3CCC84A2934}">
      <dgm:prSet/>
      <dgm:spPr/>
      <dgm:t>
        <a:bodyPr/>
        <a:lstStyle/>
        <a:p>
          <a:endParaRPr lang="en-GB"/>
        </a:p>
      </dgm:t>
    </dgm:pt>
    <dgm:pt modelId="{E21315ED-1701-4D53-BCA8-D02B6DDE4A72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LPI-Py: Experiment Configuration</a:t>
          </a:r>
        </a:p>
      </dgm:t>
    </dgm:pt>
    <dgm:pt modelId="{A38A7077-76A2-48A4-9460-2CBB7C16B188}" type="parTrans" cxnId="{3E2AFB91-0E3C-4FDF-B4F8-C1C90EE82583}">
      <dgm:prSet/>
      <dgm:spPr/>
      <dgm:t>
        <a:bodyPr/>
        <a:lstStyle/>
        <a:p>
          <a:endParaRPr lang="en-GB"/>
        </a:p>
      </dgm:t>
    </dgm:pt>
    <dgm:pt modelId="{09546F3C-C293-40C4-A2CB-F8D4204821C7}" type="sibTrans" cxnId="{3E2AFB91-0E3C-4FDF-B4F8-C1C90EE82583}">
      <dgm:prSet/>
      <dgm:spPr/>
      <dgm:t>
        <a:bodyPr/>
        <a:lstStyle/>
        <a:p>
          <a:endParaRPr lang="en-GB"/>
        </a:p>
      </dgm:t>
    </dgm:pt>
    <dgm:pt modelId="{8EC7852A-9458-4790-8BF2-E227AA098B3B}" type="pres">
      <dgm:prSet presAssocID="{35E5C350-4930-4E11-A6A8-05C9E8ECDE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A7DD688-13E4-40D1-9288-57487AFE6B36}" type="pres">
      <dgm:prSet presAssocID="{5A15EBFB-1E14-44A2-8FCC-6209D9D246CB}" presName="root1" presStyleCnt="0"/>
      <dgm:spPr/>
    </dgm:pt>
    <dgm:pt modelId="{F47FA307-8932-41FF-89A4-021E5B8F40A6}" type="pres">
      <dgm:prSet presAssocID="{5A15EBFB-1E14-44A2-8FCC-6209D9D246CB}" presName="LevelOneTextNode" presStyleLbl="node0" presStyleIdx="0" presStyleCnt="4">
        <dgm:presLayoutVars>
          <dgm:chPref val="3"/>
        </dgm:presLayoutVars>
      </dgm:prSet>
      <dgm:spPr/>
    </dgm:pt>
    <dgm:pt modelId="{344CB568-B37E-4A18-B3C9-C881275F4C20}" type="pres">
      <dgm:prSet presAssocID="{5A15EBFB-1E14-44A2-8FCC-6209D9D246CB}" presName="level2hierChild" presStyleCnt="0"/>
      <dgm:spPr/>
    </dgm:pt>
    <dgm:pt modelId="{E9C1CF7E-4ABB-4AC4-9CBD-C470A08CA5B6}" type="pres">
      <dgm:prSet presAssocID="{3B0B89BF-97B4-43FC-B6E7-78B3771B06E8}" presName="conn2-1" presStyleLbl="parChTrans1D2" presStyleIdx="0" presStyleCnt="2"/>
      <dgm:spPr/>
    </dgm:pt>
    <dgm:pt modelId="{848DE003-840A-4C9C-B892-AEA9C349104C}" type="pres">
      <dgm:prSet presAssocID="{3B0B89BF-97B4-43FC-B6E7-78B3771B06E8}" presName="connTx" presStyleLbl="parChTrans1D2" presStyleIdx="0" presStyleCnt="2"/>
      <dgm:spPr/>
    </dgm:pt>
    <dgm:pt modelId="{1CB4D124-C90A-4B0C-9A98-7A52B1D6EBAF}" type="pres">
      <dgm:prSet presAssocID="{46DFE261-089F-4703-8641-7E983DCE3912}" presName="root2" presStyleCnt="0"/>
      <dgm:spPr/>
    </dgm:pt>
    <dgm:pt modelId="{202EDD98-AB99-4DAA-BFBB-A85446654DB1}" type="pres">
      <dgm:prSet presAssocID="{46DFE261-089F-4703-8641-7E983DCE3912}" presName="LevelTwoTextNode" presStyleLbl="node2" presStyleIdx="0" presStyleCnt="2">
        <dgm:presLayoutVars>
          <dgm:chPref val="3"/>
        </dgm:presLayoutVars>
      </dgm:prSet>
      <dgm:spPr/>
    </dgm:pt>
    <dgm:pt modelId="{332F70A0-32D6-4A78-9CE8-9FC0242E9D0B}" type="pres">
      <dgm:prSet presAssocID="{46DFE261-089F-4703-8641-7E983DCE3912}" presName="level3hierChild" presStyleCnt="0"/>
      <dgm:spPr/>
    </dgm:pt>
    <dgm:pt modelId="{C0DF4F65-F5D3-4937-8340-774599AD3965}" type="pres">
      <dgm:prSet presAssocID="{D61FFF64-085C-4A88-B15E-5AC5C62BA2E0}" presName="conn2-1" presStyleLbl="parChTrans1D3" presStyleIdx="0" presStyleCnt="4"/>
      <dgm:spPr/>
    </dgm:pt>
    <dgm:pt modelId="{C6AD0F44-0F27-4315-86C4-218E31695D9F}" type="pres">
      <dgm:prSet presAssocID="{D61FFF64-085C-4A88-B15E-5AC5C62BA2E0}" presName="connTx" presStyleLbl="parChTrans1D3" presStyleIdx="0" presStyleCnt="4"/>
      <dgm:spPr/>
    </dgm:pt>
    <dgm:pt modelId="{4FDF57DC-608F-4BC0-9BAA-6D1B672D226C}" type="pres">
      <dgm:prSet presAssocID="{79E57C9D-A102-44D1-B1D9-AF21B92818FD}" presName="root2" presStyleCnt="0"/>
      <dgm:spPr/>
    </dgm:pt>
    <dgm:pt modelId="{7476A05C-62F2-4419-8A67-7B53A1E7B39D}" type="pres">
      <dgm:prSet presAssocID="{79E57C9D-A102-44D1-B1D9-AF21B92818FD}" presName="LevelTwoTextNode" presStyleLbl="node3" presStyleIdx="0" presStyleCnt="4">
        <dgm:presLayoutVars>
          <dgm:chPref val="3"/>
        </dgm:presLayoutVars>
      </dgm:prSet>
      <dgm:spPr/>
    </dgm:pt>
    <dgm:pt modelId="{37CCBB24-EFE1-4265-A650-4180A8C37057}" type="pres">
      <dgm:prSet presAssocID="{79E57C9D-A102-44D1-B1D9-AF21B92818FD}" presName="level3hierChild" presStyleCnt="0"/>
      <dgm:spPr/>
    </dgm:pt>
    <dgm:pt modelId="{42E71784-A7DA-48B9-A54C-DD236D99B4B5}" type="pres">
      <dgm:prSet presAssocID="{D74DD3F9-607B-4F03-A21A-B99CD45D1B61}" presName="root1" presStyleCnt="0"/>
      <dgm:spPr/>
    </dgm:pt>
    <dgm:pt modelId="{7286B069-820F-4A93-AF31-36BCBA38CA32}" type="pres">
      <dgm:prSet presAssocID="{D74DD3F9-607B-4F03-A21A-B99CD45D1B61}" presName="LevelOneTextNode" presStyleLbl="node0" presStyleIdx="1" presStyleCnt="4">
        <dgm:presLayoutVars>
          <dgm:chPref val="3"/>
        </dgm:presLayoutVars>
      </dgm:prSet>
      <dgm:spPr/>
    </dgm:pt>
    <dgm:pt modelId="{E447473C-E7B6-48DC-8F92-6B5A36738A12}" type="pres">
      <dgm:prSet presAssocID="{D74DD3F9-607B-4F03-A21A-B99CD45D1B61}" presName="level2hierChild" presStyleCnt="0"/>
      <dgm:spPr/>
    </dgm:pt>
    <dgm:pt modelId="{FB8F9137-9227-476B-8004-2DB63C0DDAD9}" type="pres">
      <dgm:prSet presAssocID="{5D0271AC-29EC-4775-AE3E-9BF444B5DD52}" presName="conn2-1" presStyleLbl="parChTrans1D2" presStyleIdx="1" presStyleCnt="2"/>
      <dgm:spPr/>
    </dgm:pt>
    <dgm:pt modelId="{D7C76D66-24AA-4509-B257-90B59F36B2F4}" type="pres">
      <dgm:prSet presAssocID="{5D0271AC-29EC-4775-AE3E-9BF444B5DD52}" presName="connTx" presStyleLbl="parChTrans1D2" presStyleIdx="1" presStyleCnt="2"/>
      <dgm:spPr/>
    </dgm:pt>
    <dgm:pt modelId="{AF2E0AE3-D29F-4A4C-808B-C5102B60B253}" type="pres">
      <dgm:prSet presAssocID="{70C5CEE7-5773-4F8A-A085-FB162AACE008}" presName="root2" presStyleCnt="0"/>
      <dgm:spPr/>
    </dgm:pt>
    <dgm:pt modelId="{E3E0960B-8625-4A51-877F-C8AADAF81B8C}" type="pres">
      <dgm:prSet presAssocID="{70C5CEE7-5773-4F8A-A085-FB162AACE008}" presName="LevelTwoTextNode" presStyleLbl="node2" presStyleIdx="1" presStyleCnt="2">
        <dgm:presLayoutVars>
          <dgm:chPref val="3"/>
        </dgm:presLayoutVars>
      </dgm:prSet>
      <dgm:spPr/>
    </dgm:pt>
    <dgm:pt modelId="{520E9601-46D4-4992-A0CF-04A28AF65F08}" type="pres">
      <dgm:prSet presAssocID="{70C5CEE7-5773-4F8A-A085-FB162AACE008}" presName="level3hierChild" presStyleCnt="0"/>
      <dgm:spPr/>
    </dgm:pt>
    <dgm:pt modelId="{F7E9340F-4F9B-4302-9DBE-7381FF7DDD9B}" type="pres">
      <dgm:prSet presAssocID="{A4725112-6878-4809-B3E6-776B6558B3FB}" presName="conn2-1" presStyleLbl="parChTrans1D3" presStyleIdx="1" presStyleCnt="4"/>
      <dgm:spPr/>
    </dgm:pt>
    <dgm:pt modelId="{221080EA-5803-41E4-AC9F-9B77B87F6931}" type="pres">
      <dgm:prSet presAssocID="{A4725112-6878-4809-B3E6-776B6558B3FB}" presName="connTx" presStyleLbl="parChTrans1D3" presStyleIdx="1" presStyleCnt="4"/>
      <dgm:spPr/>
    </dgm:pt>
    <dgm:pt modelId="{D657D65E-7A86-42CB-BD50-099AD551D812}" type="pres">
      <dgm:prSet presAssocID="{474CE724-2CA0-4E4F-9ED9-6F08D71BFA29}" presName="root2" presStyleCnt="0"/>
      <dgm:spPr/>
    </dgm:pt>
    <dgm:pt modelId="{495EA574-FBA5-4D79-A9DC-1FAD9CC49D36}" type="pres">
      <dgm:prSet presAssocID="{474CE724-2CA0-4E4F-9ED9-6F08D71BFA29}" presName="LevelTwoTextNode" presStyleLbl="node3" presStyleIdx="1" presStyleCnt="4">
        <dgm:presLayoutVars>
          <dgm:chPref val="3"/>
        </dgm:presLayoutVars>
      </dgm:prSet>
      <dgm:spPr/>
    </dgm:pt>
    <dgm:pt modelId="{C0848EC0-558A-4FF9-816C-72FC8A776693}" type="pres">
      <dgm:prSet presAssocID="{474CE724-2CA0-4E4F-9ED9-6F08D71BFA29}" presName="level3hierChild" presStyleCnt="0"/>
      <dgm:spPr/>
    </dgm:pt>
    <dgm:pt modelId="{4EBECDA7-1B69-4287-8F93-9B429BDA7C34}" type="pres">
      <dgm:prSet presAssocID="{59971956-6736-4EC3-BFE7-14F96056C5B4}" presName="conn2-1" presStyleLbl="parChTrans1D4" presStyleIdx="0" presStyleCnt="11"/>
      <dgm:spPr/>
    </dgm:pt>
    <dgm:pt modelId="{4C49F86D-50DE-49E2-ADBF-FDC54E81B0A2}" type="pres">
      <dgm:prSet presAssocID="{59971956-6736-4EC3-BFE7-14F96056C5B4}" presName="connTx" presStyleLbl="parChTrans1D4" presStyleIdx="0" presStyleCnt="11"/>
      <dgm:spPr/>
    </dgm:pt>
    <dgm:pt modelId="{74688E35-F4E8-416F-8247-AE3CF281091A}" type="pres">
      <dgm:prSet presAssocID="{6EFDA281-B706-4DBC-87FF-4F00CE8A453D}" presName="root2" presStyleCnt="0"/>
      <dgm:spPr/>
    </dgm:pt>
    <dgm:pt modelId="{3F8E3DAC-3797-4751-93BB-DDA35DAEEC3B}" type="pres">
      <dgm:prSet presAssocID="{6EFDA281-B706-4DBC-87FF-4F00CE8A453D}" presName="LevelTwoTextNode" presStyleLbl="node4" presStyleIdx="0" presStyleCnt="11">
        <dgm:presLayoutVars>
          <dgm:chPref val="3"/>
        </dgm:presLayoutVars>
      </dgm:prSet>
      <dgm:spPr/>
    </dgm:pt>
    <dgm:pt modelId="{1CDBC2B8-1A62-4A71-B29F-D79F3DA88BA6}" type="pres">
      <dgm:prSet presAssocID="{6EFDA281-B706-4DBC-87FF-4F00CE8A453D}" presName="level3hierChild" presStyleCnt="0"/>
      <dgm:spPr/>
    </dgm:pt>
    <dgm:pt modelId="{07708976-3AE0-4975-B5AE-7708FB1A4B45}" type="pres">
      <dgm:prSet presAssocID="{E04568EA-FC8B-4094-9A3A-1B05CABCCE77}" presName="conn2-1" presStyleLbl="parChTrans1D3" presStyleIdx="2" presStyleCnt="4"/>
      <dgm:spPr/>
    </dgm:pt>
    <dgm:pt modelId="{3AD409EF-1F85-4AD0-B032-B08B4F9658D0}" type="pres">
      <dgm:prSet presAssocID="{E04568EA-FC8B-4094-9A3A-1B05CABCCE77}" presName="connTx" presStyleLbl="parChTrans1D3" presStyleIdx="2" presStyleCnt="4"/>
      <dgm:spPr/>
    </dgm:pt>
    <dgm:pt modelId="{BDA285CF-FD21-44F1-A6CC-2A526300823A}" type="pres">
      <dgm:prSet presAssocID="{D3E414B4-CC13-48F2-AEBD-E642A6A3DCE6}" presName="root2" presStyleCnt="0"/>
      <dgm:spPr/>
    </dgm:pt>
    <dgm:pt modelId="{D91D3F5D-CE12-4F1E-A189-37B6F9787461}" type="pres">
      <dgm:prSet presAssocID="{D3E414B4-CC13-48F2-AEBD-E642A6A3DCE6}" presName="LevelTwoTextNode" presStyleLbl="node3" presStyleIdx="2" presStyleCnt="4" custLinFactNeighborX="-568" custLinFactNeighborY="-81360">
        <dgm:presLayoutVars>
          <dgm:chPref val="3"/>
        </dgm:presLayoutVars>
      </dgm:prSet>
      <dgm:spPr/>
    </dgm:pt>
    <dgm:pt modelId="{CC0B5372-3686-4E19-BA10-2DD5DA0DFDA6}" type="pres">
      <dgm:prSet presAssocID="{D3E414B4-CC13-48F2-AEBD-E642A6A3DCE6}" presName="level3hierChild" presStyleCnt="0"/>
      <dgm:spPr/>
    </dgm:pt>
    <dgm:pt modelId="{7646C8CB-D066-42C7-95D0-9B1646EFCFE7}" type="pres">
      <dgm:prSet presAssocID="{199815BE-D1D4-4DD1-8920-8B177485BC5B}" presName="conn2-1" presStyleLbl="parChTrans1D4" presStyleIdx="1" presStyleCnt="11"/>
      <dgm:spPr/>
    </dgm:pt>
    <dgm:pt modelId="{B599656B-55D6-46F1-8693-972148CFDFC6}" type="pres">
      <dgm:prSet presAssocID="{199815BE-D1D4-4DD1-8920-8B177485BC5B}" presName="connTx" presStyleLbl="parChTrans1D4" presStyleIdx="1" presStyleCnt="11"/>
      <dgm:spPr/>
    </dgm:pt>
    <dgm:pt modelId="{D296AF09-8782-4AC8-BB39-DA8888CF1072}" type="pres">
      <dgm:prSet presAssocID="{64A7CA1C-3393-4553-B937-867B9694C59F}" presName="root2" presStyleCnt="0"/>
      <dgm:spPr/>
    </dgm:pt>
    <dgm:pt modelId="{1DC6F8EA-3F11-4412-8058-46C9DD4A1232}" type="pres">
      <dgm:prSet presAssocID="{64A7CA1C-3393-4553-B937-867B9694C59F}" presName="LevelTwoTextNode" presStyleLbl="node4" presStyleIdx="1" presStyleCnt="11" custLinFactNeighborX="2878" custLinFactNeighborY="60819">
        <dgm:presLayoutVars>
          <dgm:chPref val="3"/>
        </dgm:presLayoutVars>
      </dgm:prSet>
      <dgm:spPr/>
    </dgm:pt>
    <dgm:pt modelId="{4D33C7B4-355F-4B84-8456-921F189C0CC5}" type="pres">
      <dgm:prSet presAssocID="{64A7CA1C-3393-4553-B937-867B9694C59F}" presName="level3hierChild" presStyleCnt="0"/>
      <dgm:spPr/>
    </dgm:pt>
    <dgm:pt modelId="{315ABF8C-3BF6-4B94-B530-4A4F7108FDE7}" type="pres">
      <dgm:prSet presAssocID="{1AFADEF3-20CE-4D3A-9785-1DAA67E31A7F}" presName="conn2-1" presStyleLbl="parChTrans1D4" presStyleIdx="2" presStyleCnt="11"/>
      <dgm:spPr/>
    </dgm:pt>
    <dgm:pt modelId="{7DB64355-EC02-4CDC-AE11-AC8A6F8F73BB}" type="pres">
      <dgm:prSet presAssocID="{1AFADEF3-20CE-4D3A-9785-1DAA67E31A7F}" presName="connTx" presStyleLbl="parChTrans1D4" presStyleIdx="2" presStyleCnt="11"/>
      <dgm:spPr/>
    </dgm:pt>
    <dgm:pt modelId="{19DD3319-D926-4601-BA37-7EBF7E083A46}" type="pres">
      <dgm:prSet presAssocID="{D8FF431A-6E58-4DEC-9A82-6539B8C8077E}" presName="root2" presStyleCnt="0"/>
      <dgm:spPr/>
    </dgm:pt>
    <dgm:pt modelId="{729EF1A4-012C-4BB8-8827-603667E669C6}" type="pres">
      <dgm:prSet presAssocID="{D8FF431A-6E58-4DEC-9A82-6539B8C8077E}" presName="LevelTwoTextNode" presStyleLbl="node4" presStyleIdx="2" presStyleCnt="11">
        <dgm:presLayoutVars>
          <dgm:chPref val="3"/>
        </dgm:presLayoutVars>
      </dgm:prSet>
      <dgm:spPr/>
    </dgm:pt>
    <dgm:pt modelId="{65BDE5D0-2B3C-4407-826B-42F1EB0E57E8}" type="pres">
      <dgm:prSet presAssocID="{D8FF431A-6E58-4DEC-9A82-6539B8C8077E}" presName="level3hierChild" presStyleCnt="0"/>
      <dgm:spPr/>
    </dgm:pt>
    <dgm:pt modelId="{CDD250F3-6032-45FD-BBA3-3C7A9F3B32D7}" type="pres">
      <dgm:prSet presAssocID="{44736219-0FDB-46D0-A4F3-FB7678FC9EEF}" presName="conn2-1" presStyleLbl="parChTrans1D4" presStyleIdx="3" presStyleCnt="11"/>
      <dgm:spPr/>
    </dgm:pt>
    <dgm:pt modelId="{5061D009-A42F-450C-B22A-2A77E426207E}" type="pres">
      <dgm:prSet presAssocID="{44736219-0FDB-46D0-A4F3-FB7678FC9EEF}" presName="connTx" presStyleLbl="parChTrans1D4" presStyleIdx="3" presStyleCnt="11"/>
      <dgm:spPr/>
    </dgm:pt>
    <dgm:pt modelId="{4DF9CE58-B5E0-436D-85A7-80F8FFE040DF}" type="pres">
      <dgm:prSet presAssocID="{C3A442B9-BD9F-4BE4-AD93-ECC049F0E56E}" presName="root2" presStyleCnt="0"/>
      <dgm:spPr/>
    </dgm:pt>
    <dgm:pt modelId="{769D30F2-E291-4FDB-8796-A68C708105D8}" type="pres">
      <dgm:prSet presAssocID="{C3A442B9-BD9F-4BE4-AD93-ECC049F0E56E}" presName="LevelTwoTextNode" presStyleLbl="node4" presStyleIdx="3" presStyleCnt="11">
        <dgm:presLayoutVars>
          <dgm:chPref val="3"/>
        </dgm:presLayoutVars>
      </dgm:prSet>
      <dgm:spPr/>
    </dgm:pt>
    <dgm:pt modelId="{63BA8C27-F3D6-4F39-8C9D-6C7FF288AC44}" type="pres">
      <dgm:prSet presAssocID="{C3A442B9-BD9F-4BE4-AD93-ECC049F0E56E}" presName="level3hierChild" presStyleCnt="0"/>
      <dgm:spPr/>
    </dgm:pt>
    <dgm:pt modelId="{96AE2133-4CAD-4E05-A7CC-2415D21057AE}" type="pres">
      <dgm:prSet presAssocID="{9B1A5BAF-64D9-4290-954B-93F9BA177082}" presName="conn2-1" presStyleLbl="parChTrans1D4" presStyleIdx="4" presStyleCnt="11"/>
      <dgm:spPr/>
    </dgm:pt>
    <dgm:pt modelId="{5C2F0ED0-8395-4C40-B4B7-79AFB0787179}" type="pres">
      <dgm:prSet presAssocID="{9B1A5BAF-64D9-4290-954B-93F9BA177082}" presName="connTx" presStyleLbl="parChTrans1D4" presStyleIdx="4" presStyleCnt="11"/>
      <dgm:spPr/>
    </dgm:pt>
    <dgm:pt modelId="{7054CC09-40A1-4F92-BFAB-DE8978F65B86}" type="pres">
      <dgm:prSet presAssocID="{62887FEA-4F80-41EB-9D7B-7FA964F79E0B}" presName="root2" presStyleCnt="0"/>
      <dgm:spPr/>
    </dgm:pt>
    <dgm:pt modelId="{0C3219B1-037A-47C9-A83D-52341C3EA244}" type="pres">
      <dgm:prSet presAssocID="{62887FEA-4F80-41EB-9D7B-7FA964F79E0B}" presName="LevelTwoTextNode" presStyleLbl="node4" presStyleIdx="4" presStyleCnt="11">
        <dgm:presLayoutVars>
          <dgm:chPref val="3"/>
        </dgm:presLayoutVars>
      </dgm:prSet>
      <dgm:spPr/>
    </dgm:pt>
    <dgm:pt modelId="{72613A01-76C9-4C47-AE75-FBCA4EC2B680}" type="pres">
      <dgm:prSet presAssocID="{62887FEA-4F80-41EB-9D7B-7FA964F79E0B}" presName="level3hierChild" presStyleCnt="0"/>
      <dgm:spPr/>
    </dgm:pt>
    <dgm:pt modelId="{C7FA1094-0F73-44A7-A886-B6883FB319D3}" type="pres">
      <dgm:prSet presAssocID="{B2A8A8B6-CCF8-475A-A18C-E4097DEC164C}" presName="conn2-1" presStyleLbl="parChTrans1D4" presStyleIdx="5" presStyleCnt="11"/>
      <dgm:spPr/>
    </dgm:pt>
    <dgm:pt modelId="{C20E5E74-DF49-4E03-B85B-D4F3013D9D1B}" type="pres">
      <dgm:prSet presAssocID="{B2A8A8B6-CCF8-475A-A18C-E4097DEC164C}" presName="connTx" presStyleLbl="parChTrans1D4" presStyleIdx="5" presStyleCnt="11"/>
      <dgm:spPr/>
    </dgm:pt>
    <dgm:pt modelId="{E1DBBC0E-2FE3-46C9-9788-980160E7D798}" type="pres">
      <dgm:prSet presAssocID="{3C107DD8-B3D4-4B6A-9274-D7E41995213C}" presName="root2" presStyleCnt="0"/>
      <dgm:spPr/>
    </dgm:pt>
    <dgm:pt modelId="{8C083953-1101-434E-BFE0-852F26F6BE5F}" type="pres">
      <dgm:prSet presAssocID="{3C107DD8-B3D4-4B6A-9274-D7E41995213C}" presName="LevelTwoTextNode" presStyleLbl="node4" presStyleIdx="5" presStyleCnt="11">
        <dgm:presLayoutVars>
          <dgm:chPref val="3"/>
        </dgm:presLayoutVars>
      </dgm:prSet>
      <dgm:spPr/>
    </dgm:pt>
    <dgm:pt modelId="{DC1C9308-359A-4670-893D-E20A2EF06A90}" type="pres">
      <dgm:prSet presAssocID="{3C107DD8-B3D4-4B6A-9274-D7E41995213C}" presName="level3hierChild" presStyleCnt="0"/>
      <dgm:spPr/>
    </dgm:pt>
    <dgm:pt modelId="{D5C69148-AE2F-454B-B3AB-A2469D9AE98C}" type="pres">
      <dgm:prSet presAssocID="{43C43616-B96D-4A7F-8DE8-F37A4577958B}" presName="conn2-1" presStyleLbl="parChTrans1D4" presStyleIdx="6" presStyleCnt="11"/>
      <dgm:spPr/>
    </dgm:pt>
    <dgm:pt modelId="{C5D32D63-4003-4C59-A148-DB537C99B497}" type="pres">
      <dgm:prSet presAssocID="{43C43616-B96D-4A7F-8DE8-F37A4577958B}" presName="connTx" presStyleLbl="parChTrans1D4" presStyleIdx="6" presStyleCnt="11"/>
      <dgm:spPr/>
    </dgm:pt>
    <dgm:pt modelId="{DA3704C9-287F-4626-90F1-86CA438415E8}" type="pres">
      <dgm:prSet presAssocID="{29DFAF81-81F0-4A8E-87EE-BB1925218124}" presName="root2" presStyleCnt="0"/>
      <dgm:spPr/>
    </dgm:pt>
    <dgm:pt modelId="{CFC711BF-1B21-4DB4-B2E5-22A410B31C20}" type="pres">
      <dgm:prSet presAssocID="{29DFAF81-81F0-4A8E-87EE-BB1925218124}" presName="LevelTwoTextNode" presStyleLbl="node4" presStyleIdx="6" presStyleCnt="11">
        <dgm:presLayoutVars>
          <dgm:chPref val="3"/>
        </dgm:presLayoutVars>
      </dgm:prSet>
      <dgm:spPr/>
    </dgm:pt>
    <dgm:pt modelId="{7C4449D6-D7C6-4547-B689-7CFB249196CD}" type="pres">
      <dgm:prSet presAssocID="{29DFAF81-81F0-4A8E-87EE-BB1925218124}" presName="level3hierChild" presStyleCnt="0"/>
      <dgm:spPr/>
    </dgm:pt>
    <dgm:pt modelId="{6EE261E3-95E8-4E0F-9449-72DE8C14AF66}" type="pres">
      <dgm:prSet presAssocID="{E140C5B5-8F3D-41E9-8005-A631DFD9BAD5}" presName="conn2-1" presStyleLbl="parChTrans1D4" presStyleIdx="7" presStyleCnt="11"/>
      <dgm:spPr/>
    </dgm:pt>
    <dgm:pt modelId="{B1015636-8C9E-4189-95C4-4FA170B13C09}" type="pres">
      <dgm:prSet presAssocID="{E140C5B5-8F3D-41E9-8005-A631DFD9BAD5}" presName="connTx" presStyleLbl="parChTrans1D4" presStyleIdx="7" presStyleCnt="11"/>
      <dgm:spPr/>
    </dgm:pt>
    <dgm:pt modelId="{EE388028-4315-4CF2-935B-BCCDFDD996A4}" type="pres">
      <dgm:prSet presAssocID="{B3BA316B-BA89-41E7-AE38-148DC590F1AA}" presName="root2" presStyleCnt="0"/>
      <dgm:spPr/>
    </dgm:pt>
    <dgm:pt modelId="{3EB2851D-D030-447A-969D-0FF7CAD21B50}" type="pres">
      <dgm:prSet presAssocID="{B3BA316B-BA89-41E7-AE38-148DC590F1AA}" presName="LevelTwoTextNode" presStyleLbl="node4" presStyleIdx="7" presStyleCnt="11" custLinFactY="36181" custLinFactNeighborX="3217" custLinFactNeighborY="100000">
        <dgm:presLayoutVars>
          <dgm:chPref val="3"/>
        </dgm:presLayoutVars>
      </dgm:prSet>
      <dgm:spPr/>
    </dgm:pt>
    <dgm:pt modelId="{30EF5E8F-C838-48BA-8F38-6AA0C73D5CB8}" type="pres">
      <dgm:prSet presAssocID="{B3BA316B-BA89-41E7-AE38-148DC590F1AA}" presName="level3hierChild" presStyleCnt="0"/>
      <dgm:spPr/>
    </dgm:pt>
    <dgm:pt modelId="{0C2D70B4-2A32-4A65-A503-F323F841EE65}" type="pres">
      <dgm:prSet presAssocID="{0EA429AD-7E7E-485F-BD2D-502A14E786EB}" presName="conn2-1" presStyleLbl="parChTrans1D4" presStyleIdx="8" presStyleCnt="11"/>
      <dgm:spPr/>
    </dgm:pt>
    <dgm:pt modelId="{6D27270F-732E-4E42-92F5-885F919EDB94}" type="pres">
      <dgm:prSet presAssocID="{0EA429AD-7E7E-485F-BD2D-502A14E786EB}" presName="connTx" presStyleLbl="parChTrans1D4" presStyleIdx="8" presStyleCnt="11"/>
      <dgm:spPr/>
    </dgm:pt>
    <dgm:pt modelId="{A2DFE7D5-C811-4951-AC29-DCCF8269BFBC}" type="pres">
      <dgm:prSet presAssocID="{B72602AF-B773-45B8-BE00-809ECA30B409}" presName="root2" presStyleCnt="0"/>
      <dgm:spPr/>
    </dgm:pt>
    <dgm:pt modelId="{39F7C0F4-8E9C-4FCE-B589-43E0FBC9B9DA}" type="pres">
      <dgm:prSet presAssocID="{B72602AF-B773-45B8-BE00-809ECA30B409}" presName="LevelTwoTextNode" presStyleLbl="node4" presStyleIdx="8" presStyleCnt="11" custLinFactNeighborX="-98" custLinFactNeighborY="16778">
        <dgm:presLayoutVars>
          <dgm:chPref val="3"/>
        </dgm:presLayoutVars>
      </dgm:prSet>
      <dgm:spPr/>
    </dgm:pt>
    <dgm:pt modelId="{60EF939A-EF2B-472E-BC81-8B8D21B3122F}" type="pres">
      <dgm:prSet presAssocID="{B72602AF-B773-45B8-BE00-809ECA30B409}" presName="level3hierChild" presStyleCnt="0"/>
      <dgm:spPr/>
    </dgm:pt>
    <dgm:pt modelId="{EBD848FF-01EA-42D3-ADC0-ECDA135FDE28}" type="pres">
      <dgm:prSet presAssocID="{612D0CEE-8E49-40F0-B9B2-56587F3F28CC}" presName="conn2-1" presStyleLbl="parChTrans1D4" presStyleIdx="9" presStyleCnt="11"/>
      <dgm:spPr/>
    </dgm:pt>
    <dgm:pt modelId="{A5608923-E30C-4438-A1D7-B2AD4238A51C}" type="pres">
      <dgm:prSet presAssocID="{612D0CEE-8E49-40F0-B9B2-56587F3F28CC}" presName="connTx" presStyleLbl="parChTrans1D4" presStyleIdx="9" presStyleCnt="11"/>
      <dgm:spPr/>
    </dgm:pt>
    <dgm:pt modelId="{1EB66F96-36AA-4434-9553-5D12E6276CB5}" type="pres">
      <dgm:prSet presAssocID="{7D7771D0-6D19-427C-B3BC-9CBA868870A0}" presName="root2" presStyleCnt="0"/>
      <dgm:spPr/>
    </dgm:pt>
    <dgm:pt modelId="{ECD88BC4-0B66-4871-9800-2F4E90337C3B}" type="pres">
      <dgm:prSet presAssocID="{7D7771D0-6D19-427C-B3BC-9CBA868870A0}" presName="LevelTwoTextNode" presStyleLbl="node4" presStyleIdx="9" presStyleCnt="11" custLinFactNeighborX="-2142" custLinFactNeighborY="33013">
        <dgm:presLayoutVars>
          <dgm:chPref val="3"/>
        </dgm:presLayoutVars>
      </dgm:prSet>
      <dgm:spPr/>
    </dgm:pt>
    <dgm:pt modelId="{463CE310-2D5E-4900-BBD8-A69E148913A4}" type="pres">
      <dgm:prSet presAssocID="{7D7771D0-6D19-427C-B3BC-9CBA868870A0}" presName="level3hierChild" presStyleCnt="0"/>
      <dgm:spPr/>
    </dgm:pt>
    <dgm:pt modelId="{F059D12D-416D-498D-A567-6F8AB18B266F}" type="pres">
      <dgm:prSet presAssocID="{8BA8C4CD-EA57-477D-886F-129DD8CE6E88}" presName="conn2-1" presStyleLbl="parChTrans1D4" presStyleIdx="10" presStyleCnt="11"/>
      <dgm:spPr/>
    </dgm:pt>
    <dgm:pt modelId="{61AA4D50-AE36-4961-88CF-E3727BEF086C}" type="pres">
      <dgm:prSet presAssocID="{8BA8C4CD-EA57-477D-886F-129DD8CE6E88}" presName="connTx" presStyleLbl="parChTrans1D4" presStyleIdx="10" presStyleCnt="11"/>
      <dgm:spPr/>
    </dgm:pt>
    <dgm:pt modelId="{14703205-1D92-42B4-B3C6-8FCEE15915E9}" type="pres">
      <dgm:prSet presAssocID="{A089360A-66BD-46B0-B904-A8F45AA8FFB8}" presName="root2" presStyleCnt="0"/>
      <dgm:spPr/>
    </dgm:pt>
    <dgm:pt modelId="{3FF46444-8F9F-4098-8E21-CAB85EEF203B}" type="pres">
      <dgm:prSet presAssocID="{A089360A-66BD-46B0-B904-A8F45AA8FFB8}" presName="LevelTwoTextNode" presStyleLbl="node4" presStyleIdx="10" presStyleCnt="11">
        <dgm:presLayoutVars>
          <dgm:chPref val="3"/>
        </dgm:presLayoutVars>
      </dgm:prSet>
      <dgm:spPr/>
    </dgm:pt>
    <dgm:pt modelId="{6C44FE16-CBFA-4002-9316-D8AFAE646C1B}" type="pres">
      <dgm:prSet presAssocID="{A089360A-66BD-46B0-B904-A8F45AA8FFB8}" presName="level3hierChild" presStyleCnt="0"/>
      <dgm:spPr/>
    </dgm:pt>
    <dgm:pt modelId="{F131F198-1D56-43ED-B0EB-0836A9914FA3}" type="pres">
      <dgm:prSet presAssocID="{A38A7077-76A2-48A4-9460-2CBB7C16B188}" presName="conn2-1" presStyleLbl="parChTrans1D3" presStyleIdx="3" presStyleCnt="4"/>
      <dgm:spPr/>
    </dgm:pt>
    <dgm:pt modelId="{D54843E0-22D3-4507-AFD0-F732D8E98EAE}" type="pres">
      <dgm:prSet presAssocID="{A38A7077-76A2-48A4-9460-2CBB7C16B188}" presName="connTx" presStyleLbl="parChTrans1D3" presStyleIdx="3" presStyleCnt="4"/>
      <dgm:spPr/>
    </dgm:pt>
    <dgm:pt modelId="{9D54889A-EA76-476C-81E6-D53A73FD0F87}" type="pres">
      <dgm:prSet presAssocID="{E21315ED-1701-4D53-BCA8-D02B6DDE4A72}" presName="root2" presStyleCnt="0"/>
      <dgm:spPr/>
    </dgm:pt>
    <dgm:pt modelId="{45EE50FB-EFCE-4BEE-948E-55034A803DCB}" type="pres">
      <dgm:prSet presAssocID="{E21315ED-1701-4D53-BCA8-D02B6DDE4A72}" presName="LevelTwoTextNode" presStyleLbl="node3" presStyleIdx="3" presStyleCnt="4" custLinFactNeighborX="-2" custLinFactNeighborY="-68591">
        <dgm:presLayoutVars>
          <dgm:chPref val="3"/>
        </dgm:presLayoutVars>
      </dgm:prSet>
      <dgm:spPr/>
    </dgm:pt>
    <dgm:pt modelId="{B091FD95-CF21-4EAB-8562-F6A8A3CD5345}" type="pres">
      <dgm:prSet presAssocID="{E21315ED-1701-4D53-BCA8-D02B6DDE4A72}" presName="level3hierChild" presStyleCnt="0"/>
      <dgm:spPr/>
    </dgm:pt>
    <dgm:pt modelId="{A593497A-BDB5-42D9-ADBF-E4DBBBE28F1B}" type="pres">
      <dgm:prSet presAssocID="{70277FE1-4DAB-48C5-A477-B985EF87D5AB}" presName="root1" presStyleCnt="0"/>
      <dgm:spPr/>
    </dgm:pt>
    <dgm:pt modelId="{624CF4B0-D1A4-4055-8E95-23118CF89F72}" type="pres">
      <dgm:prSet presAssocID="{70277FE1-4DAB-48C5-A477-B985EF87D5AB}" presName="LevelOneTextNode" presStyleLbl="node0" presStyleIdx="2" presStyleCnt="4">
        <dgm:presLayoutVars>
          <dgm:chPref val="3"/>
        </dgm:presLayoutVars>
      </dgm:prSet>
      <dgm:spPr/>
    </dgm:pt>
    <dgm:pt modelId="{758F3983-8EEC-4D77-96D6-C4D34D4035F5}" type="pres">
      <dgm:prSet presAssocID="{70277FE1-4DAB-48C5-A477-B985EF87D5AB}" presName="level2hierChild" presStyleCnt="0"/>
      <dgm:spPr/>
    </dgm:pt>
    <dgm:pt modelId="{28D64EE9-B9C2-4E6A-9726-C9794F26BA05}" type="pres">
      <dgm:prSet presAssocID="{C7831605-A04C-454B-9608-5FC8145317A8}" presName="root1" presStyleCnt="0"/>
      <dgm:spPr/>
    </dgm:pt>
    <dgm:pt modelId="{1AF0D6A7-64F0-4293-BD1F-D787BF90A4D5}" type="pres">
      <dgm:prSet presAssocID="{C7831605-A04C-454B-9608-5FC8145317A8}" presName="LevelOneTextNode" presStyleLbl="node0" presStyleIdx="3" presStyleCnt="4">
        <dgm:presLayoutVars>
          <dgm:chPref val="3"/>
        </dgm:presLayoutVars>
      </dgm:prSet>
      <dgm:spPr/>
    </dgm:pt>
    <dgm:pt modelId="{08F8F9F8-A8BA-40A6-ABEF-6D17E85DBB9B}" type="pres">
      <dgm:prSet presAssocID="{C7831605-A04C-454B-9608-5FC8145317A8}" presName="level2hierChild" presStyleCnt="0"/>
      <dgm:spPr/>
    </dgm:pt>
  </dgm:ptLst>
  <dgm:cxnLst>
    <dgm:cxn modelId="{E92AF804-E41F-459F-96BC-32834ACE8C27}" srcId="{70C5CEE7-5773-4F8A-A085-FB162AACE008}" destId="{474CE724-2CA0-4E4F-9ED9-6F08D71BFA29}" srcOrd="0" destOrd="0" parTransId="{A4725112-6878-4809-B3E6-776B6558B3FB}" sibTransId="{32316890-02CD-48B2-8BC6-9A411BC647AE}"/>
    <dgm:cxn modelId="{CD306905-E6A2-454E-A9E0-C018DBAEE367}" type="presOf" srcId="{7D7771D0-6D19-427C-B3BC-9CBA868870A0}" destId="{ECD88BC4-0B66-4871-9800-2F4E90337C3B}" srcOrd="0" destOrd="0" presId="urn:microsoft.com/office/officeart/2005/8/layout/hierarchy2"/>
    <dgm:cxn modelId="{30D02B0A-5E15-44DE-A0E2-67B62F2CF359}" type="presOf" srcId="{E04568EA-FC8B-4094-9A3A-1B05CABCCE77}" destId="{3AD409EF-1F85-4AD0-B032-B08B4F9658D0}" srcOrd="1" destOrd="0" presId="urn:microsoft.com/office/officeart/2005/8/layout/hierarchy2"/>
    <dgm:cxn modelId="{8D00320A-7674-4EF7-B3A0-D6F7D79796BA}" type="presOf" srcId="{8BA8C4CD-EA57-477D-886F-129DD8CE6E88}" destId="{61AA4D50-AE36-4961-88CF-E3727BEF086C}" srcOrd="1" destOrd="0" presId="urn:microsoft.com/office/officeart/2005/8/layout/hierarchy2"/>
    <dgm:cxn modelId="{1178AE0A-7440-4BD2-B69E-47C21DE6510F}" type="presOf" srcId="{5A15EBFB-1E14-44A2-8FCC-6209D9D246CB}" destId="{F47FA307-8932-41FF-89A4-021E5B8F40A6}" srcOrd="0" destOrd="0" presId="urn:microsoft.com/office/officeart/2005/8/layout/hierarchy2"/>
    <dgm:cxn modelId="{2698320B-AFD1-497C-B46A-A3BED81F2E47}" type="presOf" srcId="{A38A7077-76A2-48A4-9460-2CBB7C16B188}" destId="{F131F198-1D56-43ED-B0EB-0836A9914FA3}" srcOrd="0" destOrd="0" presId="urn:microsoft.com/office/officeart/2005/8/layout/hierarchy2"/>
    <dgm:cxn modelId="{88974B0C-1A97-4378-A74F-28E5683BECBE}" type="presOf" srcId="{A38A7077-76A2-48A4-9460-2CBB7C16B188}" destId="{D54843E0-22D3-4507-AFD0-F732D8E98EAE}" srcOrd="1" destOrd="0" presId="urn:microsoft.com/office/officeart/2005/8/layout/hierarchy2"/>
    <dgm:cxn modelId="{9DBB8F0D-7F59-4E94-A3D7-D87F39A07F48}" srcId="{46DFE261-089F-4703-8641-7E983DCE3912}" destId="{79E57C9D-A102-44D1-B1D9-AF21B92818FD}" srcOrd="0" destOrd="0" parTransId="{D61FFF64-085C-4A88-B15E-5AC5C62BA2E0}" sibTransId="{946505AF-1D8D-4A96-AD90-4F465A608FE7}"/>
    <dgm:cxn modelId="{9F3E7D0F-CD26-4C33-93BD-F6EB31D63ECB}" type="presOf" srcId="{70277FE1-4DAB-48C5-A477-B985EF87D5AB}" destId="{624CF4B0-D1A4-4055-8E95-23118CF89F72}" srcOrd="0" destOrd="0" presId="urn:microsoft.com/office/officeart/2005/8/layout/hierarchy2"/>
    <dgm:cxn modelId="{55856310-1D7E-44D4-83BF-6BA1830207B8}" type="presOf" srcId="{3C107DD8-B3D4-4B6A-9274-D7E41995213C}" destId="{8C083953-1101-434E-BFE0-852F26F6BE5F}" srcOrd="0" destOrd="0" presId="urn:microsoft.com/office/officeart/2005/8/layout/hierarchy2"/>
    <dgm:cxn modelId="{0C361F16-885F-4EAE-94FC-AF3BA86FB22C}" type="presOf" srcId="{43C43616-B96D-4A7F-8DE8-F37A4577958B}" destId="{C5D32D63-4003-4C59-A148-DB537C99B497}" srcOrd="1" destOrd="0" presId="urn:microsoft.com/office/officeart/2005/8/layout/hierarchy2"/>
    <dgm:cxn modelId="{FE145D19-1278-40A7-8216-09C9A3C7E900}" type="presOf" srcId="{0EA429AD-7E7E-485F-BD2D-502A14E786EB}" destId="{6D27270F-732E-4E42-92F5-885F919EDB94}" srcOrd="1" destOrd="0" presId="urn:microsoft.com/office/officeart/2005/8/layout/hierarchy2"/>
    <dgm:cxn modelId="{D773A919-F53C-4FAB-961D-E79A85F3D1BB}" type="presOf" srcId="{44736219-0FDB-46D0-A4F3-FB7678FC9EEF}" destId="{5061D009-A42F-450C-B22A-2A77E426207E}" srcOrd="1" destOrd="0" presId="urn:microsoft.com/office/officeart/2005/8/layout/hierarchy2"/>
    <dgm:cxn modelId="{1FD1AB1A-53DE-4E38-AA8D-F58B962BCCA3}" type="presOf" srcId="{3B0B89BF-97B4-43FC-B6E7-78B3771B06E8}" destId="{E9C1CF7E-4ABB-4AC4-9CBD-C470A08CA5B6}" srcOrd="0" destOrd="0" presId="urn:microsoft.com/office/officeart/2005/8/layout/hierarchy2"/>
    <dgm:cxn modelId="{CC052822-AA08-40D7-947D-D5DDD0D95F1C}" type="presOf" srcId="{62887FEA-4F80-41EB-9D7B-7FA964F79E0B}" destId="{0C3219B1-037A-47C9-A83D-52341C3EA244}" srcOrd="0" destOrd="0" presId="urn:microsoft.com/office/officeart/2005/8/layout/hierarchy2"/>
    <dgm:cxn modelId="{6D011C2B-D89C-4AE4-9187-B1B88962B8E6}" type="presOf" srcId="{46DFE261-089F-4703-8641-7E983DCE3912}" destId="{202EDD98-AB99-4DAA-BFBB-A85446654DB1}" srcOrd="0" destOrd="0" presId="urn:microsoft.com/office/officeart/2005/8/layout/hierarchy2"/>
    <dgm:cxn modelId="{B5658C2C-8DA1-4963-995E-F4C3E1D34B19}" type="presOf" srcId="{59971956-6736-4EC3-BFE7-14F96056C5B4}" destId="{4C49F86D-50DE-49E2-ADBF-FDC54E81B0A2}" srcOrd="1" destOrd="0" presId="urn:microsoft.com/office/officeart/2005/8/layout/hierarchy2"/>
    <dgm:cxn modelId="{9733582D-EB0F-4972-BFB8-82DF7CCF87EC}" type="presOf" srcId="{35E5C350-4930-4E11-A6A8-05C9E8ECDE03}" destId="{8EC7852A-9458-4790-8BF2-E227AA098B3B}" srcOrd="0" destOrd="0" presId="urn:microsoft.com/office/officeart/2005/8/layout/hierarchy2"/>
    <dgm:cxn modelId="{A9986030-6CB2-481B-A82D-4F6911B85CE1}" type="presOf" srcId="{C7831605-A04C-454B-9608-5FC8145317A8}" destId="{1AF0D6A7-64F0-4293-BD1F-D787BF90A4D5}" srcOrd="0" destOrd="0" presId="urn:microsoft.com/office/officeart/2005/8/layout/hierarchy2"/>
    <dgm:cxn modelId="{29C55C32-7F3B-4B98-BE10-797CE7DA7EB3}" type="presOf" srcId="{B3BA316B-BA89-41E7-AE38-148DC590F1AA}" destId="{3EB2851D-D030-447A-969D-0FF7CAD21B50}" srcOrd="0" destOrd="0" presId="urn:microsoft.com/office/officeart/2005/8/layout/hierarchy2"/>
    <dgm:cxn modelId="{9A3F373C-776A-4972-AFBD-4A980E378744}" type="presOf" srcId="{D61FFF64-085C-4A88-B15E-5AC5C62BA2E0}" destId="{C0DF4F65-F5D3-4937-8340-774599AD3965}" srcOrd="0" destOrd="0" presId="urn:microsoft.com/office/officeart/2005/8/layout/hierarchy2"/>
    <dgm:cxn modelId="{24F1795E-CF61-4F3C-8EA6-EE93E0F9EE65}" type="presOf" srcId="{64A7CA1C-3393-4553-B937-867B9694C59F}" destId="{1DC6F8EA-3F11-4412-8058-46C9DD4A1232}" srcOrd="0" destOrd="0" presId="urn:microsoft.com/office/officeart/2005/8/layout/hierarchy2"/>
    <dgm:cxn modelId="{A7A0A541-B2FC-4D8A-ABD6-7325CFCA327D}" type="presOf" srcId="{E04568EA-FC8B-4094-9A3A-1B05CABCCE77}" destId="{07708976-3AE0-4975-B5AE-7708FB1A4B45}" srcOrd="0" destOrd="0" presId="urn:microsoft.com/office/officeart/2005/8/layout/hierarchy2"/>
    <dgm:cxn modelId="{BAA92A63-B538-45F1-B002-59C791D4DB34}" type="presOf" srcId="{A4725112-6878-4809-B3E6-776B6558B3FB}" destId="{221080EA-5803-41E4-AC9F-9B77B87F6931}" srcOrd="1" destOrd="0" presId="urn:microsoft.com/office/officeart/2005/8/layout/hierarchy2"/>
    <dgm:cxn modelId="{AA986645-B3D3-47C0-9A06-293B019B1F83}" type="presOf" srcId="{8BA8C4CD-EA57-477D-886F-129DD8CE6E88}" destId="{F059D12D-416D-498D-A567-6F8AB18B266F}" srcOrd="0" destOrd="0" presId="urn:microsoft.com/office/officeart/2005/8/layout/hierarchy2"/>
    <dgm:cxn modelId="{E5956C47-3F6F-41D3-8E93-C8DC9C3FD508}" type="presOf" srcId="{9B1A5BAF-64D9-4290-954B-93F9BA177082}" destId="{5C2F0ED0-8395-4C40-B4B7-79AFB0787179}" srcOrd="1" destOrd="0" presId="urn:microsoft.com/office/officeart/2005/8/layout/hierarchy2"/>
    <dgm:cxn modelId="{B3098068-DC0D-4A14-8BCC-4240AC2B7ADE}" type="presOf" srcId="{D74DD3F9-607B-4F03-A21A-B99CD45D1B61}" destId="{7286B069-820F-4A93-AF31-36BCBA38CA32}" srcOrd="0" destOrd="0" presId="urn:microsoft.com/office/officeart/2005/8/layout/hierarchy2"/>
    <dgm:cxn modelId="{E340D548-2945-4CDC-A475-9FC30A1D5910}" type="presOf" srcId="{199815BE-D1D4-4DD1-8920-8B177485BC5B}" destId="{B599656B-55D6-46F1-8693-972148CFDFC6}" srcOrd="1" destOrd="0" presId="urn:microsoft.com/office/officeart/2005/8/layout/hierarchy2"/>
    <dgm:cxn modelId="{2C4BF068-35EB-4FFD-9F39-F1ECA2C6EAC1}" type="presOf" srcId="{199815BE-D1D4-4DD1-8920-8B177485BC5B}" destId="{7646C8CB-D066-42C7-95D0-9B1646EFCFE7}" srcOrd="0" destOrd="0" presId="urn:microsoft.com/office/officeart/2005/8/layout/hierarchy2"/>
    <dgm:cxn modelId="{CB1D736A-10D6-4E89-B97F-2AD6A77F27AE}" srcId="{70C5CEE7-5773-4F8A-A085-FB162AACE008}" destId="{D3E414B4-CC13-48F2-AEBD-E642A6A3DCE6}" srcOrd="1" destOrd="0" parTransId="{E04568EA-FC8B-4094-9A3A-1B05CABCCE77}" sibTransId="{6C30BDB1-6B45-4EDE-B10A-EEE6FEDD77C0}"/>
    <dgm:cxn modelId="{20E1C84D-41C3-403C-BB88-129E312594D1}" type="presOf" srcId="{29DFAF81-81F0-4A8E-87EE-BB1925218124}" destId="{CFC711BF-1B21-4DB4-B2E5-22A410B31C20}" srcOrd="0" destOrd="0" presId="urn:microsoft.com/office/officeart/2005/8/layout/hierarchy2"/>
    <dgm:cxn modelId="{8A02EF6E-27E7-41F7-AE87-096AF25DC94A}" type="presOf" srcId="{6EFDA281-B706-4DBC-87FF-4F00CE8A453D}" destId="{3F8E3DAC-3797-4751-93BB-DDA35DAEEC3B}" srcOrd="0" destOrd="0" presId="urn:microsoft.com/office/officeart/2005/8/layout/hierarchy2"/>
    <dgm:cxn modelId="{232BD750-2A62-46D9-9F48-3BF027443830}" type="presOf" srcId="{612D0CEE-8E49-40F0-B9B2-56587F3F28CC}" destId="{A5608923-E30C-4438-A1D7-B2AD4238A51C}" srcOrd="1" destOrd="0" presId="urn:microsoft.com/office/officeart/2005/8/layout/hierarchy2"/>
    <dgm:cxn modelId="{589DC573-A4E3-4566-95E7-77157B58F70E}" type="presOf" srcId="{B2A8A8B6-CCF8-475A-A18C-E4097DEC164C}" destId="{C20E5E74-DF49-4E03-B85B-D4F3013D9D1B}" srcOrd="1" destOrd="0" presId="urn:microsoft.com/office/officeart/2005/8/layout/hierarchy2"/>
    <dgm:cxn modelId="{3E3A4E54-1EDC-410B-8460-CE8E09F9D9DA}" srcId="{35E5C350-4930-4E11-A6A8-05C9E8ECDE03}" destId="{5A15EBFB-1E14-44A2-8FCC-6209D9D246CB}" srcOrd="0" destOrd="0" parTransId="{D9D44276-BF9E-4EB3-886E-9C854723805F}" sibTransId="{A59DFBC9-9E19-4281-8284-0B2DABF8B614}"/>
    <dgm:cxn modelId="{9D389554-F00B-480B-B064-E8D800C0AFB5}" type="presOf" srcId="{D8FF431A-6E58-4DEC-9A82-6539B8C8077E}" destId="{729EF1A4-012C-4BB8-8827-603667E669C6}" srcOrd="0" destOrd="0" presId="urn:microsoft.com/office/officeart/2005/8/layout/hierarchy2"/>
    <dgm:cxn modelId="{42AA2978-F5DB-486C-9F7B-F4E66FFDB5BB}" type="presOf" srcId="{43C43616-B96D-4A7F-8DE8-F37A4577958B}" destId="{D5C69148-AE2F-454B-B3AB-A2469D9AE98C}" srcOrd="0" destOrd="0" presId="urn:microsoft.com/office/officeart/2005/8/layout/hierarchy2"/>
    <dgm:cxn modelId="{069E6D58-4AB8-4E2B-80EC-0C2DD51FC030}" srcId="{35E5C350-4930-4E11-A6A8-05C9E8ECDE03}" destId="{70277FE1-4DAB-48C5-A477-B985EF87D5AB}" srcOrd="2" destOrd="0" parTransId="{6D05DAA9-EDF1-4A21-AF4B-E3936797BBB6}" sibTransId="{3A630038-A760-4311-936C-1BEA8B0C0FE3}"/>
    <dgm:cxn modelId="{C3366F58-6A9C-46FE-935F-F008B817794F}" srcId="{3C107DD8-B3D4-4B6A-9274-D7E41995213C}" destId="{29DFAF81-81F0-4A8E-87EE-BB1925218124}" srcOrd="0" destOrd="0" parTransId="{43C43616-B96D-4A7F-8DE8-F37A4577958B}" sibTransId="{38A861BC-8B7E-4299-94BB-616C00FC09FA}"/>
    <dgm:cxn modelId="{6F00927A-1C14-4052-BA92-C166F7FE55B1}" srcId="{5A15EBFB-1E14-44A2-8FCC-6209D9D246CB}" destId="{46DFE261-089F-4703-8641-7E983DCE3912}" srcOrd="0" destOrd="0" parTransId="{3B0B89BF-97B4-43FC-B6E7-78B3771B06E8}" sibTransId="{B282E53B-A945-4849-9A2F-6E9739F8DF56}"/>
    <dgm:cxn modelId="{1A48DB7C-66FA-4B83-89CE-9F032B348F07}" type="presOf" srcId="{79E57C9D-A102-44D1-B1D9-AF21B92818FD}" destId="{7476A05C-62F2-4419-8A67-7B53A1E7B39D}" srcOrd="0" destOrd="0" presId="urn:microsoft.com/office/officeart/2005/8/layout/hierarchy2"/>
    <dgm:cxn modelId="{82FD497E-DC5E-43B1-8043-5974A8C25C98}" type="presOf" srcId="{A4725112-6878-4809-B3E6-776B6558B3FB}" destId="{F7E9340F-4F9B-4302-9DBE-7381FF7DDD9B}" srcOrd="0" destOrd="0" presId="urn:microsoft.com/office/officeart/2005/8/layout/hierarchy2"/>
    <dgm:cxn modelId="{CDFC4D7F-7B56-4D67-BF8B-475D93C69805}" srcId="{D74DD3F9-607B-4F03-A21A-B99CD45D1B61}" destId="{70C5CEE7-5773-4F8A-A085-FB162AACE008}" srcOrd="0" destOrd="0" parTransId="{5D0271AC-29EC-4775-AE3E-9BF444B5DD52}" sibTransId="{B1B49050-72E7-42C0-9412-34D92489A751}"/>
    <dgm:cxn modelId="{2170D48C-8362-4CEB-9BAD-C7BB4EE82681}" type="presOf" srcId="{5D0271AC-29EC-4775-AE3E-9BF444B5DD52}" destId="{FB8F9137-9227-476B-8004-2DB63C0DDAD9}" srcOrd="0" destOrd="0" presId="urn:microsoft.com/office/officeart/2005/8/layout/hierarchy2"/>
    <dgm:cxn modelId="{2C190290-33CE-4828-A66F-1EC7C404923C}" type="presOf" srcId="{0EA429AD-7E7E-485F-BD2D-502A14E786EB}" destId="{0C2D70B4-2A32-4A65-A503-F323F841EE65}" srcOrd="0" destOrd="0" presId="urn:microsoft.com/office/officeart/2005/8/layout/hierarchy2"/>
    <dgm:cxn modelId="{3E2AFB91-0E3C-4FDF-B4F8-C1C90EE82583}" srcId="{70C5CEE7-5773-4F8A-A085-FB162AACE008}" destId="{E21315ED-1701-4D53-BCA8-D02B6DDE4A72}" srcOrd="2" destOrd="0" parTransId="{A38A7077-76A2-48A4-9460-2CBB7C16B188}" sibTransId="{09546F3C-C293-40C4-A2CB-F8D4204821C7}"/>
    <dgm:cxn modelId="{D103A394-D597-4929-AFA8-E3CCC84A2934}" srcId="{3C107DD8-B3D4-4B6A-9274-D7E41995213C}" destId="{7D7771D0-6D19-427C-B3BC-9CBA868870A0}" srcOrd="2" destOrd="0" parTransId="{612D0CEE-8E49-40F0-B9B2-56587F3F28CC}" sibTransId="{CB945630-F45F-4A94-82C3-01C7B83C21FF}"/>
    <dgm:cxn modelId="{205DE394-4A26-4089-89DE-772995EA6F62}" type="presOf" srcId="{C3A442B9-BD9F-4BE4-AD93-ECC049F0E56E}" destId="{769D30F2-E291-4FDB-8796-A68C708105D8}" srcOrd="0" destOrd="0" presId="urn:microsoft.com/office/officeart/2005/8/layout/hierarchy2"/>
    <dgm:cxn modelId="{58F2E097-CC56-44D5-88FB-B113A8E692D1}" srcId="{35E5C350-4930-4E11-A6A8-05C9E8ECDE03}" destId="{D74DD3F9-607B-4F03-A21A-B99CD45D1B61}" srcOrd="1" destOrd="0" parTransId="{D36376A4-BC6F-4FC6-9368-22DCBB981CE1}" sibTransId="{D312C402-3277-4313-8682-D9AFE3C07653}"/>
    <dgm:cxn modelId="{39822199-318C-4D72-B519-0785650A4BD8}" type="presOf" srcId="{9B1A5BAF-64D9-4290-954B-93F9BA177082}" destId="{96AE2133-4CAD-4E05-A7CC-2415D21057AE}" srcOrd="0" destOrd="0" presId="urn:microsoft.com/office/officeart/2005/8/layout/hierarchy2"/>
    <dgm:cxn modelId="{C30DEE9F-27B6-4911-94E2-38CBF56752A5}" type="presOf" srcId="{E21315ED-1701-4D53-BCA8-D02B6DDE4A72}" destId="{45EE50FB-EFCE-4BEE-948E-55034A803DCB}" srcOrd="0" destOrd="0" presId="urn:microsoft.com/office/officeart/2005/8/layout/hierarchy2"/>
    <dgm:cxn modelId="{E44429A0-9B82-443F-AA99-774FB128A68E}" srcId="{C3A442B9-BD9F-4BE4-AD93-ECC049F0E56E}" destId="{A089360A-66BD-46B0-B904-A8F45AA8FFB8}" srcOrd="2" destOrd="0" parTransId="{8BA8C4CD-EA57-477D-886F-129DD8CE6E88}" sibTransId="{F310C80A-25EC-4E96-A579-CE2B9E92D702}"/>
    <dgm:cxn modelId="{08EFE9A0-12E3-411E-A700-D9FA6D1CF9AD}" srcId="{C3A442B9-BD9F-4BE4-AD93-ECC049F0E56E}" destId="{3C107DD8-B3D4-4B6A-9274-D7E41995213C}" srcOrd="1" destOrd="0" parTransId="{B2A8A8B6-CCF8-475A-A18C-E4097DEC164C}" sibTransId="{476A2CF4-CBF5-4BBF-A78F-330B3712C473}"/>
    <dgm:cxn modelId="{692EFCA0-28FC-40F8-BCE9-4D0B6A36B53C}" type="presOf" srcId="{E140C5B5-8F3D-41E9-8005-A631DFD9BAD5}" destId="{B1015636-8C9E-4189-95C4-4FA170B13C09}" srcOrd="1" destOrd="0" presId="urn:microsoft.com/office/officeart/2005/8/layout/hierarchy2"/>
    <dgm:cxn modelId="{12C51DA3-2AAE-4809-98E0-D3A1CED8F12B}" srcId="{29DFAF81-81F0-4A8E-87EE-BB1925218124}" destId="{B3BA316B-BA89-41E7-AE38-148DC590F1AA}" srcOrd="0" destOrd="0" parTransId="{E140C5B5-8F3D-41E9-8005-A631DFD9BAD5}" sibTransId="{89EDC91C-1AD1-44F3-8FCD-602698B80647}"/>
    <dgm:cxn modelId="{137DAAA6-B54F-4ED7-8BB8-8669F15B8B8A}" type="presOf" srcId="{44736219-0FDB-46D0-A4F3-FB7678FC9EEF}" destId="{CDD250F3-6032-45FD-BBA3-3C7A9F3B32D7}" srcOrd="0" destOrd="0" presId="urn:microsoft.com/office/officeart/2005/8/layout/hierarchy2"/>
    <dgm:cxn modelId="{98CD51AE-B8D5-41A5-9AF1-0FE0D95327C6}" srcId="{3C107DD8-B3D4-4B6A-9274-D7E41995213C}" destId="{B72602AF-B773-45B8-BE00-809ECA30B409}" srcOrd="1" destOrd="0" parTransId="{0EA429AD-7E7E-485F-BD2D-502A14E786EB}" sibTransId="{86FE0B2C-5CB0-4256-AAC1-DC8E045651B5}"/>
    <dgm:cxn modelId="{E7C62EAF-B875-418F-AAA1-1B89F16A160F}" srcId="{D3E414B4-CC13-48F2-AEBD-E642A6A3DCE6}" destId="{C3A442B9-BD9F-4BE4-AD93-ECC049F0E56E}" srcOrd="1" destOrd="0" parTransId="{44736219-0FDB-46D0-A4F3-FB7678FC9EEF}" sibTransId="{08A3F100-B636-4012-8B55-5B2B4C15FBEE}"/>
    <dgm:cxn modelId="{5F9440B2-B059-436B-8C75-48D8EC34FCB8}" type="presOf" srcId="{E140C5B5-8F3D-41E9-8005-A631DFD9BAD5}" destId="{6EE261E3-95E8-4E0F-9449-72DE8C14AF66}" srcOrd="0" destOrd="0" presId="urn:microsoft.com/office/officeart/2005/8/layout/hierarchy2"/>
    <dgm:cxn modelId="{127A3FB7-7561-4866-9D99-BF8250B7C780}" type="presOf" srcId="{1AFADEF3-20CE-4D3A-9785-1DAA67E31A7F}" destId="{315ABF8C-3BF6-4B94-B530-4A4F7108FDE7}" srcOrd="0" destOrd="0" presId="urn:microsoft.com/office/officeart/2005/8/layout/hierarchy2"/>
    <dgm:cxn modelId="{F6DD59B7-BDE4-4307-B272-71A184F830B7}" type="presOf" srcId="{59971956-6736-4EC3-BFE7-14F96056C5B4}" destId="{4EBECDA7-1B69-4287-8F93-9B429BDA7C34}" srcOrd="0" destOrd="0" presId="urn:microsoft.com/office/officeart/2005/8/layout/hierarchy2"/>
    <dgm:cxn modelId="{F924C8C0-F2FA-4881-A982-0434F5798E0D}" srcId="{C3A442B9-BD9F-4BE4-AD93-ECC049F0E56E}" destId="{62887FEA-4F80-41EB-9D7B-7FA964F79E0B}" srcOrd="0" destOrd="0" parTransId="{9B1A5BAF-64D9-4290-954B-93F9BA177082}" sibTransId="{93B0CA4F-414E-49E7-9083-8265291760E0}"/>
    <dgm:cxn modelId="{2B3C21C6-55AA-47FB-ADE1-D56C16750DDA}" type="presOf" srcId="{D61FFF64-085C-4A88-B15E-5AC5C62BA2E0}" destId="{C6AD0F44-0F27-4315-86C4-218E31695D9F}" srcOrd="1" destOrd="0" presId="urn:microsoft.com/office/officeart/2005/8/layout/hierarchy2"/>
    <dgm:cxn modelId="{1ADD2BC6-4FD7-44AF-BEA5-50DDEA29DF6B}" srcId="{474CE724-2CA0-4E4F-9ED9-6F08D71BFA29}" destId="{6EFDA281-B706-4DBC-87FF-4F00CE8A453D}" srcOrd="0" destOrd="0" parTransId="{59971956-6736-4EC3-BFE7-14F96056C5B4}" sibTransId="{DB8A4192-7E7A-45F3-8FF7-1995D1A5FAED}"/>
    <dgm:cxn modelId="{435CCCC9-9872-4A23-B1E7-CD1F971C4207}" type="presOf" srcId="{3B0B89BF-97B4-43FC-B6E7-78B3771B06E8}" destId="{848DE003-840A-4C9C-B892-AEA9C349104C}" srcOrd="1" destOrd="0" presId="urn:microsoft.com/office/officeart/2005/8/layout/hierarchy2"/>
    <dgm:cxn modelId="{B8E048CE-4282-42CF-A8DD-B96F9D6AB4EC}" type="presOf" srcId="{A089360A-66BD-46B0-B904-A8F45AA8FFB8}" destId="{3FF46444-8F9F-4098-8E21-CAB85EEF203B}" srcOrd="0" destOrd="0" presId="urn:microsoft.com/office/officeart/2005/8/layout/hierarchy2"/>
    <dgm:cxn modelId="{3C1EADD6-10E9-4DDA-B168-57329BDAD6CF}" type="presOf" srcId="{D3E414B4-CC13-48F2-AEBD-E642A6A3DCE6}" destId="{D91D3F5D-CE12-4F1E-A189-37B6F9787461}" srcOrd="0" destOrd="0" presId="urn:microsoft.com/office/officeart/2005/8/layout/hierarchy2"/>
    <dgm:cxn modelId="{5FCE3CEB-AD24-481F-BF41-5D007E03EE3C}" srcId="{64A7CA1C-3393-4553-B937-867B9694C59F}" destId="{D8FF431A-6E58-4DEC-9A82-6539B8C8077E}" srcOrd="0" destOrd="0" parTransId="{1AFADEF3-20CE-4D3A-9785-1DAA67E31A7F}" sibTransId="{05DDFE48-E5EB-4395-9903-393F8CCA4209}"/>
    <dgm:cxn modelId="{927068EC-E381-4301-BE5C-BD9593E987BF}" type="presOf" srcId="{474CE724-2CA0-4E4F-9ED9-6F08D71BFA29}" destId="{495EA574-FBA5-4D79-A9DC-1FAD9CC49D36}" srcOrd="0" destOrd="0" presId="urn:microsoft.com/office/officeart/2005/8/layout/hierarchy2"/>
    <dgm:cxn modelId="{1BE1D1EC-5D9A-4D71-A6CA-760D1F79933D}" srcId="{D3E414B4-CC13-48F2-AEBD-E642A6A3DCE6}" destId="{64A7CA1C-3393-4553-B937-867B9694C59F}" srcOrd="0" destOrd="0" parTransId="{199815BE-D1D4-4DD1-8920-8B177485BC5B}" sibTransId="{E4CFB0DB-BB88-4E81-86F8-C797B8F04E5B}"/>
    <dgm:cxn modelId="{BD75A8EF-D4E1-476E-A524-23C30C29F200}" type="presOf" srcId="{1AFADEF3-20CE-4D3A-9785-1DAA67E31A7F}" destId="{7DB64355-EC02-4CDC-AE11-AC8A6F8F73BB}" srcOrd="1" destOrd="0" presId="urn:microsoft.com/office/officeart/2005/8/layout/hierarchy2"/>
    <dgm:cxn modelId="{2FD6EDF1-BBF5-4D51-94E9-CA081F5E6FC0}" type="presOf" srcId="{B2A8A8B6-CCF8-475A-A18C-E4097DEC164C}" destId="{C7FA1094-0F73-44A7-A886-B6883FB319D3}" srcOrd="0" destOrd="0" presId="urn:microsoft.com/office/officeart/2005/8/layout/hierarchy2"/>
    <dgm:cxn modelId="{1F724EF2-07DA-425D-B28F-B010A93F186F}" type="presOf" srcId="{B72602AF-B773-45B8-BE00-809ECA30B409}" destId="{39F7C0F4-8E9C-4FCE-B589-43E0FBC9B9DA}" srcOrd="0" destOrd="0" presId="urn:microsoft.com/office/officeart/2005/8/layout/hierarchy2"/>
    <dgm:cxn modelId="{B4B0CCF5-AB17-49F2-BD2A-ED0A712FC54B}" type="presOf" srcId="{70C5CEE7-5773-4F8A-A085-FB162AACE008}" destId="{E3E0960B-8625-4A51-877F-C8AADAF81B8C}" srcOrd="0" destOrd="0" presId="urn:microsoft.com/office/officeart/2005/8/layout/hierarchy2"/>
    <dgm:cxn modelId="{92910CF6-DB2A-4CC6-A393-D4C577ADFF2D}" type="presOf" srcId="{612D0CEE-8E49-40F0-B9B2-56587F3F28CC}" destId="{EBD848FF-01EA-42D3-ADC0-ECDA135FDE28}" srcOrd="0" destOrd="0" presId="urn:microsoft.com/office/officeart/2005/8/layout/hierarchy2"/>
    <dgm:cxn modelId="{2A7DC7F6-9306-4D0B-8C72-9DFD45BE8954}" type="presOf" srcId="{5D0271AC-29EC-4775-AE3E-9BF444B5DD52}" destId="{D7C76D66-24AA-4509-B257-90B59F36B2F4}" srcOrd="1" destOrd="0" presId="urn:microsoft.com/office/officeart/2005/8/layout/hierarchy2"/>
    <dgm:cxn modelId="{089FFFF9-5C25-4D1C-A2D9-853658F29BA5}" srcId="{35E5C350-4930-4E11-A6A8-05C9E8ECDE03}" destId="{C7831605-A04C-454B-9608-5FC8145317A8}" srcOrd="3" destOrd="0" parTransId="{45843CFB-8292-4237-9622-4E5C906ECCBD}" sibTransId="{03E6B6C8-238E-4235-8FB0-574AF423557F}"/>
    <dgm:cxn modelId="{EA32B6F1-43FA-42B3-AC33-D443D7991BD0}" type="presParOf" srcId="{8EC7852A-9458-4790-8BF2-E227AA098B3B}" destId="{2A7DD688-13E4-40D1-9288-57487AFE6B36}" srcOrd="0" destOrd="0" presId="urn:microsoft.com/office/officeart/2005/8/layout/hierarchy2"/>
    <dgm:cxn modelId="{4B054A2D-4962-4C26-B25A-96F50899254E}" type="presParOf" srcId="{2A7DD688-13E4-40D1-9288-57487AFE6B36}" destId="{F47FA307-8932-41FF-89A4-021E5B8F40A6}" srcOrd="0" destOrd="0" presId="urn:microsoft.com/office/officeart/2005/8/layout/hierarchy2"/>
    <dgm:cxn modelId="{DC86DE7C-F3E1-4902-AFB6-420075856088}" type="presParOf" srcId="{2A7DD688-13E4-40D1-9288-57487AFE6B36}" destId="{344CB568-B37E-4A18-B3C9-C881275F4C20}" srcOrd="1" destOrd="0" presId="urn:microsoft.com/office/officeart/2005/8/layout/hierarchy2"/>
    <dgm:cxn modelId="{C1A5AE68-6E0A-4410-B3FC-0571F91EB87F}" type="presParOf" srcId="{344CB568-B37E-4A18-B3C9-C881275F4C20}" destId="{E9C1CF7E-4ABB-4AC4-9CBD-C470A08CA5B6}" srcOrd="0" destOrd="0" presId="urn:microsoft.com/office/officeart/2005/8/layout/hierarchy2"/>
    <dgm:cxn modelId="{31457C27-8FB3-49D6-93CF-7EDE453FEAAB}" type="presParOf" srcId="{E9C1CF7E-4ABB-4AC4-9CBD-C470A08CA5B6}" destId="{848DE003-840A-4C9C-B892-AEA9C349104C}" srcOrd="0" destOrd="0" presId="urn:microsoft.com/office/officeart/2005/8/layout/hierarchy2"/>
    <dgm:cxn modelId="{4474AEE7-B09B-48DD-A6C1-A8098ED19CF3}" type="presParOf" srcId="{344CB568-B37E-4A18-B3C9-C881275F4C20}" destId="{1CB4D124-C90A-4B0C-9A98-7A52B1D6EBAF}" srcOrd="1" destOrd="0" presId="urn:microsoft.com/office/officeart/2005/8/layout/hierarchy2"/>
    <dgm:cxn modelId="{10D97183-E073-4C04-A20C-A001068E2381}" type="presParOf" srcId="{1CB4D124-C90A-4B0C-9A98-7A52B1D6EBAF}" destId="{202EDD98-AB99-4DAA-BFBB-A85446654DB1}" srcOrd="0" destOrd="0" presId="urn:microsoft.com/office/officeart/2005/8/layout/hierarchy2"/>
    <dgm:cxn modelId="{B228E07B-9522-42CD-97BB-04B50A687993}" type="presParOf" srcId="{1CB4D124-C90A-4B0C-9A98-7A52B1D6EBAF}" destId="{332F70A0-32D6-4A78-9CE8-9FC0242E9D0B}" srcOrd="1" destOrd="0" presId="urn:microsoft.com/office/officeart/2005/8/layout/hierarchy2"/>
    <dgm:cxn modelId="{F76E50C0-1513-45E3-BEFD-10871BC946EF}" type="presParOf" srcId="{332F70A0-32D6-4A78-9CE8-9FC0242E9D0B}" destId="{C0DF4F65-F5D3-4937-8340-774599AD3965}" srcOrd="0" destOrd="0" presId="urn:microsoft.com/office/officeart/2005/8/layout/hierarchy2"/>
    <dgm:cxn modelId="{4D27C21C-5F78-4893-90FF-A32FA87C28F4}" type="presParOf" srcId="{C0DF4F65-F5D3-4937-8340-774599AD3965}" destId="{C6AD0F44-0F27-4315-86C4-218E31695D9F}" srcOrd="0" destOrd="0" presId="urn:microsoft.com/office/officeart/2005/8/layout/hierarchy2"/>
    <dgm:cxn modelId="{F6ED8E75-DD1E-4232-859E-F14BE94431B8}" type="presParOf" srcId="{332F70A0-32D6-4A78-9CE8-9FC0242E9D0B}" destId="{4FDF57DC-608F-4BC0-9BAA-6D1B672D226C}" srcOrd="1" destOrd="0" presId="urn:microsoft.com/office/officeart/2005/8/layout/hierarchy2"/>
    <dgm:cxn modelId="{0740306A-08F3-475B-BEA4-A011912BC604}" type="presParOf" srcId="{4FDF57DC-608F-4BC0-9BAA-6D1B672D226C}" destId="{7476A05C-62F2-4419-8A67-7B53A1E7B39D}" srcOrd="0" destOrd="0" presId="urn:microsoft.com/office/officeart/2005/8/layout/hierarchy2"/>
    <dgm:cxn modelId="{871E95FF-4971-4195-AB68-A3EF6DD087BC}" type="presParOf" srcId="{4FDF57DC-608F-4BC0-9BAA-6D1B672D226C}" destId="{37CCBB24-EFE1-4265-A650-4180A8C37057}" srcOrd="1" destOrd="0" presId="urn:microsoft.com/office/officeart/2005/8/layout/hierarchy2"/>
    <dgm:cxn modelId="{52E83BF7-C8C5-4E05-B262-77977CE3DDE6}" type="presParOf" srcId="{8EC7852A-9458-4790-8BF2-E227AA098B3B}" destId="{42E71784-A7DA-48B9-A54C-DD236D99B4B5}" srcOrd="1" destOrd="0" presId="urn:microsoft.com/office/officeart/2005/8/layout/hierarchy2"/>
    <dgm:cxn modelId="{6B559C32-13F0-439B-BCC0-AB5910C282FB}" type="presParOf" srcId="{42E71784-A7DA-48B9-A54C-DD236D99B4B5}" destId="{7286B069-820F-4A93-AF31-36BCBA38CA32}" srcOrd="0" destOrd="0" presId="urn:microsoft.com/office/officeart/2005/8/layout/hierarchy2"/>
    <dgm:cxn modelId="{F3F56DF6-93C9-461D-BB24-F70528DF78D0}" type="presParOf" srcId="{42E71784-A7DA-48B9-A54C-DD236D99B4B5}" destId="{E447473C-E7B6-48DC-8F92-6B5A36738A12}" srcOrd="1" destOrd="0" presId="urn:microsoft.com/office/officeart/2005/8/layout/hierarchy2"/>
    <dgm:cxn modelId="{88C1A57D-5AA9-42A3-9126-A94757A9583B}" type="presParOf" srcId="{E447473C-E7B6-48DC-8F92-6B5A36738A12}" destId="{FB8F9137-9227-476B-8004-2DB63C0DDAD9}" srcOrd="0" destOrd="0" presId="urn:microsoft.com/office/officeart/2005/8/layout/hierarchy2"/>
    <dgm:cxn modelId="{00C0937B-CCEB-4C2D-907D-C9398A9091D6}" type="presParOf" srcId="{FB8F9137-9227-476B-8004-2DB63C0DDAD9}" destId="{D7C76D66-24AA-4509-B257-90B59F36B2F4}" srcOrd="0" destOrd="0" presId="urn:microsoft.com/office/officeart/2005/8/layout/hierarchy2"/>
    <dgm:cxn modelId="{58BB996A-9667-4641-A1C1-A3D2CD92DB62}" type="presParOf" srcId="{E447473C-E7B6-48DC-8F92-6B5A36738A12}" destId="{AF2E0AE3-D29F-4A4C-808B-C5102B60B253}" srcOrd="1" destOrd="0" presId="urn:microsoft.com/office/officeart/2005/8/layout/hierarchy2"/>
    <dgm:cxn modelId="{1C7123B7-19B0-40DA-96FD-E269EA777777}" type="presParOf" srcId="{AF2E0AE3-D29F-4A4C-808B-C5102B60B253}" destId="{E3E0960B-8625-4A51-877F-C8AADAF81B8C}" srcOrd="0" destOrd="0" presId="urn:microsoft.com/office/officeart/2005/8/layout/hierarchy2"/>
    <dgm:cxn modelId="{1BFA4BA7-704E-45EC-BD7F-5018BA6BE52C}" type="presParOf" srcId="{AF2E0AE3-D29F-4A4C-808B-C5102B60B253}" destId="{520E9601-46D4-4992-A0CF-04A28AF65F08}" srcOrd="1" destOrd="0" presId="urn:microsoft.com/office/officeart/2005/8/layout/hierarchy2"/>
    <dgm:cxn modelId="{C716E607-0E92-4CFC-95D7-3A05F99E67B3}" type="presParOf" srcId="{520E9601-46D4-4992-A0CF-04A28AF65F08}" destId="{F7E9340F-4F9B-4302-9DBE-7381FF7DDD9B}" srcOrd="0" destOrd="0" presId="urn:microsoft.com/office/officeart/2005/8/layout/hierarchy2"/>
    <dgm:cxn modelId="{05401DC5-CFC5-4B9B-BFE5-D8A290622512}" type="presParOf" srcId="{F7E9340F-4F9B-4302-9DBE-7381FF7DDD9B}" destId="{221080EA-5803-41E4-AC9F-9B77B87F6931}" srcOrd="0" destOrd="0" presId="urn:microsoft.com/office/officeart/2005/8/layout/hierarchy2"/>
    <dgm:cxn modelId="{73048453-2F2F-4D35-85E9-535B2790EA16}" type="presParOf" srcId="{520E9601-46D4-4992-A0CF-04A28AF65F08}" destId="{D657D65E-7A86-42CB-BD50-099AD551D812}" srcOrd="1" destOrd="0" presId="urn:microsoft.com/office/officeart/2005/8/layout/hierarchy2"/>
    <dgm:cxn modelId="{F0D980DC-BD6B-4CA3-88EE-CF77DACC79B0}" type="presParOf" srcId="{D657D65E-7A86-42CB-BD50-099AD551D812}" destId="{495EA574-FBA5-4D79-A9DC-1FAD9CC49D36}" srcOrd="0" destOrd="0" presId="urn:microsoft.com/office/officeart/2005/8/layout/hierarchy2"/>
    <dgm:cxn modelId="{3806DAC5-47D3-4833-B07E-E01288792F8C}" type="presParOf" srcId="{D657D65E-7A86-42CB-BD50-099AD551D812}" destId="{C0848EC0-558A-4FF9-816C-72FC8A776693}" srcOrd="1" destOrd="0" presId="urn:microsoft.com/office/officeart/2005/8/layout/hierarchy2"/>
    <dgm:cxn modelId="{5E30CB6B-A005-4BAE-B17D-31D86AC3D143}" type="presParOf" srcId="{C0848EC0-558A-4FF9-816C-72FC8A776693}" destId="{4EBECDA7-1B69-4287-8F93-9B429BDA7C34}" srcOrd="0" destOrd="0" presId="urn:microsoft.com/office/officeart/2005/8/layout/hierarchy2"/>
    <dgm:cxn modelId="{ABD37436-0FA0-44DF-B188-D65BFE437E56}" type="presParOf" srcId="{4EBECDA7-1B69-4287-8F93-9B429BDA7C34}" destId="{4C49F86D-50DE-49E2-ADBF-FDC54E81B0A2}" srcOrd="0" destOrd="0" presId="urn:microsoft.com/office/officeart/2005/8/layout/hierarchy2"/>
    <dgm:cxn modelId="{71FA6A8D-391E-4736-9729-8B9B27D1C2D3}" type="presParOf" srcId="{C0848EC0-558A-4FF9-816C-72FC8A776693}" destId="{74688E35-F4E8-416F-8247-AE3CF281091A}" srcOrd="1" destOrd="0" presId="urn:microsoft.com/office/officeart/2005/8/layout/hierarchy2"/>
    <dgm:cxn modelId="{BDE22C0B-D580-4F4F-92E1-117B2A27C220}" type="presParOf" srcId="{74688E35-F4E8-416F-8247-AE3CF281091A}" destId="{3F8E3DAC-3797-4751-93BB-DDA35DAEEC3B}" srcOrd="0" destOrd="0" presId="urn:microsoft.com/office/officeart/2005/8/layout/hierarchy2"/>
    <dgm:cxn modelId="{98366F86-B622-4C0B-8ACB-A51023AACD46}" type="presParOf" srcId="{74688E35-F4E8-416F-8247-AE3CF281091A}" destId="{1CDBC2B8-1A62-4A71-B29F-D79F3DA88BA6}" srcOrd="1" destOrd="0" presId="urn:microsoft.com/office/officeart/2005/8/layout/hierarchy2"/>
    <dgm:cxn modelId="{FF77A063-C257-4843-9895-6AFF443DE398}" type="presParOf" srcId="{520E9601-46D4-4992-A0CF-04A28AF65F08}" destId="{07708976-3AE0-4975-B5AE-7708FB1A4B45}" srcOrd="2" destOrd="0" presId="urn:microsoft.com/office/officeart/2005/8/layout/hierarchy2"/>
    <dgm:cxn modelId="{2D9B35E7-674B-43E2-9E32-C98C3F6C5699}" type="presParOf" srcId="{07708976-3AE0-4975-B5AE-7708FB1A4B45}" destId="{3AD409EF-1F85-4AD0-B032-B08B4F9658D0}" srcOrd="0" destOrd="0" presId="urn:microsoft.com/office/officeart/2005/8/layout/hierarchy2"/>
    <dgm:cxn modelId="{D30F538C-769B-4612-90A2-145F482113AD}" type="presParOf" srcId="{520E9601-46D4-4992-A0CF-04A28AF65F08}" destId="{BDA285CF-FD21-44F1-A6CC-2A526300823A}" srcOrd="3" destOrd="0" presId="urn:microsoft.com/office/officeart/2005/8/layout/hierarchy2"/>
    <dgm:cxn modelId="{B20E1D4B-6E33-40EE-8612-CBA3C43103D0}" type="presParOf" srcId="{BDA285CF-FD21-44F1-A6CC-2A526300823A}" destId="{D91D3F5D-CE12-4F1E-A189-37B6F9787461}" srcOrd="0" destOrd="0" presId="urn:microsoft.com/office/officeart/2005/8/layout/hierarchy2"/>
    <dgm:cxn modelId="{350AFDED-2E8E-42CF-B344-5055BECD9E4E}" type="presParOf" srcId="{BDA285CF-FD21-44F1-A6CC-2A526300823A}" destId="{CC0B5372-3686-4E19-BA10-2DD5DA0DFDA6}" srcOrd="1" destOrd="0" presId="urn:microsoft.com/office/officeart/2005/8/layout/hierarchy2"/>
    <dgm:cxn modelId="{6566EF74-646B-40BF-A700-6F4657DF62BC}" type="presParOf" srcId="{CC0B5372-3686-4E19-BA10-2DD5DA0DFDA6}" destId="{7646C8CB-D066-42C7-95D0-9B1646EFCFE7}" srcOrd="0" destOrd="0" presId="urn:microsoft.com/office/officeart/2005/8/layout/hierarchy2"/>
    <dgm:cxn modelId="{10532632-DE52-424D-B231-CEE24205D323}" type="presParOf" srcId="{7646C8CB-D066-42C7-95D0-9B1646EFCFE7}" destId="{B599656B-55D6-46F1-8693-972148CFDFC6}" srcOrd="0" destOrd="0" presId="urn:microsoft.com/office/officeart/2005/8/layout/hierarchy2"/>
    <dgm:cxn modelId="{46C4B72C-9334-4955-8A26-7B18A18C2299}" type="presParOf" srcId="{CC0B5372-3686-4E19-BA10-2DD5DA0DFDA6}" destId="{D296AF09-8782-4AC8-BB39-DA8888CF1072}" srcOrd="1" destOrd="0" presId="urn:microsoft.com/office/officeart/2005/8/layout/hierarchy2"/>
    <dgm:cxn modelId="{93E36E14-D4B7-43CA-BFCE-F67826D38F85}" type="presParOf" srcId="{D296AF09-8782-4AC8-BB39-DA8888CF1072}" destId="{1DC6F8EA-3F11-4412-8058-46C9DD4A1232}" srcOrd="0" destOrd="0" presId="urn:microsoft.com/office/officeart/2005/8/layout/hierarchy2"/>
    <dgm:cxn modelId="{B95A679F-C71F-484F-BAE1-404CBC5E903A}" type="presParOf" srcId="{D296AF09-8782-4AC8-BB39-DA8888CF1072}" destId="{4D33C7B4-355F-4B84-8456-921F189C0CC5}" srcOrd="1" destOrd="0" presId="urn:microsoft.com/office/officeart/2005/8/layout/hierarchy2"/>
    <dgm:cxn modelId="{DC184477-9555-4BCF-824F-8BBB67788E7D}" type="presParOf" srcId="{4D33C7B4-355F-4B84-8456-921F189C0CC5}" destId="{315ABF8C-3BF6-4B94-B530-4A4F7108FDE7}" srcOrd="0" destOrd="0" presId="urn:microsoft.com/office/officeart/2005/8/layout/hierarchy2"/>
    <dgm:cxn modelId="{2B7083D0-3318-4F68-9CC5-3EB09FCD163F}" type="presParOf" srcId="{315ABF8C-3BF6-4B94-B530-4A4F7108FDE7}" destId="{7DB64355-EC02-4CDC-AE11-AC8A6F8F73BB}" srcOrd="0" destOrd="0" presId="urn:microsoft.com/office/officeart/2005/8/layout/hierarchy2"/>
    <dgm:cxn modelId="{92DCA4D5-BBB1-4234-BCF8-FEC1FD1B19B1}" type="presParOf" srcId="{4D33C7B4-355F-4B84-8456-921F189C0CC5}" destId="{19DD3319-D926-4601-BA37-7EBF7E083A46}" srcOrd="1" destOrd="0" presId="urn:microsoft.com/office/officeart/2005/8/layout/hierarchy2"/>
    <dgm:cxn modelId="{8F04E851-D582-40D1-A929-2914F3E4D5C3}" type="presParOf" srcId="{19DD3319-D926-4601-BA37-7EBF7E083A46}" destId="{729EF1A4-012C-4BB8-8827-603667E669C6}" srcOrd="0" destOrd="0" presId="urn:microsoft.com/office/officeart/2005/8/layout/hierarchy2"/>
    <dgm:cxn modelId="{875FC608-5ACF-4EFD-B6F1-045640C6708D}" type="presParOf" srcId="{19DD3319-D926-4601-BA37-7EBF7E083A46}" destId="{65BDE5D0-2B3C-4407-826B-42F1EB0E57E8}" srcOrd="1" destOrd="0" presId="urn:microsoft.com/office/officeart/2005/8/layout/hierarchy2"/>
    <dgm:cxn modelId="{92FB34C6-67D1-49FC-856B-EA93513FA964}" type="presParOf" srcId="{CC0B5372-3686-4E19-BA10-2DD5DA0DFDA6}" destId="{CDD250F3-6032-45FD-BBA3-3C7A9F3B32D7}" srcOrd="2" destOrd="0" presId="urn:microsoft.com/office/officeart/2005/8/layout/hierarchy2"/>
    <dgm:cxn modelId="{1F77E58F-1FB4-4733-A3DA-E86737B59B59}" type="presParOf" srcId="{CDD250F3-6032-45FD-BBA3-3C7A9F3B32D7}" destId="{5061D009-A42F-450C-B22A-2A77E426207E}" srcOrd="0" destOrd="0" presId="urn:microsoft.com/office/officeart/2005/8/layout/hierarchy2"/>
    <dgm:cxn modelId="{3180E23E-DF2A-40C4-9E99-A6021FB45095}" type="presParOf" srcId="{CC0B5372-3686-4E19-BA10-2DD5DA0DFDA6}" destId="{4DF9CE58-B5E0-436D-85A7-80F8FFE040DF}" srcOrd="3" destOrd="0" presId="urn:microsoft.com/office/officeart/2005/8/layout/hierarchy2"/>
    <dgm:cxn modelId="{C5B3E7FD-F9B5-4DC5-B9AE-109B2D950D59}" type="presParOf" srcId="{4DF9CE58-B5E0-436D-85A7-80F8FFE040DF}" destId="{769D30F2-E291-4FDB-8796-A68C708105D8}" srcOrd="0" destOrd="0" presId="urn:microsoft.com/office/officeart/2005/8/layout/hierarchy2"/>
    <dgm:cxn modelId="{AF90B72C-E321-4615-82FB-6863A7DB4ADC}" type="presParOf" srcId="{4DF9CE58-B5E0-436D-85A7-80F8FFE040DF}" destId="{63BA8C27-F3D6-4F39-8C9D-6C7FF288AC44}" srcOrd="1" destOrd="0" presId="urn:microsoft.com/office/officeart/2005/8/layout/hierarchy2"/>
    <dgm:cxn modelId="{B96B5F34-0B26-4737-A4A9-372800744BA7}" type="presParOf" srcId="{63BA8C27-F3D6-4F39-8C9D-6C7FF288AC44}" destId="{96AE2133-4CAD-4E05-A7CC-2415D21057AE}" srcOrd="0" destOrd="0" presId="urn:microsoft.com/office/officeart/2005/8/layout/hierarchy2"/>
    <dgm:cxn modelId="{A46FE108-7A4D-4FC4-BC2C-447C0C75FE14}" type="presParOf" srcId="{96AE2133-4CAD-4E05-A7CC-2415D21057AE}" destId="{5C2F0ED0-8395-4C40-B4B7-79AFB0787179}" srcOrd="0" destOrd="0" presId="urn:microsoft.com/office/officeart/2005/8/layout/hierarchy2"/>
    <dgm:cxn modelId="{E905384C-216D-4564-A1FF-50E9B807ED20}" type="presParOf" srcId="{63BA8C27-F3D6-4F39-8C9D-6C7FF288AC44}" destId="{7054CC09-40A1-4F92-BFAB-DE8978F65B86}" srcOrd="1" destOrd="0" presId="urn:microsoft.com/office/officeart/2005/8/layout/hierarchy2"/>
    <dgm:cxn modelId="{6D17565E-D045-4E38-A2A9-A642275FB102}" type="presParOf" srcId="{7054CC09-40A1-4F92-BFAB-DE8978F65B86}" destId="{0C3219B1-037A-47C9-A83D-52341C3EA244}" srcOrd="0" destOrd="0" presId="urn:microsoft.com/office/officeart/2005/8/layout/hierarchy2"/>
    <dgm:cxn modelId="{1795FCB1-55D4-4B33-8412-85660AF6BF04}" type="presParOf" srcId="{7054CC09-40A1-4F92-BFAB-DE8978F65B86}" destId="{72613A01-76C9-4C47-AE75-FBCA4EC2B680}" srcOrd="1" destOrd="0" presId="urn:microsoft.com/office/officeart/2005/8/layout/hierarchy2"/>
    <dgm:cxn modelId="{AFC42D3A-4D6F-41E5-A03A-C3FAA733D58B}" type="presParOf" srcId="{63BA8C27-F3D6-4F39-8C9D-6C7FF288AC44}" destId="{C7FA1094-0F73-44A7-A886-B6883FB319D3}" srcOrd="2" destOrd="0" presId="urn:microsoft.com/office/officeart/2005/8/layout/hierarchy2"/>
    <dgm:cxn modelId="{43E946A5-3CA2-4FCC-891F-73EE25361520}" type="presParOf" srcId="{C7FA1094-0F73-44A7-A886-B6883FB319D3}" destId="{C20E5E74-DF49-4E03-B85B-D4F3013D9D1B}" srcOrd="0" destOrd="0" presId="urn:microsoft.com/office/officeart/2005/8/layout/hierarchy2"/>
    <dgm:cxn modelId="{7DF73A29-67D9-44F9-A0FA-1F1671864D0E}" type="presParOf" srcId="{63BA8C27-F3D6-4F39-8C9D-6C7FF288AC44}" destId="{E1DBBC0E-2FE3-46C9-9788-980160E7D798}" srcOrd="3" destOrd="0" presId="urn:microsoft.com/office/officeart/2005/8/layout/hierarchy2"/>
    <dgm:cxn modelId="{E6DAB32B-C7CE-4A19-872A-7B52F2FCA953}" type="presParOf" srcId="{E1DBBC0E-2FE3-46C9-9788-980160E7D798}" destId="{8C083953-1101-434E-BFE0-852F26F6BE5F}" srcOrd="0" destOrd="0" presId="urn:microsoft.com/office/officeart/2005/8/layout/hierarchy2"/>
    <dgm:cxn modelId="{956E47D4-B8A0-41E7-8249-F7D13C01E8C8}" type="presParOf" srcId="{E1DBBC0E-2FE3-46C9-9788-980160E7D798}" destId="{DC1C9308-359A-4670-893D-E20A2EF06A90}" srcOrd="1" destOrd="0" presId="urn:microsoft.com/office/officeart/2005/8/layout/hierarchy2"/>
    <dgm:cxn modelId="{09076CDB-A673-42E0-88D1-40C9B69A8865}" type="presParOf" srcId="{DC1C9308-359A-4670-893D-E20A2EF06A90}" destId="{D5C69148-AE2F-454B-B3AB-A2469D9AE98C}" srcOrd="0" destOrd="0" presId="urn:microsoft.com/office/officeart/2005/8/layout/hierarchy2"/>
    <dgm:cxn modelId="{3681F278-D9DD-4CD7-B2F0-0902CAA6ACDA}" type="presParOf" srcId="{D5C69148-AE2F-454B-B3AB-A2469D9AE98C}" destId="{C5D32D63-4003-4C59-A148-DB537C99B497}" srcOrd="0" destOrd="0" presId="urn:microsoft.com/office/officeart/2005/8/layout/hierarchy2"/>
    <dgm:cxn modelId="{3E20E767-EF09-4051-AA0B-295CFD1BA2DB}" type="presParOf" srcId="{DC1C9308-359A-4670-893D-E20A2EF06A90}" destId="{DA3704C9-287F-4626-90F1-86CA438415E8}" srcOrd="1" destOrd="0" presId="urn:microsoft.com/office/officeart/2005/8/layout/hierarchy2"/>
    <dgm:cxn modelId="{5BCF0C2F-B4D4-4964-85ED-CD2F61998487}" type="presParOf" srcId="{DA3704C9-287F-4626-90F1-86CA438415E8}" destId="{CFC711BF-1B21-4DB4-B2E5-22A410B31C20}" srcOrd="0" destOrd="0" presId="urn:microsoft.com/office/officeart/2005/8/layout/hierarchy2"/>
    <dgm:cxn modelId="{9FBAB08F-0C4D-4AAF-8C39-BD4A91C9AC93}" type="presParOf" srcId="{DA3704C9-287F-4626-90F1-86CA438415E8}" destId="{7C4449D6-D7C6-4547-B689-7CFB249196CD}" srcOrd="1" destOrd="0" presId="urn:microsoft.com/office/officeart/2005/8/layout/hierarchy2"/>
    <dgm:cxn modelId="{7E9CA614-E61D-450D-99FD-278F0761CF1E}" type="presParOf" srcId="{7C4449D6-D7C6-4547-B689-7CFB249196CD}" destId="{6EE261E3-95E8-4E0F-9449-72DE8C14AF66}" srcOrd="0" destOrd="0" presId="urn:microsoft.com/office/officeart/2005/8/layout/hierarchy2"/>
    <dgm:cxn modelId="{C255F042-2FEE-4719-AFF7-C0E27C29A832}" type="presParOf" srcId="{6EE261E3-95E8-4E0F-9449-72DE8C14AF66}" destId="{B1015636-8C9E-4189-95C4-4FA170B13C09}" srcOrd="0" destOrd="0" presId="urn:microsoft.com/office/officeart/2005/8/layout/hierarchy2"/>
    <dgm:cxn modelId="{165D1634-D253-418C-A616-6629CB50857D}" type="presParOf" srcId="{7C4449D6-D7C6-4547-B689-7CFB249196CD}" destId="{EE388028-4315-4CF2-935B-BCCDFDD996A4}" srcOrd="1" destOrd="0" presId="urn:microsoft.com/office/officeart/2005/8/layout/hierarchy2"/>
    <dgm:cxn modelId="{5064AB96-4CA6-416B-9E97-9AD7AA0B81B5}" type="presParOf" srcId="{EE388028-4315-4CF2-935B-BCCDFDD996A4}" destId="{3EB2851D-D030-447A-969D-0FF7CAD21B50}" srcOrd="0" destOrd="0" presId="urn:microsoft.com/office/officeart/2005/8/layout/hierarchy2"/>
    <dgm:cxn modelId="{BB7558B5-D875-4EBD-8C46-434C9609E67A}" type="presParOf" srcId="{EE388028-4315-4CF2-935B-BCCDFDD996A4}" destId="{30EF5E8F-C838-48BA-8F38-6AA0C73D5CB8}" srcOrd="1" destOrd="0" presId="urn:microsoft.com/office/officeart/2005/8/layout/hierarchy2"/>
    <dgm:cxn modelId="{05A2AC61-F7AB-4FAD-B99A-D71210CE5BA2}" type="presParOf" srcId="{DC1C9308-359A-4670-893D-E20A2EF06A90}" destId="{0C2D70B4-2A32-4A65-A503-F323F841EE65}" srcOrd="2" destOrd="0" presId="urn:microsoft.com/office/officeart/2005/8/layout/hierarchy2"/>
    <dgm:cxn modelId="{9575A662-87C2-4E0E-926B-F9D2EA975200}" type="presParOf" srcId="{0C2D70B4-2A32-4A65-A503-F323F841EE65}" destId="{6D27270F-732E-4E42-92F5-885F919EDB94}" srcOrd="0" destOrd="0" presId="urn:microsoft.com/office/officeart/2005/8/layout/hierarchy2"/>
    <dgm:cxn modelId="{25B0795D-3FDA-480E-A77E-789DD58BD31E}" type="presParOf" srcId="{DC1C9308-359A-4670-893D-E20A2EF06A90}" destId="{A2DFE7D5-C811-4951-AC29-DCCF8269BFBC}" srcOrd="3" destOrd="0" presId="urn:microsoft.com/office/officeart/2005/8/layout/hierarchy2"/>
    <dgm:cxn modelId="{783C1566-0209-413E-99F8-EE0982D0E8C0}" type="presParOf" srcId="{A2DFE7D5-C811-4951-AC29-DCCF8269BFBC}" destId="{39F7C0F4-8E9C-4FCE-B589-43E0FBC9B9DA}" srcOrd="0" destOrd="0" presId="urn:microsoft.com/office/officeart/2005/8/layout/hierarchy2"/>
    <dgm:cxn modelId="{5423CB11-7B72-4AC8-883C-80F489F20225}" type="presParOf" srcId="{A2DFE7D5-C811-4951-AC29-DCCF8269BFBC}" destId="{60EF939A-EF2B-472E-BC81-8B8D21B3122F}" srcOrd="1" destOrd="0" presId="urn:microsoft.com/office/officeart/2005/8/layout/hierarchy2"/>
    <dgm:cxn modelId="{F975BB3B-CD29-4BCF-AD27-DF3D7E602B47}" type="presParOf" srcId="{DC1C9308-359A-4670-893D-E20A2EF06A90}" destId="{EBD848FF-01EA-42D3-ADC0-ECDA135FDE28}" srcOrd="4" destOrd="0" presId="urn:microsoft.com/office/officeart/2005/8/layout/hierarchy2"/>
    <dgm:cxn modelId="{93D91215-5975-4B81-975A-C90187EC7851}" type="presParOf" srcId="{EBD848FF-01EA-42D3-ADC0-ECDA135FDE28}" destId="{A5608923-E30C-4438-A1D7-B2AD4238A51C}" srcOrd="0" destOrd="0" presId="urn:microsoft.com/office/officeart/2005/8/layout/hierarchy2"/>
    <dgm:cxn modelId="{CC5F4E4A-FFA3-4D5A-8CF6-27247B75D6F1}" type="presParOf" srcId="{DC1C9308-359A-4670-893D-E20A2EF06A90}" destId="{1EB66F96-36AA-4434-9553-5D12E6276CB5}" srcOrd="5" destOrd="0" presId="urn:microsoft.com/office/officeart/2005/8/layout/hierarchy2"/>
    <dgm:cxn modelId="{330259CA-CA13-4BA4-83D2-D1E475810A43}" type="presParOf" srcId="{1EB66F96-36AA-4434-9553-5D12E6276CB5}" destId="{ECD88BC4-0B66-4871-9800-2F4E90337C3B}" srcOrd="0" destOrd="0" presId="urn:microsoft.com/office/officeart/2005/8/layout/hierarchy2"/>
    <dgm:cxn modelId="{21153091-C7FB-46D5-A603-96B9A955F7EA}" type="presParOf" srcId="{1EB66F96-36AA-4434-9553-5D12E6276CB5}" destId="{463CE310-2D5E-4900-BBD8-A69E148913A4}" srcOrd="1" destOrd="0" presId="urn:microsoft.com/office/officeart/2005/8/layout/hierarchy2"/>
    <dgm:cxn modelId="{2C3BA2DF-FA1A-4E87-90C7-AEF1FEF1772E}" type="presParOf" srcId="{63BA8C27-F3D6-4F39-8C9D-6C7FF288AC44}" destId="{F059D12D-416D-498D-A567-6F8AB18B266F}" srcOrd="4" destOrd="0" presId="urn:microsoft.com/office/officeart/2005/8/layout/hierarchy2"/>
    <dgm:cxn modelId="{C82C9853-8570-4701-8258-A2457DE0F54E}" type="presParOf" srcId="{F059D12D-416D-498D-A567-6F8AB18B266F}" destId="{61AA4D50-AE36-4961-88CF-E3727BEF086C}" srcOrd="0" destOrd="0" presId="urn:microsoft.com/office/officeart/2005/8/layout/hierarchy2"/>
    <dgm:cxn modelId="{CF229E04-F056-4675-A4D7-F43B6E675110}" type="presParOf" srcId="{63BA8C27-F3D6-4F39-8C9D-6C7FF288AC44}" destId="{14703205-1D92-42B4-B3C6-8FCEE15915E9}" srcOrd="5" destOrd="0" presId="urn:microsoft.com/office/officeart/2005/8/layout/hierarchy2"/>
    <dgm:cxn modelId="{7A64C7B5-0B97-4CF7-806E-3C6A96B70103}" type="presParOf" srcId="{14703205-1D92-42B4-B3C6-8FCEE15915E9}" destId="{3FF46444-8F9F-4098-8E21-CAB85EEF203B}" srcOrd="0" destOrd="0" presId="urn:microsoft.com/office/officeart/2005/8/layout/hierarchy2"/>
    <dgm:cxn modelId="{E08FBAA9-9E40-406E-AC3F-CD27846A5C93}" type="presParOf" srcId="{14703205-1D92-42B4-B3C6-8FCEE15915E9}" destId="{6C44FE16-CBFA-4002-9316-D8AFAE646C1B}" srcOrd="1" destOrd="0" presId="urn:microsoft.com/office/officeart/2005/8/layout/hierarchy2"/>
    <dgm:cxn modelId="{0F4BE5BB-1937-4D6F-9274-8B8E107DFB26}" type="presParOf" srcId="{520E9601-46D4-4992-A0CF-04A28AF65F08}" destId="{F131F198-1D56-43ED-B0EB-0836A9914FA3}" srcOrd="4" destOrd="0" presId="urn:microsoft.com/office/officeart/2005/8/layout/hierarchy2"/>
    <dgm:cxn modelId="{6BA2A200-8813-4BAA-A61F-6BC329158515}" type="presParOf" srcId="{F131F198-1D56-43ED-B0EB-0836A9914FA3}" destId="{D54843E0-22D3-4507-AFD0-F732D8E98EAE}" srcOrd="0" destOrd="0" presId="urn:microsoft.com/office/officeart/2005/8/layout/hierarchy2"/>
    <dgm:cxn modelId="{9D572225-130F-439F-8BEA-DDEA83A27CF1}" type="presParOf" srcId="{520E9601-46D4-4992-A0CF-04A28AF65F08}" destId="{9D54889A-EA76-476C-81E6-D53A73FD0F87}" srcOrd="5" destOrd="0" presId="urn:microsoft.com/office/officeart/2005/8/layout/hierarchy2"/>
    <dgm:cxn modelId="{0206E73C-1AF9-4E0B-8578-A4DE39A7273E}" type="presParOf" srcId="{9D54889A-EA76-476C-81E6-D53A73FD0F87}" destId="{45EE50FB-EFCE-4BEE-948E-55034A803DCB}" srcOrd="0" destOrd="0" presId="urn:microsoft.com/office/officeart/2005/8/layout/hierarchy2"/>
    <dgm:cxn modelId="{278D2724-83DD-4782-8047-4F353FAC0BD2}" type="presParOf" srcId="{9D54889A-EA76-476C-81E6-D53A73FD0F87}" destId="{B091FD95-CF21-4EAB-8562-F6A8A3CD5345}" srcOrd="1" destOrd="0" presId="urn:microsoft.com/office/officeart/2005/8/layout/hierarchy2"/>
    <dgm:cxn modelId="{86E75421-B08C-4477-9802-CE93BF9AB914}" type="presParOf" srcId="{8EC7852A-9458-4790-8BF2-E227AA098B3B}" destId="{A593497A-BDB5-42D9-ADBF-E4DBBBE28F1B}" srcOrd="2" destOrd="0" presId="urn:microsoft.com/office/officeart/2005/8/layout/hierarchy2"/>
    <dgm:cxn modelId="{234369DB-BFAF-4241-B170-6DFEB0DB5EA7}" type="presParOf" srcId="{A593497A-BDB5-42D9-ADBF-E4DBBBE28F1B}" destId="{624CF4B0-D1A4-4055-8E95-23118CF89F72}" srcOrd="0" destOrd="0" presId="urn:microsoft.com/office/officeart/2005/8/layout/hierarchy2"/>
    <dgm:cxn modelId="{1B53A86B-AF63-4357-BA25-9D128C11410D}" type="presParOf" srcId="{A593497A-BDB5-42D9-ADBF-E4DBBBE28F1B}" destId="{758F3983-8EEC-4D77-96D6-C4D34D4035F5}" srcOrd="1" destOrd="0" presId="urn:microsoft.com/office/officeart/2005/8/layout/hierarchy2"/>
    <dgm:cxn modelId="{8999CBA8-F875-4B6D-BAF5-0DD23E9AAA3C}" type="presParOf" srcId="{8EC7852A-9458-4790-8BF2-E227AA098B3B}" destId="{28D64EE9-B9C2-4E6A-9726-C9794F26BA05}" srcOrd="3" destOrd="0" presId="urn:microsoft.com/office/officeart/2005/8/layout/hierarchy2"/>
    <dgm:cxn modelId="{21FA4531-1ECB-4072-8E3C-F87B19BFF0B1}" type="presParOf" srcId="{28D64EE9-B9C2-4E6A-9726-C9794F26BA05}" destId="{1AF0D6A7-64F0-4293-BD1F-D787BF90A4D5}" srcOrd="0" destOrd="0" presId="urn:microsoft.com/office/officeart/2005/8/layout/hierarchy2"/>
    <dgm:cxn modelId="{B5289644-71E5-478F-AFB6-24A8A4EB27FA}" type="presParOf" srcId="{28D64EE9-B9C2-4E6A-9726-C9794F26BA05}" destId="{08F8F9F8-A8BA-40A6-ABEF-6D17E85DBB9B}" srcOrd="1" destOrd="0" presId="urn:microsoft.com/office/officeart/2005/8/layout/hierarchy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FA307-8932-41FF-89A4-021E5B8F40A6}">
      <dsp:nvSpPr>
        <dsp:cNvPr id="0" name=""/>
        <dsp:cNvSpPr/>
      </dsp:nvSpPr>
      <dsp:spPr>
        <a:xfrm>
          <a:off x="2429" y="1340589"/>
          <a:ext cx="1162697" cy="581348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ML Model/Supervisor/Human Operator</a:t>
          </a:r>
        </a:p>
      </dsp:txBody>
      <dsp:txXfrm>
        <a:off x="19456" y="1357616"/>
        <a:ext cx="1128643" cy="547294"/>
      </dsp:txXfrm>
    </dsp:sp>
    <dsp:sp modelId="{E9C1CF7E-4ABB-4AC4-9CBD-C470A08CA5B6}">
      <dsp:nvSpPr>
        <dsp:cNvPr id="0" name=""/>
        <dsp:cNvSpPr/>
      </dsp:nvSpPr>
      <dsp:spPr>
        <a:xfrm>
          <a:off x="1165126" y="1623343"/>
          <a:ext cx="46507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65079" y="7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386039" y="1619637"/>
        <a:ext cx="23253" cy="23253"/>
      </dsp:txXfrm>
    </dsp:sp>
    <dsp:sp modelId="{202EDD98-AB99-4DAA-BFBB-A85446654DB1}">
      <dsp:nvSpPr>
        <dsp:cNvPr id="0" name=""/>
        <dsp:cNvSpPr/>
      </dsp:nvSpPr>
      <dsp:spPr>
        <a:xfrm>
          <a:off x="1630206" y="1340589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LPI-</a:t>
          </a:r>
          <a:r>
            <a:rPr lang="en-GB" sz="800" kern="1200" dirty="0" err="1"/>
            <a:t>Py</a:t>
          </a:r>
          <a:r>
            <a:rPr lang="en-GB" sz="800" kern="1200" dirty="0"/>
            <a:t>: Experimental Calibrations</a:t>
          </a:r>
        </a:p>
      </dsp:txBody>
      <dsp:txXfrm>
        <a:off x="1647233" y="1357616"/>
        <a:ext cx="1128643" cy="547294"/>
      </dsp:txXfrm>
    </dsp:sp>
    <dsp:sp modelId="{C0DF4F65-F5D3-4937-8340-774599AD3965}">
      <dsp:nvSpPr>
        <dsp:cNvPr id="0" name=""/>
        <dsp:cNvSpPr/>
      </dsp:nvSpPr>
      <dsp:spPr>
        <a:xfrm>
          <a:off x="2792903" y="1623343"/>
          <a:ext cx="46507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65079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13816" y="1619637"/>
        <a:ext cx="23253" cy="23253"/>
      </dsp:txXfrm>
    </dsp:sp>
    <dsp:sp modelId="{7476A05C-62F2-4419-8A67-7B53A1E7B39D}">
      <dsp:nvSpPr>
        <dsp:cNvPr id="0" name=""/>
        <dsp:cNvSpPr/>
      </dsp:nvSpPr>
      <dsp:spPr>
        <a:xfrm>
          <a:off x="3257983" y="1340589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BISHOP</a:t>
          </a:r>
        </a:p>
      </dsp:txBody>
      <dsp:txXfrm>
        <a:off x="3275010" y="1357616"/>
        <a:ext cx="1128643" cy="547294"/>
      </dsp:txXfrm>
    </dsp:sp>
    <dsp:sp modelId="{7286B069-820F-4A93-AF31-36BCBA38CA32}">
      <dsp:nvSpPr>
        <dsp:cNvPr id="0" name=""/>
        <dsp:cNvSpPr/>
      </dsp:nvSpPr>
      <dsp:spPr>
        <a:xfrm>
          <a:off x="2429" y="3011968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LPI-Py: Database</a:t>
          </a:r>
        </a:p>
      </dsp:txBody>
      <dsp:txXfrm>
        <a:off x="19456" y="3028995"/>
        <a:ext cx="1128643" cy="547294"/>
      </dsp:txXfrm>
    </dsp:sp>
    <dsp:sp modelId="{FB8F9137-9227-476B-8004-2DB63C0DDAD9}">
      <dsp:nvSpPr>
        <dsp:cNvPr id="0" name=""/>
        <dsp:cNvSpPr/>
      </dsp:nvSpPr>
      <dsp:spPr>
        <a:xfrm>
          <a:off x="1165126" y="3294721"/>
          <a:ext cx="46507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65079" y="7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386039" y="3291015"/>
        <a:ext cx="23253" cy="23253"/>
      </dsp:txXfrm>
    </dsp:sp>
    <dsp:sp modelId="{E3E0960B-8625-4A51-877F-C8AADAF81B8C}">
      <dsp:nvSpPr>
        <dsp:cNvPr id="0" name=""/>
        <dsp:cNvSpPr/>
      </dsp:nvSpPr>
      <dsp:spPr>
        <a:xfrm>
          <a:off x="1630206" y="3011968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LPI-Py: Analysis</a:t>
          </a:r>
        </a:p>
      </dsp:txBody>
      <dsp:txXfrm>
        <a:off x="1647233" y="3028995"/>
        <a:ext cx="1128643" cy="547294"/>
      </dsp:txXfrm>
    </dsp:sp>
    <dsp:sp modelId="{F7E9340F-4F9B-4302-9DBE-7381FF7DDD9B}">
      <dsp:nvSpPr>
        <dsp:cNvPr id="0" name=""/>
        <dsp:cNvSpPr/>
      </dsp:nvSpPr>
      <dsp:spPr>
        <a:xfrm rot="17692822">
          <a:off x="2472731" y="2793307"/>
          <a:ext cx="110542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105423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997807" y="2773593"/>
        <a:ext cx="55271" cy="55271"/>
      </dsp:txXfrm>
    </dsp:sp>
    <dsp:sp modelId="{495EA574-FBA5-4D79-A9DC-1FAD9CC49D36}">
      <dsp:nvSpPr>
        <dsp:cNvPr id="0" name=""/>
        <dsp:cNvSpPr/>
      </dsp:nvSpPr>
      <dsp:spPr>
        <a:xfrm>
          <a:off x="3257983" y="2009141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DARB Data Capture</a:t>
          </a:r>
        </a:p>
      </dsp:txBody>
      <dsp:txXfrm>
        <a:off x="3275010" y="2026168"/>
        <a:ext cx="1128643" cy="547294"/>
      </dsp:txXfrm>
    </dsp:sp>
    <dsp:sp modelId="{4EBECDA7-1B69-4287-8F93-9B429BDA7C34}">
      <dsp:nvSpPr>
        <dsp:cNvPr id="0" name=""/>
        <dsp:cNvSpPr/>
      </dsp:nvSpPr>
      <dsp:spPr>
        <a:xfrm>
          <a:off x="4420680" y="2291894"/>
          <a:ext cx="46507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65079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41593" y="2288188"/>
        <a:ext cx="23253" cy="23253"/>
      </dsp:txXfrm>
    </dsp:sp>
    <dsp:sp modelId="{3F8E3DAC-3797-4751-93BB-DDA35DAEEC3B}">
      <dsp:nvSpPr>
        <dsp:cNvPr id="0" name=""/>
        <dsp:cNvSpPr/>
      </dsp:nvSpPr>
      <dsp:spPr>
        <a:xfrm>
          <a:off x="4885760" y="2009141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Online Plasma/Radiation Diagnostics</a:t>
          </a:r>
        </a:p>
      </dsp:txBody>
      <dsp:txXfrm>
        <a:off x="4902787" y="2026168"/>
        <a:ext cx="1128643" cy="547294"/>
      </dsp:txXfrm>
    </dsp:sp>
    <dsp:sp modelId="{07708976-3AE0-4975-B5AE-7708FB1A4B45}">
      <dsp:nvSpPr>
        <dsp:cNvPr id="0" name=""/>
        <dsp:cNvSpPr/>
      </dsp:nvSpPr>
      <dsp:spPr>
        <a:xfrm rot="20590021">
          <a:off x="2782642" y="3225366"/>
          <a:ext cx="47899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78998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10166" y="3221312"/>
        <a:ext cx="23949" cy="23949"/>
      </dsp:txXfrm>
    </dsp:sp>
    <dsp:sp modelId="{D91D3F5D-CE12-4F1E-A189-37B6F9787461}">
      <dsp:nvSpPr>
        <dsp:cNvPr id="0" name=""/>
        <dsp:cNvSpPr/>
      </dsp:nvSpPr>
      <dsp:spPr>
        <a:xfrm>
          <a:off x="3251378" y="2873258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Shot Database</a:t>
          </a:r>
        </a:p>
      </dsp:txBody>
      <dsp:txXfrm>
        <a:off x="3268405" y="2890285"/>
        <a:ext cx="1128643" cy="547294"/>
      </dsp:txXfrm>
    </dsp:sp>
    <dsp:sp modelId="{7646C8CB-D066-42C7-95D0-9B1646EFCFE7}">
      <dsp:nvSpPr>
        <dsp:cNvPr id="0" name=""/>
        <dsp:cNvSpPr/>
      </dsp:nvSpPr>
      <dsp:spPr>
        <a:xfrm rot="1042152">
          <a:off x="4402009" y="3235013"/>
          <a:ext cx="52928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29280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53417" y="3229703"/>
        <a:ext cx="26464" cy="26464"/>
      </dsp:txXfrm>
    </dsp:sp>
    <dsp:sp modelId="{1DC6F8EA-3F11-4412-8058-46C9DD4A1232}">
      <dsp:nvSpPr>
        <dsp:cNvPr id="0" name=""/>
        <dsp:cNvSpPr/>
      </dsp:nvSpPr>
      <dsp:spPr>
        <a:xfrm>
          <a:off x="4919222" y="3031263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Laser Diagnostics</a:t>
          </a:r>
        </a:p>
      </dsp:txBody>
      <dsp:txXfrm>
        <a:off x="4936249" y="3048290"/>
        <a:ext cx="1128643" cy="547294"/>
      </dsp:txXfrm>
    </dsp:sp>
    <dsp:sp modelId="{315ABF8C-3BF6-4B94-B530-4A4F7108FDE7}">
      <dsp:nvSpPr>
        <dsp:cNvPr id="0" name=""/>
        <dsp:cNvSpPr/>
      </dsp:nvSpPr>
      <dsp:spPr>
        <a:xfrm rot="19240587">
          <a:off x="6018755" y="3137231"/>
          <a:ext cx="55794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557947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283780" y="3131203"/>
        <a:ext cx="27897" cy="27897"/>
      </dsp:txXfrm>
    </dsp:sp>
    <dsp:sp modelId="{729EF1A4-012C-4BB8-8827-603667E669C6}">
      <dsp:nvSpPr>
        <dsp:cNvPr id="0" name=""/>
        <dsp:cNvSpPr/>
      </dsp:nvSpPr>
      <dsp:spPr>
        <a:xfrm>
          <a:off x="6513537" y="2677692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Focal spot camera </a:t>
          </a:r>
        </a:p>
      </dsp:txBody>
      <dsp:txXfrm>
        <a:off x="6530564" y="2694719"/>
        <a:ext cx="1128643" cy="547294"/>
      </dsp:txXfrm>
    </dsp:sp>
    <dsp:sp modelId="{CDD250F3-6032-45FD-BBA3-3C7A9F3B32D7}">
      <dsp:nvSpPr>
        <dsp:cNvPr id="0" name=""/>
        <dsp:cNvSpPr/>
      </dsp:nvSpPr>
      <dsp:spPr>
        <a:xfrm rot="4052974">
          <a:off x="4032344" y="3726779"/>
          <a:ext cx="1235148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235148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619039" y="3703822"/>
        <a:ext cx="61757" cy="61757"/>
      </dsp:txXfrm>
    </dsp:sp>
    <dsp:sp modelId="{769D30F2-E291-4FDB-8796-A68C708105D8}">
      <dsp:nvSpPr>
        <dsp:cNvPr id="0" name=""/>
        <dsp:cNvSpPr/>
      </dsp:nvSpPr>
      <dsp:spPr>
        <a:xfrm>
          <a:off x="4885760" y="4014794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Lab monitoring (drive values, shutters, interlocks, filters) </a:t>
          </a:r>
        </a:p>
      </dsp:txBody>
      <dsp:txXfrm>
        <a:off x="4902787" y="4031821"/>
        <a:ext cx="1128643" cy="547294"/>
      </dsp:txXfrm>
    </dsp:sp>
    <dsp:sp modelId="{96AE2133-4CAD-4E05-A7CC-2415D21057AE}">
      <dsp:nvSpPr>
        <dsp:cNvPr id="0" name=""/>
        <dsp:cNvSpPr/>
      </dsp:nvSpPr>
      <dsp:spPr>
        <a:xfrm rot="18289469">
          <a:off x="5873793" y="3963272"/>
          <a:ext cx="81440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814407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260637" y="3950833"/>
        <a:ext cx="40720" cy="40720"/>
      </dsp:txXfrm>
    </dsp:sp>
    <dsp:sp modelId="{0C3219B1-037A-47C9-A83D-52341C3EA244}">
      <dsp:nvSpPr>
        <dsp:cNvPr id="0" name=""/>
        <dsp:cNvSpPr/>
      </dsp:nvSpPr>
      <dsp:spPr>
        <a:xfrm>
          <a:off x="6513537" y="3346243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Target System</a:t>
          </a:r>
        </a:p>
      </dsp:txBody>
      <dsp:txXfrm>
        <a:off x="6530564" y="3363270"/>
        <a:ext cx="1128643" cy="547294"/>
      </dsp:txXfrm>
    </dsp:sp>
    <dsp:sp modelId="{C7FA1094-0F73-44A7-A886-B6883FB319D3}">
      <dsp:nvSpPr>
        <dsp:cNvPr id="0" name=""/>
        <dsp:cNvSpPr/>
      </dsp:nvSpPr>
      <dsp:spPr>
        <a:xfrm>
          <a:off x="6048457" y="4297548"/>
          <a:ext cx="46507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65079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269370" y="4293842"/>
        <a:ext cx="23253" cy="23253"/>
      </dsp:txXfrm>
    </dsp:sp>
    <dsp:sp modelId="{8C083953-1101-434E-BFE0-852F26F6BE5F}">
      <dsp:nvSpPr>
        <dsp:cNvPr id="0" name=""/>
        <dsp:cNvSpPr/>
      </dsp:nvSpPr>
      <dsp:spPr>
        <a:xfrm>
          <a:off x="6513537" y="4014794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Parabola, beamline, AO and waveplates</a:t>
          </a:r>
        </a:p>
      </dsp:txBody>
      <dsp:txXfrm>
        <a:off x="6530564" y="4031821"/>
        <a:ext cx="1128643" cy="547294"/>
      </dsp:txXfrm>
    </dsp:sp>
    <dsp:sp modelId="{D5C69148-AE2F-454B-B3AB-A2469D9AE98C}">
      <dsp:nvSpPr>
        <dsp:cNvPr id="0" name=""/>
        <dsp:cNvSpPr/>
      </dsp:nvSpPr>
      <dsp:spPr>
        <a:xfrm rot="18289469">
          <a:off x="7501570" y="3963272"/>
          <a:ext cx="81440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814407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888414" y="3950833"/>
        <a:ext cx="40720" cy="40720"/>
      </dsp:txXfrm>
    </dsp:sp>
    <dsp:sp modelId="{CFC711BF-1B21-4DB4-B2E5-22A410B31C20}">
      <dsp:nvSpPr>
        <dsp:cNvPr id="0" name=""/>
        <dsp:cNvSpPr/>
      </dsp:nvSpPr>
      <dsp:spPr>
        <a:xfrm>
          <a:off x="8141314" y="3346243"/>
          <a:ext cx="1162697" cy="58134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Drive System</a:t>
          </a:r>
        </a:p>
      </dsp:txBody>
      <dsp:txXfrm>
        <a:off x="8158341" y="3363270"/>
        <a:ext cx="1128643" cy="547294"/>
      </dsp:txXfrm>
    </dsp:sp>
    <dsp:sp modelId="{6EE261E3-95E8-4E0F-9449-72DE8C14AF66}">
      <dsp:nvSpPr>
        <dsp:cNvPr id="0" name=""/>
        <dsp:cNvSpPr/>
      </dsp:nvSpPr>
      <dsp:spPr>
        <a:xfrm rot="3566234">
          <a:off x="9078056" y="4024840"/>
          <a:ext cx="919419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19419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9514780" y="4009776"/>
        <a:ext cx="45970" cy="45970"/>
      </dsp:txXfrm>
    </dsp:sp>
    <dsp:sp modelId="{3EB2851D-D030-447A-969D-0FF7CAD21B50}">
      <dsp:nvSpPr>
        <dsp:cNvPr id="0" name=""/>
        <dsp:cNvSpPr/>
      </dsp:nvSpPr>
      <dsp:spPr>
        <a:xfrm>
          <a:off x="9771520" y="4137930"/>
          <a:ext cx="1162697" cy="58134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SCAPA Laser</a:t>
          </a:r>
        </a:p>
      </dsp:txBody>
      <dsp:txXfrm>
        <a:off x="9788547" y="4154957"/>
        <a:ext cx="1128643" cy="547294"/>
      </dsp:txXfrm>
    </dsp:sp>
    <dsp:sp modelId="{0C2D70B4-2A32-4A65-A503-F323F841EE65}">
      <dsp:nvSpPr>
        <dsp:cNvPr id="0" name=""/>
        <dsp:cNvSpPr/>
      </dsp:nvSpPr>
      <dsp:spPr>
        <a:xfrm rot="712377">
          <a:off x="7671163" y="4346317"/>
          <a:ext cx="474082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474082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896352" y="4342386"/>
        <a:ext cx="23704" cy="23704"/>
      </dsp:txXfrm>
    </dsp:sp>
    <dsp:sp modelId="{39F7C0F4-8E9C-4FCE-B589-43E0FBC9B9DA}">
      <dsp:nvSpPr>
        <dsp:cNvPr id="0" name=""/>
        <dsp:cNvSpPr/>
      </dsp:nvSpPr>
      <dsp:spPr>
        <a:xfrm>
          <a:off x="8140174" y="4112333"/>
          <a:ext cx="1162697" cy="58134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Trigger System</a:t>
          </a:r>
        </a:p>
      </dsp:txBody>
      <dsp:txXfrm>
        <a:off x="8157201" y="4129360"/>
        <a:ext cx="1128643" cy="547294"/>
      </dsp:txXfrm>
    </dsp:sp>
    <dsp:sp modelId="{EBD848FF-01EA-42D3-ADC0-ECDA135FDE28}">
      <dsp:nvSpPr>
        <dsp:cNvPr id="0" name=""/>
        <dsp:cNvSpPr/>
      </dsp:nvSpPr>
      <dsp:spPr>
        <a:xfrm rot="3774480">
          <a:off x="7413060" y="4727784"/>
          <a:ext cx="966522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966522" y="792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872158" y="4711542"/>
        <a:ext cx="48326" cy="48326"/>
      </dsp:txXfrm>
    </dsp:sp>
    <dsp:sp modelId="{ECD88BC4-0B66-4871-9800-2F4E90337C3B}">
      <dsp:nvSpPr>
        <dsp:cNvPr id="0" name=""/>
        <dsp:cNvSpPr/>
      </dsp:nvSpPr>
      <dsp:spPr>
        <a:xfrm>
          <a:off x="8116409" y="4875266"/>
          <a:ext cx="1162697" cy="58134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Vacuum System</a:t>
          </a:r>
        </a:p>
      </dsp:txBody>
      <dsp:txXfrm>
        <a:off x="8133436" y="4892293"/>
        <a:ext cx="1128643" cy="547294"/>
      </dsp:txXfrm>
    </dsp:sp>
    <dsp:sp modelId="{F059D12D-416D-498D-A567-6F8AB18B266F}">
      <dsp:nvSpPr>
        <dsp:cNvPr id="0" name=""/>
        <dsp:cNvSpPr/>
      </dsp:nvSpPr>
      <dsp:spPr>
        <a:xfrm rot="3310531">
          <a:off x="5873793" y="4631823"/>
          <a:ext cx="814407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814407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260637" y="4619384"/>
        <a:ext cx="40720" cy="40720"/>
      </dsp:txXfrm>
    </dsp:sp>
    <dsp:sp modelId="{3FF46444-8F9F-4098-8E21-CAB85EEF203B}">
      <dsp:nvSpPr>
        <dsp:cNvPr id="0" name=""/>
        <dsp:cNvSpPr/>
      </dsp:nvSpPr>
      <dsp:spPr>
        <a:xfrm>
          <a:off x="6513537" y="4683346"/>
          <a:ext cx="1162697" cy="5813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Plasma mirror System</a:t>
          </a:r>
        </a:p>
      </dsp:txBody>
      <dsp:txXfrm>
        <a:off x="6530564" y="4700373"/>
        <a:ext cx="1128643" cy="547294"/>
      </dsp:txXfrm>
    </dsp:sp>
    <dsp:sp modelId="{F131F198-1D56-43ED-B0EB-0836A9914FA3}">
      <dsp:nvSpPr>
        <dsp:cNvPr id="0" name=""/>
        <dsp:cNvSpPr/>
      </dsp:nvSpPr>
      <dsp:spPr>
        <a:xfrm rot="3144513">
          <a:off x="2644255" y="3596758"/>
          <a:ext cx="762353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762353" y="7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006373" y="3585620"/>
        <a:ext cx="38117" cy="38117"/>
      </dsp:txXfrm>
    </dsp:sp>
    <dsp:sp modelId="{45EE50FB-EFCE-4BEE-948E-55034A803DCB}">
      <dsp:nvSpPr>
        <dsp:cNvPr id="0" name=""/>
        <dsp:cNvSpPr/>
      </dsp:nvSpPr>
      <dsp:spPr>
        <a:xfrm>
          <a:off x="3257959" y="3616041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LPI-Py: Experiment Configuration</a:t>
          </a:r>
        </a:p>
      </dsp:txBody>
      <dsp:txXfrm>
        <a:off x="3274986" y="3633068"/>
        <a:ext cx="1128643" cy="547294"/>
      </dsp:txXfrm>
    </dsp:sp>
    <dsp:sp modelId="{624CF4B0-D1A4-4055-8E95-23118CF89F72}">
      <dsp:nvSpPr>
        <dsp:cNvPr id="0" name=""/>
        <dsp:cNvSpPr/>
      </dsp:nvSpPr>
      <dsp:spPr>
        <a:xfrm>
          <a:off x="2429" y="3680519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Data Visualization</a:t>
          </a:r>
        </a:p>
      </dsp:txBody>
      <dsp:txXfrm>
        <a:off x="19456" y="3697546"/>
        <a:ext cx="1128643" cy="547294"/>
      </dsp:txXfrm>
    </dsp:sp>
    <dsp:sp modelId="{1AF0D6A7-64F0-4293-BD1F-D787BF90A4D5}">
      <dsp:nvSpPr>
        <dsp:cNvPr id="0" name=""/>
        <dsp:cNvSpPr/>
      </dsp:nvSpPr>
      <dsp:spPr>
        <a:xfrm>
          <a:off x="2429" y="4349070"/>
          <a:ext cx="1162697" cy="581348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LPI-Py: Physics Models</a:t>
          </a:r>
        </a:p>
      </dsp:txBody>
      <dsp:txXfrm>
        <a:off x="19456" y="4366097"/>
        <a:ext cx="1128643" cy="547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5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4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4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8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4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5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5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3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601A7-6ABF-4827-86FF-3AA108385B38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BC5CB-C5A2-4155-A5EE-0A1E210D8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7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3"/>
          <p:cNvSpPr/>
          <p:nvPr/>
        </p:nvSpPr>
        <p:spPr>
          <a:xfrm>
            <a:off x="273050" y="2469983"/>
            <a:ext cx="11645900" cy="590929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>
            <a:lvl1pPr defTabSz="457200"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/>
            <a:r>
              <a:rPr lang="en-GB" sz="3200" dirty="0">
                <a:solidFill>
                  <a:prstClr val="black"/>
                </a:solidFill>
              </a:rPr>
              <a:t>WP2: Update on first LhARA beamtime on SCAPA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Shape 154"/>
          <p:cNvSpPr/>
          <p:nvPr/>
        </p:nvSpPr>
        <p:spPr>
          <a:xfrm>
            <a:off x="1885786" y="3871832"/>
            <a:ext cx="8949106" cy="148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Ross Gray</a:t>
            </a:r>
          </a:p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University of Strathclyde, Glasgow,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UK</a:t>
            </a:r>
          </a:p>
        </p:txBody>
      </p:sp>
      <p:sp>
        <p:nvSpPr>
          <p:cNvPr id="11" name="Shape 155"/>
          <p:cNvSpPr/>
          <p:nvPr/>
        </p:nvSpPr>
        <p:spPr>
          <a:xfrm>
            <a:off x="1748436" y="5503740"/>
            <a:ext cx="9223806" cy="52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28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20</a:t>
            </a:r>
            <a:r>
              <a:rPr lang="en-GB" sz="2800" baseline="300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th</a:t>
            </a:r>
            <a:r>
              <a:rPr lang="en-GB" sz="2800" dirty="0">
                <a:solidFill>
                  <a:srgbClr val="FFFFFF"/>
                </a:solidFill>
                <a:latin typeface="Helvetica"/>
                <a:cs typeface="Helvetica"/>
                <a:sym typeface="Helvetica"/>
              </a:rPr>
              <a:t> September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2023</a:t>
            </a:r>
            <a:endParaRPr lang="en-GB" sz="2800" dirty="0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pic>
        <p:nvPicPr>
          <p:cNvPr id="12" name="University_of_Strathclyde_Logo.png"/>
          <p:cNvPicPr>
            <a:picLocks noChangeAspect="1"/>
          </p:cNvPicPr>
          <p:nvPr/>
        </p:nvPicPr>
        <p:blipFill>
          <a:blip r:embed="rId2"/>
          <a:srcRect l="5481"/>
          <a:stretch>
            <a:fillRect/>
          </a:stretch>
        </p:blipFill>
        <p:spPr>
          <a:xfrm>
            <a:off x="10483993" y="62886"/>
            <a:ext cx="1631807" cy="1930400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/>
          <a:srcRect b="5634"/>
          <a:stretch>
            <a:fillRect/>
          </a:stretch>
        </p:blipFill>
        <p:spPr bwMode="auto">
          <a:xfrm>
            <a:off x="76200" y="62886"/>
            <a:ext cx="3048221" cy="1610807"/>
          </a:xfrm>
          <a:prstGeom prst="rect">
            <a:avLst/>
          </a:prstGeom>
          <a:blipFill dpi="0" rotWithShape="0">
            <a:blip/>
            <a:srcRect b="5634"/>
            <a:stretch>
              <a:fillRect/>
            </a:stretch>
          </a:blipFill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6C6A5ED-1B4E-412E-B316-918AB307BFAA}"/>
              </a:ext>
            </a:extLst>
          </p:cNvPr>
          <p:cNvSpPr/>
          <p:nvPr/>
        </p:nvSpPr>
        <p:spPr>
          <a:xfrm>
            <a:off x="3652343" y="5230545"/>
            <a:ext cx="5195323" cy="1567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B6987A-5C40-409F-8BD4-4F1CAC52A775}"/>
              </a:ext>
            </a:extLst>
          </p:cNvPr>
          <p:cNvSpPr/>
          <p:nvPr/>
        </p:nvSpPr>
        <p:spPr>
          <a:xfrm>
            <a:off x="8362870" y="2499476"/>
            <a:ext cx="3702358" cy="1907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019712C-73E0-4DC7-AE78-6A7C9580F02B}"/>
              </a:ext>
            </a:extLst>
          </p:cNvPr>
          <p:cNvSpPr/>
          <p:nvPr/>
        </p:nvSpPr>
        <p:spPr>
          <a:xfrm>
            <a:off x="4617544" y="2499476"/>
            <a:ext cx="3193602" cy="1627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C3EEB7-7C82-401E-A536-F780B49CBCC3}"/>
              </a:ext>
            </a:extLst>
          </p:cNvPr>
          <p:cNvSpPr/>
          <p:nvPr/>
        </p:nvSpPr>
        <p:spPr>
          <a:xfrm>
            <a:off x="124637" y="1192197"/>
            <a:ext cx="3311806" cy="50672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Configuration profile defined for a specific experiment 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Custom analysis class that make use of in-built </a:t>
            </a:r>
            <a:r>
              <a:rPr lang="en-GB" sz="1200" dirty="0" err="1">
                <a:solidFill>
                  <a:schemeClr val="tx1"/>
                </a:solidFill>
              </a:rPr>
              <a:t>fileloaders</a:t>
            </a:r>
            <a:r>
              <a:rPr lang="en-GB" sz="1200" dirty="0">
                <a:solidFill>
                  <a:schemeClr val="tx1"/>
                </a:solidFill>
              </a:rPr>
              <a:t>, analysis functions and calibrations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594DD-0BCE-499D-BA47-00C53B6A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23" y="1481559"/>
            <a:ext cx="2219484" cy="316181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D7A548-3C85-4F81-AD02-707038DCC7F7}"/>
              </a:ext>
            </a:extLst>
          </p:cNvPr>
          <p:cNvCxnSpPr>
            <a:cxnSpLocks/>
          </p:cNvCxnSpPr>
          <p:nvPr/>
        </p:nvCxnSpPr>
        <p:spPr>
          <a:xfrm>
            <a:off x="3513947" y="3283374"/>
            <a:ext cx="10696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E29519-B98B-4592-BA22-B25641A4F3CC}"/>
              </a:ext>
            </a:extLst>
          </p:cNvPr>
          <p:cNvCxnSpPr>
            <a:cxnSpLocks/>
          </p:cNvCxnSpPr>
          <p:nvPr/>
        </p:nvCxnSpPr>
        <p:spPr>
          <a:xfrm>
            <a:off x="7733654" y="3333510"/>
            <a:ext cx="6311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169">
            <a:extLst>
              <a:ext uri="{FF2B5EF4-FFF2-40B4-BE49-F238E27FC236}">
                <a16:creationId xmlns:a16="http://schemas.microsoft.com/office/drawing/2014/main" id="{14B6CB6D-161A-4D23-9CE7-84D888E9D29A}"/>
              </a:ext>
            </a:extLst>
          </p:cNvPr>
          <p:cNvSpPr/>
          <p:nvPr/>
        </p:nvSpPr>
        <p:spPr>
          <a:xfrm>
            <a:off x="126771" y="143358"/>
            <a:ext cx="11938457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LPI-</a:t>
            </a:r>
            <a:r>
              <a:rPr lang="en-GB" sz="2400" dirty="0" err="1"/>
              <a:t>Py</a:t>
            </a:r>
            <a:r>
              <a:rPr lang="en-GB" sz="2400" dirty="0"/>
              <a:t> DB – Custom configurable analysis of experimental data and storage in a live database</a:t>
            </a:r>
            <a:endParaRPr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96AAEA-7C78-43B2-BD79-4A09183A5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16" r="20060"/>
          <a:stretch/>
        </p:blipFill>
        <p:spPr>
          <a:xfrm>
            <a:off x="8442286" y="2797640"/>
            <a:ext cx="3495406" cy="9022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1CCAD-6D5F-4743-A279-511E94D35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8" t="5035" r="1062" b="2367"/>
          <a:stretch/>
        </p:blipFill>
        <p:spPr>
          <a:xfrm>
            <a:off x="4004546" y="5501589"/>
            <a:ext cx="4490916" cy="1187632"/>
          </a:xfrm>
          <a:prstGeom prst="rect">
            <a:avLst/>
          </a:prstGeom>
        </p:spPr>
      </p:pic>
      <p:sp>
        <p:nvSpPr>
          <p:cNvPr id="9" name="Shape 169">
            <a:extLst>
              <a:ext uri="{FF2B5EF4-FFF2-40B4-BE49-F238E27FC236}">
                <a16:creationId xmlns:a16="http://schemas.microsoft.com/office/drawing/2014/main" id="{8FB3E8F0-D44E-4BF6-BFDB-1A5F1269BBCE}"/>
              </a:ext>
            </a:extLst>
          </p:cNvPr>
          <p:cNvSpPr/>
          <p:nvPr/>
        </p:nvSpPr>
        <p:spPr>
          <a:xfrm>
            <a:off x="4634556" y="2728064"/>
            <a:ext cx="3600778" cy="1208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u="sng" dirty="0"/>
              <a:t>Actively updates on new data</a:t>
            </a:r>
            <a:endParaRPr lang="en-GB" sz="14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applies user-defined analysis class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makes use of inbuilt file loaders, analysis functions and calibrations</a:t>
            </a:r>
            <a:endParaRPr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58832E-1771-4754-AD4D-16EF082B565E}"/>
              </a:ext>
            </a:extLst>
          </p:cNvPr>
          <p:cNvCxnSpPr>
            <a:cxnSpLocks/>
          </p:cNvCxnSpPr>
          <p:nvPr/>
        </p:nvCxnSpPr>
        <p:spPr>
          <a:xfrm>
            <a:off x="3513947" y="2417201"/>
            <a:ext cx="1069628" cy="6452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0C04C5-5CE6-4A82-9D59-218703D70499}"/>
              </a:ext>
            </a:extLst>
          </p:cNvPr>
          <p:cNvCxnSpPr>
            <a:cxnSpLocks/>
          </p:cNvCxnSpPr>
          <p:nvPr/>
        </p:nvCxnSpPr>
        <p:spPr>
          <a:xfrm flipV="1">
            <a:off x="3513947" y="3504283"/>
            <a:ext cx="1069628" cy="5468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hape 169">
            <a:extLst>
              <a:ext uri="{FF2B5EF4-FFF2-40B4-BE49-F238E27FC236}">
                <a16:creationId xmlns:a16="http://schemas.microsoft.com/office/drawing/2014/main" id="{D09EC12F-B838-4533-B8F4-11605F839233}"/>
              </a:ext>
            </a:extLst>
          </p:cNvPr>
          <p:cNvSpPr/>
          <p:nvPr/>
        </p:nvSpPr>
        <p:spPr>
          <a:xfrm>
            <a:off x="8362870" y="3674425"/>
            <a:ext cx="3702358" cy="562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dirty="0"/>
              <a:t>Pushes processed data to a live, searchable database</a:t>
            </a:r>
            <a:endParaRPr sz="14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38D6846-0701-4C51-BAC2-197493576655}"/>
              </a:ext>
            </a:extLst>
          </p:cNvPr>
          <p:cNvCxnSpPr>
            <a:cxnSpLocks/>
          </p:cNvCxnSpPr>
          <p:nvPr/>
        </p:nvCxnSpPr>
        <p:spPr>
          <a:xfrm flipH="1">
            <a:off x="6364084" y="4236628"/>
            <a:ext cx="2078202" cy="10791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169">
            <a:extLst>
              <a:ext uri="{FF2B5EF4-FFF2-40B4-BE49-F238E27FC236}">
                <a16:creationId xmlns:a16="http://schemas.microsoft.com/office/drawing/2014/main" id="{6EE1503D-5FCE-4194-BE7F-A819B22F9AC7}"/>
              </a:ext>
            </a:extLst>
          </p:cNvPr>
          <p:cNvSpPr/>
          <p:nvPr/>
        </p:nvSpPr>
        <p:spPr>
          <a:xfrm>
            <a:off x="3910604" y="5192687"/>
            <a:ext cx="2056823" cy="346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dirty="0"/>
              <a:t>Data Visualisation</a:t>
            </a:r>
            <a:endParaRPr sz="14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4A4ACE-A0D4-4E2A-94A6-1BB634A853C7}"/>
              </a:ext>
            </a:extLst>
          </p:cNvPr>
          <p:cNvCxnSpPr>
            <a:cxnSpLocks/>
          </p:cNvCxnSpPr>
          <p:nvPr/>
        </p:nvCxnSpPr>
        <p:spPr>
          <a:xfrm>
            <a:off x="8990774" y="4328776"/>
            <a:ext cx="641837" cy="808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1466DC8-8674-4D3E-97D5-D366253829CD}"/>
              </a:ext>
            </a:extLst>
          </p:cNvPr>
          <p:cNvSpPr/>
          <p:nvPr/>
        </p:nvSpPr>
        <p:spPr>
          <a:xfrm>
            <a:off x="9063567" y="5192687"/>
            <a:ext cx="2935740" cy="15677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  <a:p>
            <a:pPr algn="ctr"/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21" name="Shape 169">
            <a:extLst>
              <a:ext uri="{FF2B5EF4-FFF2-40B4-BE49-F238E27FC236}">
                <a16:creationId xmlns:a16="http://schemas.microsoft.com/office/drawing/2014/main" id="{53B65793-4859-4AF8-BB6C-3EDF902D1E9E}"/>
              </a:ext>
            </a:extLst>
          </p:cNvPr>
          <p:cNvSpPr/>
          <p:nvPr/>
        </p:nvSpPr>
        <p:spPr>
          <a:xfrm>
            <a:off x="9105927" y="5269701"/>
            <a:ext cx="2056823" cy="346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1400" dirty="0"/>
              <a:t>Model Training</a:t>
            </a:r>
            <a:endParaRPr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B58B41-52E9-443A-A0DD-4358BF255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252" y="5612809"/>
            <a:ext cx="1987553" cy="104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6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0EFAB08A-148D-4B87-8DDB-BF0C975A32D1}"/>
              </a:ext>
            </a:extLst>
          </p:cNvPr>
          <p:cNvSpPr/>
          <p:nvPr/>
        </p:nvSpPr>
        <p:spPr>
          <a:xfrm>
            <a:off x="3794707" y="2107333"/>
            <a:ext cx="1405992" cy="2720082"/>
          </a:xfrm>
          <a:prstGeom prst="rect">
            <a:avLst/>
          </a:prstGeom>
          <a:solidFill>
            <a:schemeClr val="accent2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641E8D3-2EB9-4C07-A5A5-0E613556A7E5}"/>
              </a:ext>
            </a:extLst>
          </p:cNvPr>
          <p:cNvSpPr/>
          <p:nvPr/>
        </p:nvSpPr>
        <p:spPr>
          <a:xfrm>
            <a:off x="462281" y="2667000"/>
            <a:ext cx="3073400" cy="2492898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BE9486-D713-41B0-A122-247B228D7398}"/>
              </a:ext>
            </a:extLst>
          </p:cNvPr>
          <p:cNvSpPr/>
          <p:nvPr/>
        </p:nvSpPr>
        <p:spPr>
          <a:xfrm>
            <a:off x="2118360" y="1341121"/>
            <a:ext cx="4170677" cy="7268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DEA200A7-56E0-4A37-B677-3734674FA50F}"/>
              </a:ext>
            </a:extLst>
          </p:cNvPr>
          <p:cNvCxnSpPr>
            <a:cxnSpLocks/>
          </p:cNvCxnSpPr>
          <p:nvPr/>
        </p:nvCxnSpPr>
        <p:spPr>
          <a:xfrm>
            <a:off x="1444906" y="1253441"/>
            <a:ext cx="7892134" cy="2028030"/>
          </a:xfrm>
          <a:prstGeom prst="bentConnector3">
            <a:avLst>
              <a:gd name="adj1" fmla="val 100078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1DA70B81-5B15-402C-B42A-9A3064DFBA2B}"/>
              </a:ext>
            </a:extLst>
          </p:cNvPr>
          <p:cNvCxnSpPr>
            <a:cxnSpLocks/>
          </p:cNvCxnSpPr>
          <p:nvPr/>
        </p:nvCxnSpPr>
        <p:spPr>
          <a:xfrm>
            <a:off x="1319514" y="1142757"/>
            <a:ext cx="8169926" cy="2187061"/>
          </a:xfrm>
          <a:prstGeom prst="bentConnector3">
            <a:avLst>
              <a:gd name="adj1" fmla="val 99992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2CCA32-DF02-4C8A-93F4-CFA7B579FE22}"/>
              </a:ext>
            </a:extLst>
          </p:cNvPr>
          <p:cNvCxnSpPr>
            <a:cxnSpLocks/>
          </p:cNvCxnSpPr>
          <p:nvPr/>
        </p:nvCxnSpPr>
        <p:spPr>
          <a:xfrm flipV="1">
            <a:off x="1400536" y="2047754"/>
            <a:ext cx="0" cy="24582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37EDB43-83EA-45E2-BC10-ACF130741764}"/>
              </a:ext>
            </a:extLst>
          </p:cNvPr>
          <p:cNvCxnSpPr>
            <a:cxnSpLocks/>
          </p:cNvCxnSpPr>
          <p:nvPr/>
        </p:nvCxnSpPr>
        <p:spPr>
          <a:xfrm flipV="1">
            <a:off x="6146157" y="2708475"/>
            <a:ext cx="0" cy="14352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7788D9-E47F-46C5-8142-9736529442D9}"/>
              </a:ext>
            </a:extLst>
          </p:cNvPr>
          <p:cNvCxnSpPr>
            <a:cxnSpLocks/>
          </p:cNvCxnSpPr>
          <p:nvPr/>
        </p:nvCxnSpPr>
        <p:spPr>
          <a:xfrm>
            <a:off x="1005068" y="2068010"/>
            <a:ext cx="0" cy="17284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E6E73F-EB9C-4AF4-A5F6-82E97672E29C}"/>
              </a:ext>
            </a:extLst>
          </p:cNvPr>
          <p:cNvCxnSpPr>
            <a:cxnSpLocks/>
          </p:cNvCxnSpPr>
          <p:nvPr/>
        </p:nvCxnSpPr>
        <p:spPr>
          <a:xfrm>
            <a:off x="1226916" y="2047754"/>
            <a:ext cx="0" cy="10597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14CCD7C-6D33-4C99-9FBB-6833E61B045B}"/>
              </a:ext>
            </a:extLst>
          </p:cNvPr>
          <p:cNvCxnSpPr>
            <a:cxnSpLocks/>
          </p:cNvCxnSpPr>
          <p:nvPr/>
        </p:nvCxnSpPr>
        <p:spPr>
          <a:xfrm flipV="1">
            <a:off x="1836516" y="3429000"/>
            <a:ext cx="475087" cy="36749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7AD2BC1-D783-4ADF-95C5-8943B8293F3B}"/>
              </a:ext>
            </a:extLst>
          </p:cNvPr>
          <p:cNvCxnSpPr>
            <a:cxnSpLocks/>
          </p:cNvCxnSpPr>
          <p:nvPr/>
        </p:nvCxnSpPr>
        <p:spPr>
          <a:xfrm flipV="1">
            <a:off x="1228846" y="1049438"/>
            <a:ext cx="0" cy="4121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839FF301-0122-4F78-85D0-EDED44618362}"/>
              </a:ext>
            </a:extLst>
          </p:cNvPr>
          <p:cNvCxnSpPr/>
          <p:nvPr/>
        </p:nvCxnSpPr>
        <p:spPr>
          <a:xfrm>
            <a:off x="1226916" y="1049438"/>
            <a:ext cx="9807616" cy="2696901"/>
          </a:xfrm>
          <a:prstGeom prst="bentConnector3">
            <a:avLst>
              <a:gd name="adj1" fmla="val 100000"/>
            </a:avLst>
          </a:prstGeom>
          <a:ln w="28575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9FEAB18-3FA7-458E-AE54-64CF2FC0C1E3}"/>
              </a:ext>
            </a:extLst>
          </p:cNvPr>
          <p:cNvCxnSpPr>
            <a:cxnSpLocks/>
          </p:cNvCxnSpPr>
          <p:nvPr/>
        </p:nvCxnSpPr>
        <p:spPr>
          <a:xfrm flipV="1">
            <a:off x="1327231" y="1130461"/>
            <a:ext cx="0" cy="3310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602D2F1-0C43-4469-84D5-A5F7566C058C}"/>
              </a:ext>
            </a:extLst>
          </p:cNvPr>
          <p:cNvCxnSpPr>
            <a:cxnSpLocks/>
          </p:cNvCxnSpPr>
          <p:nvPr/>
        </p:nvCxnSpPr>
        <p:spPr>
          <a:xfrm flipV="1">
            <a:off x="1444907" y="1255499"/>
            <a:ext cx="0" cy="206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E61C4A23-353A-4A9C-B81D-6AAE5C764AB2}"/>
              </a:ext>
            </a:extLst>
          </p:cNvPr>
          <p:cNvSpPr txBox="1"/>
          <p:nvPr/>
        </p:nvSpPr>
        <p:spPr>
          <a:xfrm>
            <a:off x="1922068" y="4636678"/>
            <a:ext cx="1800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Data Processing &amp; Analysis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3744B0F-52EE-4845-BCC6-3FBE0D85A14F}"/>
              </a:ext>
            </a:extLst>
          </p:cNvPr>
          <p:cNvSpPr txBox="1"/>
          <p:nvPr/>
        </p:nvSpPr>
        <p:spPr>
          <a:xfrm>
            <a:off x="5125913" y="1290963"/>
            <a:ext cx="1360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/>
              <a:t>HPC modelling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0B0716E-1198-47E1-AD3D-021210A3C53D}"/>
              </a:ext>
            </a:extLst>
          </p:cNvPr>
          <p:cNvSpPr/>
          <p:nvPr/>
        </p:nvSpPr>
        <p:spPr>
          <a:xfrm>
            <a:off x="5485050" y="2107331"/>
            <a:ext cx="1405992" cy="3409548"/>
          </a:xfrm>
          <a:prstGeom prst="rect">
            <a:avLst/>
          </a:prstGeom>
          <a:solidFill>
            <a:schemeClr val="accent3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BE47B9B-43C3-45BF-A6BB-C9AB3C58B120}"/>
              </a:ext>
            </a:extLst>
          </p:cNvPr>
          <p:cNvSpPr/>
          <p:nvPr/>
        </p:nvSpPr>
        <p:spPr>
          <a:xfrm>
            <a:off x="7067938" y="2484120"/>
            <a:ext cx="1405992" cy="3591560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369FC82-0838-4724-A52F-7FB66B79F4BD}"/>
              </a:ext>
            </a:extLst>
          </p:cNvPr>
          <p:cNvSpPr/>
          <p:nvPr/>
        </p:nvSpPr>
        <p:spPr>
          <a:xfrm>
            <a:off x="8694814" y="3342114"/>
            <a:ext cx="1405992" cy="2938902"/>
          </a:xfrm>
          <a:prstGeom prst="rect">
            <a:avLst/>
          </a:prstGeom>
          <a:solidFill>
            <a:schemeClr val="accent5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DC53DD4-00EF-4D8E-A6B8-6AA53C211A21}"/>
              </a:ext>
            </a:extLst>
          </p:cNvPr>
          <p:cNvSpPr/>
          <p:nvPr/>
        </p:nvSpPr>
        <p:spPr>
          <a:xfrm>
            <a:off x="10323727" y="3746339"/>
            <a:ext cx="1405992" cy="1942941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6C31BB-DC95-46AF-A022-DEE5DC302AD4}"/>
              </a:ext>
            </a:extLst>
          </p:cNvPr>
          <p:cNvSpPr txBox="1"/>
          <p:nvPr/>
        </p:nvSpPr>
        <p:spPr>
          <a:xfrm>
            <a:off x="3994071" y="4304195"/>
            <a:ext cx="126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Data Storage &amp; Handling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D2BD520-6040-44B6-A404-B39880298BED}"/>
              </a:ext>
            </a:extLst>
          </p:cNvPr>
          <p:cNvSpPr txBox="1"/>
          <p:nvPr/>
        </p:nvSpPr>
        <p:spPr>
          <a:xfrm>
            <a:off x="5513058" y="5015001"/>
            <a:ext cx="128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Beamline Diagnostics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BB58093-16DC-4ACA-8BAC-1F267D9324C1}"/>
              </a:ext>
            </a:extLst>
          </p:cNvPr>
          <p:cNvSpPr txBox="1"/>
          <p:nvPr/>
        </p:nvSpPr>
        <p:spPr>
          <a:xfrm>
            <a:off x="7107809" y="5516879"/>
            <a:ext cx="128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Beamline Systems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DBED4BA-4BBF-4A8D-A5C2-07B6F3FBAB0E}"/>
              </a:ext>
            </a:extLst>
          </p:cNvPr>
          <p:cNvSpPr txBox="1"/>
          <p:nvPr/>
        </p:nvSpPr>
        <p:spPr>
          <a:xfrm>
            <a:off x="8665043" y="5921791"/>
            <a:ext cx="1465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Control Systems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AF28655-6240-4579-93EB-BA6C4F8EFA5C}"/>
              </a:ext>
            </a:extLst>
          </p:cNvPr>
          <p:cNvSpPr txBox="1"/>
          <p:nvPr/>
        </p:nvSpPr>
        <p:spPr>
          <a:xfrm>
            <a:off x="10425119" y="5384332"/>
            <a:ext cx="1283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Lasers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44C4A3E-6D3B-4BB6-BA30-4CFBB572DBAA}"/>
              </a:ext>
            </a:extLst>
          </p:cNvPr>
          <p:cNvCxnSpPr>
            <a:cxnSpLocks/>
          </p:cNvCxnSpPr>
          <p:nvPr/>
        </p:nvCxnSpPr>
        <p:spPr>
          <a:xfrm flipH="1" flipV="1">
            <a:off x="8341489" y="3098157"/>
            <a:ext cx="478420" cy="6604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D15EB3-4536-41A1-A82F-68A788557943}"/>
              </a:ext>
            </a:extLst>
          </p:cNvPr>
          <p:cNvCxnSpPr>
            <a:cxnSpLocks/>
          </p:cNvCxnSpPr>
          <p:nvPr/>
        </p:nvCxnSpPr>
        <p:spPr>
          <a:xfrm flipH="1" flipV="1">
            <a:off x="8341489" y="3746339"/>
            <a:ext cx="459130" cy="7596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F03E9E9-92C0-47F9-AF55-BFEAFD23AAC5}"/>
              </a:ext>
            </a:extLst>
          </p:cNvPr>
          <p:cNvCxnSpPr>
            <a:cxnSpLocks/>
          </p:cNvCxnSpPr>
          <p:nvPr/>
        </p:nvCxnSpPr>
        <p:spPr>
          <a:xfrm flipH="1" flipV="1">
            <a:off x="8346855" y="3107455"/>
            <a:ext cx="478420" cy="146234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956D06D-5782-49E2-ACBA-FEA0FF64FDA2}"/>
              </a:ext>
            </a:extLst>
          </p:cNvPr>
          <p:cNvCxnSpPr>
            <a:cxnSpLocks/>
          </p:cNvCxnSpPr>
          <p:nvPr/>
        </p:nvCxnSpPr>
        <p:spPr>
          <a:xfrm flipH="1">
            <a:off x="8341489" y="3796496"/>
            <a:ext cx="478420" cy="130793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B542EC5-4F75-48E2-9F2C-2800A642B3A5}"/>
              </a:ext>
            </a:extLst>
          </p:cNvPr>
          <p:cNvCxnSpPr>
            <a:cxnSpLocks/>
          </p:cNvCxnSpPr>
          <p:nvPr/>
        </p:nvCxnSpPr>
        <p:spPr>
          <a:xfrm flipH="1">
            <a:off x="9982200" y="4560875"/>
            <a:ext cx="4785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31DE0D31-A436-4CEB-AC31-03A09F2D472D}"/>
              </a:ext>
            </a:extLst>
          </p:cNvPr>
          <p:cNvCxnSpPr>
            <a:cxnSpLocks/>
          </p:cNvCxnSpPr>
          <p:nvPr/>
        </p:nvCxnSpPr>
        <p:spPr>
          <a:xfrm flipH="1">
            <a:off x="9982200" y="4569795"/>
            <a:ext cx="478420" cy="7286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CCAAAD-F2B4-40A5-8A64-0CE26D27FEE5}"/>
              </a:ext>
            </a:extLst>
          </p:cNvPr>
          <p:cNvCxnSpPr>
            <a:cxnSpLocks/>
          </p:cNvCxnSpPr>
          <p:nvPr/>
        </p:nvCxnSpPr>
        <p:spPr>
          <a:xfrm flipV="1">
            <a:off x="6721033" y="3098157"/>
            <a:ext cx="459130" cy="13310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B7ED9939-2A6A-4EAE-ADBC-08E3A7310169}"/>
              </a:ext>
            </a:extLst>
          </p:cNvPr>
          <p:cNvSpPr txBox="1"/>
          <p:nvPr/>
        </p:nvSpPr>
        <p:spPr>
          <a:xfrm>
            <a:off x="4965364" y="762705"/>
            <a:ext cx="1916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Control Feedback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F0694A8-A423-44D1-B501-86467BE7C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861750"/>
              </p:ext>
            </p:extLst>
          </p:nvPr>
        </p:nvGraphicFramePr>
        <p:xfrm>
          <a:off x="679048" y="126357"/>
          <a:ext cx="10934218" cy="6605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" name="Shape 169">
            <a:extLst>
              <a:ext uri="{FF2B5EF4-FFF2-40B4-BE49-F238E27FC236}">
                <a16:creationId xmlns:a16="http://schemas.microsoft.com/office/drawing/2014/main" id="{69F646BC-55D7-4170-B8BA-71DB189555B4}"/>
              </a:ext>
            </a:extLst>
          </p:cNvPr>
          <p:cNvSpPr/>
          <p:nvPr/>
        </p:nvSpPr>
        <p:spPr>
          <a:xfrm>
            <a:off x="126771" y="143358"/>
            <a:ext cx="11938457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Automated/Feedback driven data capture runs….</a:t>
            </a:r>
            <a:endParaRPr sz="2400" dirty="0"/>
          </a:p>
        </p:txBody>
      </p:sp>
      <p:sp>
        <p:nvSpPr>
          <p:cNvPr id="37" name="Shape 169">
            <a:extLst>
              <a:ext uri="{FF2B5EF4-FFF2-40B4-BE49-F238E27FC236}">
                <a16:creationId xmlns:a16="http://schemas.microsoft.com/office/drawing/2014/main" id="{E51173DC-B758-49C7-8A31-DD53B5DA57C2}"/>
              </a:ext>
            </a:extLst>
          </p:cNvPr>
          <p:cNvSpPr/>
          <p:nvPr/>
        </p:nvSpPr>
        <p:spPr>
          <a:xfrm>
            <a:off x="218817" y="6326796"/>
            <a:ext cx="11938457" cy="377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Our ambition is to develop a highly integrated command and control system with high levels of automation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90428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1517A3-DB45-4DC8-9892-6980584C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388" y="2369478"/>
            <a:ext cx="11660652" cy="1325563"/>
          </a:xfrm>
        </p:spPr>
        <p:txBody>
          <a:bodyPr/>
          <a:lstStyle/>
          <a:p>
            <a:r>
              <a:rPr lang="en-GB" dirty="0"/>
              <a:t>First results from the LhARA beamtime on SCAPA….</a:t>
            </a:r>
          </a:p>
        </p:txBody>
      </p:sp>
    </p:spTree>
    <p:extLst>
      <p:ext uri="{BB962C8B-B14F-4D97-AF65-F5344CB8AC3E}">
        <p14:creationId xmlns:p14="http://schemas.microsoft.com/office/powerpoint/2010/main" val="3706870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6F22C4-0A09-0418-DC81-E1E8DC736675}"/>
              </a:ext>
            </a:extLst>
          </p:cNvPr>
          <p:cNvSpPr txBox="1"/>
          <p:nvPr/>
        </p:nvSpPr>
        <p:spPr>
          <a:xfrm>
            <a:off x="0" y="-46077"/>
            <a:ext cx="767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248DBD-20F9-B3FE-4586-B8CB18AB1CE0}"/>
              </a:ext>
            </a:extLst>
          </p:cNvPr>
          <p:cNvSpPr/>
          <p:nvPr/>
        </p:nvSpPr>
        <p:spPr>
          <a:xfrm>
            <a:off x="109464" y="1198418"/>
            <a:ext cx="12056476" cy="127764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4FC47-DE3B-4605-CE07-8084F63843EA}"/>
              </a:ext>
            </a:extLst>
          </p:cNvPr>
          <p:cNvSpPr/>
          <p:nvPr/>
        </p:nvSpPr>
        <p:spPr>
          <a:xfrm>
            <a:off x="69290" y="3480628"/>
            <a:ext cx="12053420" cy="104722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76AF6A-8F94-31E0-6413-10B3BB9A1F3C}"/>
              </a:ext>
            </a:extLst>
          </p:cNvPr>
          <p:cNvSpPr/>
          <p:nvPr/>
        </p:nvSpPr>
        <p:spPr>
          <a:xfrm>
            <a:off x="58624" y="5238843"/>
            <a:ext cx="12053420" cy="136362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51A90-381A-16AC-AA1C-24A19A9C40C7}"/>
              </a:ext>
            </a:extLst>
          </p:cNvPr>
          <p:cNvSpPr/>
          <p:nvPr/>
        </p:nvSpPr>
        <p:spPr>
          <a:xfrm>
            <a:off x="0" y="438192"/>
            <a:ext cx="6796726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Objective 1: </a:t>
            </a: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Ion acceleration characterisation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BE82F0-A608-51D4-4E79-71077A6FF2ED}"/>
              </a:ext>
            </a:extLst>
          </p:cNvPr>
          <p:cNvSpPr/>
          <p:nvPr/>
        </p:nvSpPr>
        <p:spPr>
          <a:xfrm>
            <a:off x="26060" y="2950869"/>
            <a:ext cx="8692727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Objective 2: </a:t>
            </a: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Debris characterisation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E52CB8-C580-B027-9298-3B0210BD24CB}"/>
              </a:ext>
            </a:extLst>
          </p:cNvPr>
          <p:cNvSpPr/>
          <p:nvPr/>
        </p:nvSpPr>
        <p:spPr>
          <a:xfrm>
            <a:off x="26059" y="4809681"/>
            <a:ext cx="5752571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Objective 3: </a:t>
            </a:r>
            <a:r>
              <a:rPr lang="en-GB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Diagnostic development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F091FE-7533-60C2-3B4F-515491E4838B}"/>
              </a:ext>
            </a:extLst>
          </p:cNvPr>
          <p:cNvSpPr/>
          <p:nvPr/>
        </p:nvSpPr>
        <p:spPr>
          <a:xfrm>
            <a:off x="174510" y="1245457"/>
            <a:ext cx="11828730" cy="1853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 resolution parameter scans: varying focal spot size, laser pulse energy and pulse length</a:t>
            </a:r>
          </a:p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Characterisation of generated proton beam stability over a large number of shots, at high repetition rates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B7F65-53F3-7C8F-BFB0-778F88568709}"/>
              </a:ext>
            </a:extLst>
          </p:cNvPr>
          <p:cNvSpPr/>
          <p:nvPr/>
        </p:nvSpPr>
        <p:spPr>
          <a:xfrm>
            <a:off x="132808" y="3781713"/>
            <a:ext cx="11926384" cy="651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Characterisation of generated debris from tape drive target system over several shots</a:t>
            </a:r>
            <a:endParaRPr lang="en-GB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8E4C75-1221-AD50-42BA-1CEF5C48E2CA}"/>
              </a:ext>
            </a:extLst>
          </p:cNvPr>
          <p:cNvSpPr/>
          <p:nvPr/>
        </p:nvSpPr>
        <p:spPr>
          <a:xfrm>
            <a:off x="122142" y="5339440"/>
            <a:ext cx="11828730" cy="1065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Testing of PROBIES Lanex detector lifetime over a series of fixed parameter shots</a:t>
            </a:r>
          </a:p>
        </p:txBody>
      </p:sp>
    </p:spTree>
    <p:extLst>
      <p:ext uri="{BB962C8B-B14F-4D97-AF65-F5344CB8AC3E}">
        <p14:creationId xmlns:p14="http://schemas.microsoft.com/office/powerpoint/2010/main" val="355620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23C52BE-8025-4662-8E40-EB75D3E5B181}"/>
              </a:ext>
            </a:extLst>
          </p:cNvPr>
          <p:cNvSpPr/>
          <p:nvPr/>
        </p:nvSpPr>
        <p:spPr>
          <a:xfrm>
            <a:off x="178813" y="3673320"/>
            <a:ext cx="11069879" cy="236001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A8389D-32AD-4813-BB03-1BB92DEA1B6F}"/>
              </a:ext>
            </a:extLst>
          </p:cNvPr>
          <p:cNvSpPr/>
          <p:nvPr/>
        </p:nvSpPr>
        <p:spPr>
          <a:xfrm>
            <a:off x="118766" y="506571"/>
            <a:ext cx="11069879" cy="255418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002EAB-D95D-4345-BBDE-479C8ACE50CE}"/>
              </a:ext>
            </a:extLst>
          </p:cNvPr>
          <p:cNvSpPr/>
          <p:nvPr/>
        </p:nvSpPr>
        <p:spPr>
          <a:xfrm>
            <a:off x="70640" y="-1429"/>
            <a:ext cx="6796726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Outcomes:</a:t>
            </a:r>
            <a:endParaRPr lang="en-GB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63B7F-FB8C-4566-946E-5F74F943C263}"/>
              </a:ext>
            </a:extLst>
          </p:cNvPr>
          <p:cNvSpPr/>
          <p:nvPr/>
        </p:nvSpPr>
        <p:spPr>
          <a:xfrm>
            <a:off x="70640" y="3060757"/>
            <a:ext cx="6796726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Issues:</a:t>
            </a:r>
            <a:endParaRPr lang="en-GB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E3049-1435-47C4-9640-802ADB9ADFFE}"/>
              </a:ext>
            </a:extLst>
          </p:cNvPr>
          <p:cNvSpPr/>
          <p:nvPr/>
        </p:nvSpPr>
        <p:spPr>
          <a:xfrm>
            <a:off x="208836" y="3939774"/>
            <a:ext cx="11009832" cy="136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Debris build up/ coating damage of F/1.5 OAP.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Turbo film pellicle burning/20% loss in energy (see next slides).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Maximum proton energy (~9 MeV) currently &lt; 15 MeV but plans in place to push it higher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C1A76-04B7-4E58-A3E9-4539711B9BCA}"/>
              </a:ext>
            </a:extLst>
          </p:cNvPr>
          <p:cNvSpPr/>
          <p:nvPr/>
        </p:nvSpPr>
        <p:spPr>
          <a:xfrm>
            <a:off x="118766" y="701144"/>
            <a:ext cx="10763214" cy="1368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Demonstration of ion source at 1Hz operation using tape drive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&gt;2000 shots, covering wide ranging data sets, varying key parameters related to source optimisation.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Demonstration of both proton and carbon ion acceleration.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Demonstration of data capture and live analysis at Hz repetition rates.</a:t>
            </a:r>
          </a:p>
        </p:txBody>
      </p:sp>
    </p:spTree>
    <p:extLst>
      <p:ext uri="{BB962C8B-B14F-4D97-AF65-F5344CB8AC3E}">
        <p14:creationId xmlns:p14="http://schemas.microsoft.com/office/powerpoint/2010/main" val="151757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CF7EF-F997-415C-AC7C-7BE4B9F7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5" y="31018"/>
            <a:ext cx="11273205" cy="791064"/>
          </a:xfrm>
        </p:spPr>
        <p:txBody>
          <a:bodyPr>
            <a:normAutofit/>
          </a:bodyPr>
          <a:lstStyle/>
          <a:p>
            <a:r>
              <a:rPr lang="en-GB" sz="3200" dirty="0"/>
              <a:t>Laser energy, defocus and pulse duration parameter scans…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82763-B074-422E-96B6-52BBA690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" r="50000" b="1178"/>
          <a:stretch/>
        </p:blipFill>
        <p:spPr>
          <a:xfrm>
            <a:off x="3509370" y="1042084"/>
            <a:ext cx="3572435" cy="2869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0E2EE-4C45-44FF-A894-CCBAB51BA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8" b="606"/>
          <a:stretch/>
        </p:blipFill>
        <p:spPr>
          <a:xfrm>
            <a:off x="7825235" y="1132593"/>
            <a:ext cx="3439889" cy="27794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CCA8E9-A3D9-4218-AAB6-FA880ACD478C}"/>
              </a:ext>
            </a:extLst>
          </p:cNvPr>
          <p:cNvSpPr/>
          <p:nvPr/>
        </p:nvSpPr>
        <p:spPr>
          <a:xfrm>
            <a:off x="580469" y="4709920"/>
            <a:ext cx="11662331" cy="2085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heatmaps show the proton spectrum as measured by the Thomson parabola ion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also have extensive data for Carbon acceleration but prioritised analysis of protons for this report….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Maximum proton energy measured is ~9 MeV, currently &lt; 15 MeV.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have more optimisation to do in target thickness and </a:t>
            </a:r>
            <a:r>
              <a:rPr lang="en-GB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preplasma</a:t>
            </a:r>
            <a:r>
              <a:rPr lang="en-GB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b="1" u="sng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scalength</a:t>
            </a:r>
            <a:r>
              <a:rPr lang="en-GB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422AA-BCA4-44DB-91C7-EAEA6D970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733"/>
          <a:stretch/>
        </p:blipFill>
        <p:spPr>
          <a:xfrm>
            <a:off x="137804" y="773026"/>
            <a:ext cx="2106871" cy="203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9AF908-4B99-4A62-83F6-551AECDA9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04" y="2938484"/>
            <a:ext cx="2106871" cy="159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48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185C43-3784-4D6C-A381-F37E6CC8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5" y="965200"/>
            <a:ext cx="8012348" cy="55829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AD14C5-7331-4200-94C8-98266EE8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5" y="31018"/>
            <a:ext cx="11273205" cy="791064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Proton Max Energy: Laser energy, defocus and pulse duration parameter scans…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18A9C-83CE-4D8A-BD0A-DE7C5F2458CC}"/>
              </a:ext>
            </a:extLst>
          </p:cNvPr>
          <p:cNvSpPr/>
          <p:nvPr/>
        </p:nvSpPr>
        <p:spPr>
          <a:xfrm>
            <a:off x="8485702" y="1073106"/>
            <a:ext cx="3515360" cy="3641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confirm previously demonstrated strong dependency with laser energy and defocus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Proton max energy dependence on pulse duration is much weaker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laser baseline spec should prioritise maximising the available laser energy and focus….even at the cost of pulse duration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expect to push these energies further with 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preplasma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and target thickness optimisation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92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CF905-09DC-483F-8278-84D7046DF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15" y="1017989"/>
            <a:ext cx="7228742" cy="54835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8D628C-C89D-4EB4-B0C1-6A7933D2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84" y="-11136"/>
            <a:ext cx="11273205" cy="791064"/>
          </a:xfrm>
        </p:spPr>
        <p:txBody>
          <a:bodyPr>
            <a:normAutofit/>
          </a:bodyPr>
          <a:lstStyle/>
          <a:p>
            <a:r>
              <a:rPr lang="en-GB" sz="3200" dirty="0"/>
              <a:t>Proton max energy stability……and a problem with the pellicle…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22B76-3E24-4D85-A5DF-6F7F815BA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" t="34079" b="33241"/>
          <a:stretch/>
        </p:blipFill>
        <p:spPr>
          <a:xfrm>
            <a:off x="159984" y="2543503"/>
            <a:ext cx="3671152" cy="24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45102E-E57A-4A84-869E-4CE4587F9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0" t="4335" r="6811" b="8669"/>
          <a:stretch/>
        </p:blipFill>
        <p:spPr>
          <a:xfrm>
            <a:off x="1116359" y="570937"/>
            <a:ext cx="9959282" cy="48509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ECC20-BE76-46E9-9535-78930FAC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84" y="-11136"/>
            <a:ext cx="11273205" cy="791064"/>
          </a:xfrm>
        </p:spPr>
        <p:txBody>
          <a:bodyPr>
            <a:normAutofit/>
          </a:bodyPr>
          <a:lstStyle/>
          <a:p>
            <a:r>
              <a:rPr lang="en-GB" sz="3200" dirty="0"/>
              <a:t>Proton max energy stability……and a problem with the pellicle…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73A8A-6AA2-40FC-8074-9AEE461F4528}"/>
              </a:ext>
            </a:extLst>
          </p:cNvPr>
          <p:cNvSpPr txBox="1"/>
          <p:nvPr/>
        </p:nvSpPr>
        <p:spPr>
          <a:xfrm>
            <a:off x="1264920" y="5421868"/>
            <a:ext cx="39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Thomson Parabola Spectrometer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3BAD7-6A5E-424A-AE2D-16031555D242}"/>
              </a:ext>
            </a:extLst>
          </p:cNvPr>
          <p:cNvSpPr txBox="1"/>
          <p:nvPr/>
        </p:nvSpPr>
        <p:spPr>
          <a:xfrm>
            <a:off x="5186680" y="5421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Back Scatter (2</a:t>
            </a:r>
            <a:r>
              <a:rPr lang="el-GR" dirty="0"/>
              <a:t>ω</a:t>
            </a:r>
            <a:r>
              <a:rPr lang="en-GB" dirty="0"/>
              <a:t>) NF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DB70A-B6CA-41E5-8BB8-809B960A5A22}"/>
              </a:ext>
            </a:extLst>
          </p:cNvPr>
          <p:cNvSpPr txBox="1"/>
          <p:nvPr/>
        </p:nvSpPr>
        <p:spPr>
          <a:xfrm>
            <a:off x="8448040" y="5421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Laser Energy</a:t>
            </a:r>
          </a:p>
        </p:txBody>
      </p:sp>
    </p:spTree>
    <p:extLst>
      <p:ext uri="{BB962C8B-B14F-4D97-AF65-F5344CB8AC3E}">
        <p14:creationId xmlns:p14="http://schemas.microsoft.com/office/powerpoint/2010/main" val="1259896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BD619-B2E1-4038-B2AA-19CE76EDB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208" y="3558688"/>
            <a:ext cx="4272020" cy="30605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BC8E56-273E-4040-B4EE-350041C09DE6}"/>
              </a:ext>
            </a:extLst>
          </p:cNvPr>
          <p:cNvGrpSpPr/>
          <p:nvPr/>
        </p:nvGrpSpPr>
        <p:grpSpPr>
          <a:xfrm>
            <a:off x="1403733" y="867238"/>
            <a:ext cx="4272020" cy="2604139"/>
            <a:chOff x="3277178" y="894079"/>
            <a:chExt cx="3347943" cy="22707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9D5CD2-7C29-49BE-BDB4-4FE981F4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178" y="894079"/>
              <a:ext cx="1889172" cy="22707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62EB38-617A-4713-9DDF-85A82D4CE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9937" y="894079"/>
              <a:ext cx="1275184" cy="22707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A1A1131E-CD2F-4C84-BCE8-AE040E35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84" y="-11136"/>
            <a:ext cx="11273205" cy="791064"/>
          </a:xfrm>
        </p:spPr>
        <p:txBody>
          <a:bodyPr>
            <a:normAutofit/>
          </a:bodyPr>
          <a:lstStyle/>
          <a:p>
            <a:r>
              <a:rPr lang="en-GB" sz="3200" dirty="0"/>
              <a:t>Proton max energy stability……and a problem with the pellicle…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57B609-8FDF-4D4C-9BE8-D4EE6E20996C}"/>
              </a:ext>
            </a:extLst>
          </p:cNvPr>
          <p:cNvSpPr/>
          <p:nvPr/>
        </p:nvSpPr>
        <p:spPr>
          <a:xfrm>
            <a:off x="6047054" y="1838960"/>
            <a:ext cx="5941746" cy="460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are observing attenuation of the of the incoming beam by the pellicle and rapid burning over 100 full power shots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have an alternative material which is AR coated and should survive much longer (although considerably more expensive)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are aiming to investigate this during commissioning work in November 2023</a:t>
            </a:r>
          </a:p>
        </p:txBody>
      </p:sp>
    </p:spTree>
    <p:extLst>
      <p:ext uri="{BB962C8B-B14F-4D97-AF65-F5344CB8AC3E}">
        <p14:creationId xmlns:p14="http://schemas.microsoft.com/office/powerpoint/2010/main" val="2454061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BAF1F5-31F1-42D4-87ED-E53B315A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37275"/>
            <a:ext cx="2426026" cy="1039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DCE53-E39F-4174-9C10-5B17D123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7" y="850748"/>
            <a:ext cx="1286024" cy="93292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B93054-461E-47C4-9631-CADC2AB8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2" y="42488"/>
            <a:ext cx="9753600" cy="757655"/>
          </a:xfrm>
        </p:spPr>
        <p:txBody>
          <a:bodyPr/>
          <a:lstStyle/>
          <a:p>
            <a:r>
              <a:rPr lang="en-US" dirty="0"/>
              <a:t>SCAPA Experiment Team….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401A6-4173-4C27-AB03-A5FB87D9DB46}"/>
              </a:ext>
            </a:extLst>
          </p:cNvPr>
          <p:cNvSpPr txBox="1"/>
          <p:nvPr/>
        </p:nvSpPr>
        <p:spPr>
          <a:xfrm>
            <a:off x="2580649" y="1097474"/>
            <a:ext cx="9446631" cy="5247285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R. Wilson, T. Frazer, E. Dolier, C. McQueen, B. Torrance,  R. Nayli and </a:t>
            </a:r>
            <a:r>
              <a:rPr lang="en-US" sz="3300" dirty="0" err="1"/>
              <a:t>P.McKenna</a:t>
            </a: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Imperial College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O. Ettlinger, G. Casati and N.P. Dover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Queens University Belfast</a:t>
            </a:r>
            <a:r>
              <a:rPr lang="en-US" sz="3300" dirty="0"/>
              <a:t>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P. Parsons and C. Palmer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SCAPA, 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M. Wiggins, E. Brunetti, G. Manahan, W. Li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Central Laser Facility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J. Green, C. Armstrong, C. Spindloe, W. Robins, S. Astbury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627D6-A2DE-4387-9568-01D40A9B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00" y="5706417"/>
            <a:ext cx="2200835" cy="987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E8C1D-C864-4D3F-BCD9-8D34013A3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/>
          <a:stretch/>
        </p:blipFill>
        <p:spPr>
          <a:xfrm>
            <a:off x="9886800" y="2545081"/>
            <a:ext cx="1815637" cy="1218086"/>
          </a:xfrm>
          <a:prstGeom prst="rect">
            <a:avLst/>
          </a:prstGeom>
          <a:ln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507F04-A1EE-47EE-B81C-A6930430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00" y="4026213"/>
            <a:ext cx="2039065" cy="11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4B9ED-60C9-43FA-9597-B3E241AEF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" y="4791482"/>
            <a:ext cx="1576983" cy="507377"/>
          </a:xfrm>
          <a:prstGeom prst="rect">
            <a:avLst/>
          </a:prstGeom>
        </p:spPr>
      </p:pic>
      <p:pic>
        <p:nvPicPr>
          <p:cNvPr id="1026" name="Picture 2" descr="Imperial College London - Wikipedia">
            <a:extLst>
              <a:ext uri="{FF2B5EF4-FFF2-40B4-BE49-F238E27FC236}">
                <a16:creationId xmlns:a16="http://schemas.microsoft.com/office/drawing/2014/main" id="{A187E700-54B1-433A-97BB-6515617E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3" y="1970523"/>
            <a:ext cx="898971" cy="10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en's University Belfast: Shaping a Better World since 1845">
            <a:extLst>
              <a:ext uri="{FF2B5EF4-FFF2-40B4-BE49-F238E27FC236}">
                <a16:creationId xmlns:a16="http://schemas.microsoft.com/office/drawing/2014/main" id="{C2FA683A-EBD2-48B5-B310-D58BDF8B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" y="3202282"/>
            <a:ext cx="1379198" cy="13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07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9">
            <a:extLst>
              <a:ext uri="{FF2B5EF4-FFF2-40B4-BE49-F238E27FC236}">
                <a16:creationId xmlns:a16="http://schemas.microsoft.com/office/drawing/2014/main" id="{EB254118-61B5-4EA7-A2E3-C7B9B16B0AC9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July SCAPA experiment…main lessons  </a:t>
            </a:r>
            <a:endParaRPr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B74FB0-F072-4AAD-94CB-0FE59D0AEB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288494"/>
              </p:ext>
            </p:extLst>
          </p:nvPr>
        </p:nvGraphicFramePr>
        <p:xfrm>
          <a:off x="604520" y="954193"/>
          <a:ext cx="10271760" cy="544724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35880">
                  <a:extLst>
                    <a:ext uri="{9D8B030D-6E8A-4147-A177-3AD203B41FA5}">
                      <a16:colId xmlns:a16="http://schemas.microsoft.com/office/drawing/2014/main" val="1145790827"/>
                    </a:ext>
                  </a:extLst>
                </a:gridCol>
                <a:gridCol w="5135880">
                  <a:extLst>
                    <a:ext uri="{9D8B030D-6E8A-4147-A177-3AD203B41FA5}">
                      <a16:colId xmlns:a16="http://schemas.microsoft.com/office/drawing/2014/main" val="2190490487"/>
                    </a:ext>
                  </a:extLst>
                </a:gridCol>
              </a:tblGrid>
              <a:tr h="3856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Issue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672449"/>
                  </a:ext>
                </a:extLst>
              </a:tr>
              <a:tr h="950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dirty="0"/>
                        <a:t>1. Maximum proton energy measured up to 9 MeV (2x since last beamtime)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We need &gt; 15 MeV. Thinner targets and contrast control required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019261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r>
                        <a:rPr lang="en-GB" dirty="0"/>
                        <a:t>2. High repetition rate (1 Hz +) now possible but long term operation challenging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 need to investigate the pellicle and beamline damage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76524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r>
                        <a:rPr lang="en-GB" dirty="0"/>
                        <a:t>3. Tape drive is now operating well but a new (even wider) design would help alignment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Further updates to the base plate with the CLF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459631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4. Laser contrast control required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Further development of plasma mirror  and </a:t>
                      </a:r>
                      <a:r>
                        <a:rPr lang="en-GB" dirty="0" err="1"/>
                        <a:t>prepulser</a:t>
                      </a:r>
                      <a:r>
                        <a:rPr lang="en-GB" dirty="0"/>
                        <a:t> beamline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294659"/>
                  </a:ext>
                </a:extLst>
              </a:tr>
              <a:tr h="665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5. The probies detector needs further development and testing for our proton energies/flux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Calibration and testing of various scintillators at Birmingham accelerator will help (due in November). 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314760"/>
                  </a:ext>
                </a:extLst>
              </a:tr>
              <a:tr h="9508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673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9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9">
            <a:extLst>
              <a:ext uri="{FF2B5EF4-FFF2-40B4-BE49-F238E27FC236}">
                <a16:creationId xmlns:a16="http://schemas.microsoft.com/office/drawing/2014/main" id="{DEB610EC-AB8E-43C5-9C83-B7A0662D02BA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Upcoming Beamtime……Scheduling</a:t>
            </a:r>
            <a:endParaRPr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DFF36B-C2A6-4B60-9B37-DE1AA47CFF27}"/>
              </a:ext>
            </a:extLst>
          </p:cNvPr>
          <p:cNvGrpSpPr/>
          <p:nvPr/>
        </p:nvGrpSpPr>
        <p:grpSpPr>
          <a:xfrm>
            <a:off x="297670" y="1456246"/>
            <a:ext cx="3374729" cy="4160114"/>
            <a:chOff x="224349" y="1092200"/>
            <a:chExt cx="4577498" cy="51206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88927AF-E5E5-46ED-A5B1-1775E8DC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49" y="1092200"/>
              <a:ext cx="4577498" cy="1472760"/>
            </a:xfrm>
            <a:prstGeom prst="rect">
              <a:avLst/>
            </a:prstGeom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4920F36-7282-431A-97AC-1EF54A77C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49" y="2564960"/>
              <a:ext cx="4559851" cy="3647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3BC8DF-EF60-40C2-94AB-9FE894504F6D}"/>
              </a:ext>
            </a:extLst>
          </p:cNvPr>
          <p:cNvSpPr txBox="1"/>
          <p:nvPr/>
        </p:nvSpPr>
        <p:spPr>
          <a:xfrm>
            <a:off x="4322171" y="2584291"/>
            <a:ext cx="7572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Further test runs on the pellicle and plasma mirror system. Alongside further development on probe and preheater. This is likely in November.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u="sng" dirty="0"/>
              <a:t>W/B 15</a:t>
            </a:r>
            <a:r>
              <a:rPr lang="en-GB" sz="2000" u="sng" baseline="30000" dirty="0"/>
              <a:t>th</a:t>
            </a:r>
            <a:r>
              <a:rPr lang="en-GB" sz="2000" u="sng" dirty="0"/>
              <a:t> January is scheduled for the next LhARA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8717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BAF1F5-31F1-42D4-87ED-E53B315A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37275"/>
            <a:ext cx="2426026" cy="1039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DCE53-E39F-4174-9C10-5B17D123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7" y="850748"/>
            <a:ext cx="1286024" cy="93292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8CB93054-461E-47C4-9631-CADC2AB8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62" y="42488"/>
            <a:ext cx="9753600" cy="757655"/>
          </a:xfrm>
        </p:spPr>
        <p:txBody>
          <a:bodyPr/>
          <a:lstStyle/>
          <a:p>
            <a:r>
              <a:rPr lang="en-US" dirty="0"/>
              <a:t>SCAPA Experiment Team….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401A6-4173-4C27-AB03-A5FB87D9DB46}"/>
              </a:ext>
            </a:extLst>
          </p:cNvPr>
          <p:cNvSpPr txBox="1"/>
          <p:nvPr/>
        </p:nvSpPr>
        <p:spPr>
          <a:xfrm>
            <a:off x="2580649" y="1097474"/>
            <a:ext cx="9446631" cy="5247285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/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R. Wilson, T. Frazer, E. Dolier, C. McQueen, B. Torrance,  R. Nayli and </a:t>
            </a:r>
            <a:r>
              <a:rPr lang="en-US" sz="3300" dirty="0" err="1"/>
              <a:t>P.McKenna</a:t>
            </a: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Imperial College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O. Ettlinger, G. Casati and N.P. Dover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Queens University Belfast</a:t>
            </a:r>
            <a:r>
              <a:rPr lang="en-US" sz="3300" dirty="0"/>
              <a:t> 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P. Parsons and C. Palmer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SCAPA, University of Strathclyde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M. Wiggins, E. Brunetti, G. Manahan, W. Li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b="1" dirty="0"/>
              <a:t>Central Laser Facility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r>
              <a:rPr lang="en-US" sz="3300" dirty="0"/>
              <a:t>J. Green, C. Armstrong, C. Spindloe, W. Robins, S. Astbury</a:t>
            </a:r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33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627D6-A2DE-4387-9568-01D40A9BD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6800" y="5706417"/>
            <a:ext cx="2200835" cy="987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E8C1D-C864-4D3F-BCD9-8D34013A3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/>
          <a:stretch/>
        </p:blipFill>
        <p:spPr>
          <a:xfrm>
            <a:off x="9886800" y="2545081"/>
            <a:ext cx="1815637" cy="1218086"/>
          </a:xfrm>
          <a:prstGeom prst="rect">
            <a:avLst/>
          </a:prstGeom>
          <a:ln>
            <a:noFill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507F04-A1EE-47EE-B81C-A6930430F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00" y="4026213"/>
            <a:ext cx="2039065" cy="115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4B9ED-60C9-43FA-9597-B3E241AEF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" y="4791482"/>
            <a:ext cx="1576983" cy="507377"/>
          </a:xfrm>
          <a:prstGeom prst="rect">
            <a:avLst/>
          </a:prstGeom>
        </p:spPr>
      </p:pic>
      <p:pic>
        <p:nvPicPr>
          <p:cNvPr id="1026" name="Picture 2" descr="Imperial College London - Wikipedia">
            <a:extLst>
              <a:ext uri="{FF2B5EF4-FFF2-40B4-BE49-F238E27FC236}">
                <a16:creationId xmlns:a16="http://schemas.microsoft.com/office/drawing/2014/main" id="{A187E700-54B1-433A-97BB-6515617ED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3" y="1970523"/>
            <a:ext cx="898971" cy="10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en's University Belfast: Shaping a Better World since 1845">
            <a:extLst>
              <a:ext uri="{FF2B5EF4-FFF2-40B4-BE49-F238E27FC236}">
                <a16:creationId xmlns:a16="http://schemas.microsoft.com/office/drawing/2014/main" id="{C2FA683A-EBD2-48B5-B310-D58BDF8B3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" y="3202282"/>
            <a:ext cx="1379198" cy="13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49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53"/>
          <p:cNvSpPr/>
          <p:nvPr/>
        </p:nvSpPr>
        <p:spPr>
          <a:xfrm>
            <a:off x="273050" y="2469983"/>
            <a:ext cx="11645900" cy="590929"/>
          </a:xfrm>
          <a:prstGeom prst="rect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>
            <a:lvl1pPr defTabSz="457200"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PA2: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PoP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experiment in SCAPA..?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" name="Shape 154"/>
          <p:cNvSpPr/>
          <p:nvPr/>
        </p:nvSpPr>
        <p:spPr>
          <a:xfrm>
            <a:off x="1885786" y="3871832"/>
            <a:ext cx="8949106" cy="148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u="sng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Ross Gray</a:t>
            </a:r>
          </a:p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University of Strathclyde, Glasgow,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UK</a:t>
            </a:r>
          </a:p>
        </p:txBody>
      </p:sp>
      <p:sp>
        <p:nvSpPr>
          <p:cNvPr id="11" name="Shape 155"/>
          <p:cNvSpPr/>
          <p:nvPr/>
        </p:nvSpPr>
        <p:spPr>
          <a:xfrm>
            <a:off x="1748436" y="5503740"/>
            <a:ext cx="9223806" cy="52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marL="0" marR="0" lvl="0" indent="0" algn="ctr" defTabSz="1300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20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September 2023</a:t>
            </a:r>
          </a:p>
        </p:txBody>
      </p:sp>
      <p:pic>
        <p:nvPicPr>
          <p:cNvPr id="12" name="University_of_Strathclyde_Logo.png"/>
          <p:cNvPicPr>
            <a:picLocks noChangeAspect="1"/>
          </p:cNvPicPr>
          <p:nvPr/>
        </p:nvPicPr>
        <p:blipFill>
          <a:blip r:embed="rId2"/>
          <a:srcRect l="5481"/>
          <a:stretch>
            <a:fillRect/>
          </a:stretch>
        </p:blipFill>
        <p:spPr>
          <a:xfrm>
            <a:off x="10483993" y="62886"/>
            <a:ext cx="1631807" cy="1930400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  <a:effectLst>
            <a:outerShdw blurRad="25400" dist="127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/>
          <a:srcRect b="5634"/>
          <a:stretch>
            <a:fillRect/>
          </a:stretch>
        </p:blipFill>
        <p:spPr bwMode="auto">
          <a:xfrm>
            <a:off x="76200" y="62886"/>
            <a:ext cx="3048221" cy="1610807"/>
          </a:xfrm>
          <a:prstGeom prst="rect">
            <a:avLst/>
          </a:prstGeom>
          <a:blipFill dpi="0" rotWithShape="0">
            <a:blip/>
            <a:srcRect b="5634"/>
            <a:stretch>
              <a:fillRect/>
            </a:stretch>
          </a:blipFill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86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20E82-1CD9-46C1-B6C5-B371A7DB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33" y="215692"/>
            <a:ext cx="9934271" cy="64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83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BAB40-CD42-9968-3C6A-47ECFF6E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448" y="150098"/>
            <a:ext cx="8565861" cy="1325563"/>
          </a:xfrm>
        </p:spPr>
        <p:txBody>
          <a:bodyPr/>
          <a:lstStyle/>
          <a:p>
            <a:r>
              <a:rPr lang="en-US" dirty="0"/>
              <a:t>Liquid sheets targets for high-rep, low-debris ion acceleration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B63F7-A4C8-6722-B14F-BAF4128B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0789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C21C8E-68F4-94D1-EB4D-CAA7D6F5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627" y="863686"/>
            <a:ext cx="3030334" cy="584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FC474-36F8-C60E-DE59-384D9AD0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4972" y="2981167"/>
            <a:ext cx="1174602" cy="333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EF68B9-0A10-EB34-8E05-25BBFD653F0F}"/>
              </a:ext>
            </a:extLst>
          </p:cNvPr>
          <p:cNvSpPr txBox="1"/>
          <p:nvPr/>
        </p:nvSpPr>
        <p:spPr>
          <a:xfrm>
            <a:off x="2817670" y="2676009"/>
            <a:ext cx="625314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High-purity mm-scale liquid sheet with variable thickness down to 200 nm, compatible with kHz operation (Morrison et al., NJP (2018)) and Joule-class lasers (Treffert et al., APL (2022)).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Vacuum conditions challenging but may provide unforeseen benefits in terms of shot-to-shot stability and proton flux.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25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FDA268-D6AC-4FB2-86A7-3E32C9C0D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64" y="766596"/>
            <a:ext cx="4944308" cy="33460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21500E-C05D-4F1A-9E70-FBD81D1BD15A}"/>
              </a:ext>
            </a:extLst>
          </p:cNvPr>
          <p:cNvCxnSpPr>
            <a:cxnSpLocks/>
          </p:cNvCxnSpPr>
          <p:nvPr/>
        </p:nvCxnSpPr>
        <p:spPr>
          <a:xfrm flipV="1">
            <a:off x="3293660" y="1164612"/>
            <a:ext cx="1525290" cy="4528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0F14A0-801E-43E2-A8A4-AFA98903319B}"/>
              </a:ext>
            </a:extLst>
          </p:cNvPr>
          <p:cNvSpPr txBox="1"/>
          <p:nvPr/>
        </p:nvSpPr>
        <p:spPr>
          <a:xfrm>
            <a:off x="1084199" y="5693389"/>
            <a:ext cx="416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Authorised animal housing during the day, </a:t>
            </a:r>
          </a:p>
          <a:p>
            <a:r>
              <a:rPr lang="en-GB" dirty="0"/>
              <a:t>overnight storage </a:t>
            </a:r>
            <a:r>
              <a:rPr lang="en-GB"/>
              <a:t>in SIPBS</a:t>
            </a:r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7D393A-1C9B-408A-A497-492E30780E31}"/>
              </a:ext>
            </a:extLst>
          </p:cNvPr>
          <p:cNvCxnSpPr>
            <a:cxnSpLocks/>
          </p:cNvCxnSpPr>
          <p:nvPr/>
        </p:nvCxnSpPr>
        <p:spPr>
          <a:xfrm flipH="1" flipV="1">
            <a:off x="6802881" y="1621810"/>
            <a:ext cx="539615" cy="34642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0544C7-C016-4430-BB86-C2E96EEBD0FB}"/>
              </a:ext>
            </a:extLst>
          </p:cNvPr>
          <p:cNvSpPr txBox="1"/>
          <p:nvPr/>
        </p:nvSpPr>
        <p:spPr>
          <a:xfrm>
            <a:off x="7005371" y="5043985"/>
            <a:ext cx="352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Ion/gamma Source Bunker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429B02-CB5D-4AA5-B781-30FA74348DC6}"/>
              </a:ext>
            </a:extLst>
          </p:cNvPr>
          <p:cNvCxnSpPr>
            <a:cxnSpLocks/>
          </p:cNvCxnSpPr>
          <p:nvPr/>
        </p:nvCxnSpPr>
        <p:spPr>
          <a:xfrm flipH="1" flipV="1">
            <a:off x="5689190" y="3502925"/>
            <a:ext cx="1519539" cy="2536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0453D4D-B9FE-41E2-A60F-A0EB283F51CC}"/>
              </a:ext>
            </a:extLst>
          </p:cNvPr>
          <p:cNvSpPr txBox="1"/>
          <p:nvPr/>
        </p:nvSpPr>
        <p:spPr>
          <a:xfrm>
            <a:off x="6480804" y="6017368"/>
            <a:ext cx="360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Electron/gamma Source Bunker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1F848-D6A0-45C3-88D9-266EDF02E55D}"/>
              </a:ext>
            </a:extLst>
          </p:cNvPr>
          <p:cNvSpPr txBox="1"/>
          <p:nvPr/>
        </p:nvSpPr>
        <p:spPr>
          <a:xfrm>
            <a:off x="223537" y="195617"/>
            <a:ext cx="241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Ground Floor Labs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4438FD-6750-4192-9E9E-6EEA893BE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7" y="1085796"/>
            <a:ext cx="3468807" cy="2775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392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39D75-06FA-42AA-8BD6-029BD834C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6" t="4231" r="22062" b="1751"/>
          <a:stretch/>
        </p:blipFill>
        <p:spPr>
          <a:xfrm>
            <a:off x="0" y="1083860"/>
            <a:ext cx="5968622" cy="4517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34E60-22C4-4A73-B0EF-9D5C507B369D}"/>
              </a:ext>
            </a:extLst>
          </p:cNvPr>
          <p:cNvSpPr txBox="1"/>
          <p:nvPr/>
        </p:nvSpPr>
        <p:spPr>
          <a:xfrm>
            <a:off x="36394" y="109182"/>
            <a:ext cx="635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Proof of Principle Experiment Concept in Bunker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EA835-A809-47EB-9230-CF40B0D0F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231" y="1067938"/>
            <a:ext cx="4020814" cy="451740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BF9243-5346-4796-AE31-5465DCB282F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453721" y="2038066"/>
            <a:ext cx="1362500" cy="1105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3A4A696-2D35-43A4-BF2F-E46C2CF96687}"/>
              </a:ext>
            </a:extLst>
          </p:cNvPr>
          <p:cNvSpPr/>
          <p:nvPr/>
        </p:nvSpPr>
        <p:spPr>
          <a:xfrm>
            <a:off x="5086065" y="1487606"/>
            <a:ext cx="1460311" cy="5504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Liquid Jet Chamber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714F82-2AC2-47EB-98C5-F131DA7C2D03}"/>
              </a:ext>
            </a:extLst>
          </p:cNvPr>
          <p:cNvCxnSpPr>
            <a:cxnSpLocks/>
          </p:cNvCxnSpPr>
          <p:nvPr/>
        </p:nvCxnSpPr>
        <p:spPr>
          <a:xfrm flipH="1">
            <a:off x="3744036" y="1903863"/>
            <a:ext cx="181971" cy="11054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F92416A-6BCB-4C21-9EE0-D3C3C7E558D7}"/>
              </a:ext>
            </a:extLst>
          </p:cNvPr>
          <p:cNvSpPr/>
          <p:nvPr/>
        </p:nvSpPr>
        <p:spPr>
          <a:xfrm>
            <a:off x="2365612" y="1353403"/>
            <a:ext cx="2195013" cy="5504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Modular Capture Chamber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BF96AF-647A-4377-A661-9EE7A33C8455}"/>
              </a:ext>
            </a:extLst>
          </p:cNvPr>
          <p:cNvCxnSpPr>
            <a:cxnSpLocks/>
          </p:cNvCxnSpPr>
          <p:nvPr/>
        </p:nvCxnSpPr>
        <p:spPr>
          <a:xfrm>
            <a:off x="1796955" y="2456597"/>
            <a:ext cx="1592239" cy="3821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C5F63CC-93E3-4BA7-87F7-F765D89050AB}"/>
              </a:ext>
            </a:extLst>
          </p:cNvPr>
          <p:cNvSpPr/>
          <p:nvPr/>
        </p:nvSpPr>
        <p:spPr>
          <a:xfrm>
            <a:off x="369215" y="1994848"/>
            <a:ext cx="1460311" cy="5504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Automated Cell Holder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9204CF-4C62-4463-BCEB-38569A4C44A8}"/>
              </a:ext>
            </a:extLst>
          </p:cNvPr>
          <p:cNvSpPr/>
          <p:nvPr/>
        </p:nvSpPr>
        <p:spPr>
          <a:xfrm>
            <a:off x="7806519" y="3506338"/>
            <a:ext cx="991738" cy="1152099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3CFBDB-EF65-4BBF-BF70-EE8AF0650534}"/>
              </a:ext>
            </a:extLst>
          </p:cNvPr>
          <p:cNvCxnSpPr>
            <a:cxnSpLocks/>
          </p:cNvCxnSpPr>
          <p:nvPr/>
        </p:nvCxnSpPr>
        <p:spPr>
          <a:xfrm flipV="1">
            <a:off x="7335671" y="4466514"/>
            <a:ext cx="941696" cy="13107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9331ADD-9E2B-4699-B3CF-4BA5F57DE1CA}"/>
              </a:ext>
            </a:extLst>
          </p:cNvPr>
          <p:cNvSpPr/>
          <p:nvPr/>
        </p:nvSpPr>
        <p:spPr>
          <a:xfrm>
            <a:off x="6212005" y="5713863"/>
            <a:ext cx="1917511" cy="5504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Reuses AO/PM Beamline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94C63D-6956-4DE7-9782-5D64BC96F234}"/>
              </a:ext>
            </a:extLst>
          </p:cNvPr>
          <p:cNvCxnSpPr>
            <a:cxnSpLocks/>
          </p:cNvCxnSpPr>
          <p:nvPr/>
        </p:nvCxnSpPr>
        <p:spPr>
          <a:xfrm flipH="1" flipV="1">
            <a:off x="9709655" y="4280848"/>
            <a:ext cx="504967" cy="1509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E60EAE5-8727-4AE2-A7AE-7970F3B8D289}"/>
              </a:ext>
            </a:extLst>
          </p:cNvPr>
          <p:cNvSpPr/>
          <p:nvPr/>
        </p:nvSpPr>
        <p:spPr>
          <a:xfrm>
            <a:off x="8866496" y="5726654"/>
            <a:ext cx="2141971" cy="9198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Dedicated Beamline for extended experiments</a:t>
            </a:r>
          </a:p>
        </p:txBody>
      </p:sp>
    </p:spTree>
    <p:extLst>
      <p:ext uri="{BB962C8B-B14F-4D97-AF65-F5344CB8AC3E}">
        <p14:creationId xmlns:p14="http://schemas.microsoft.com/office/powerpoint/2010/main" val="171675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DDE60-BE2A-4A0C-A5EB-2FC0057E6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8" y="1687771"/>
            <a:ext cx="4529036" cy="2547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F5C7E6-DA73-403C-B134-7AA1605A3EC3}"/>
              </a:ext>
            </a:extLst>
          </p:cNvPr>
          <p:cNvSpPr txBox="1"/>
          <p:nvPr/>
        </p:nvSpPr>
        <p:spPr>
          <a:xfrm>
            <a:off x="923499" y="4339987"/>
            <a:ext cx="375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 prep room for off-line cell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E6049-F11F-4FA2-9E4D-8DBC4257DD20}"/>
              </a:ext>
            </a:extLst>
          </p:cNvPr>
          <p:cNvSpPr txBox="1"/>
          <p:nvPr/>
        </p:nvSpPr>
        <p:spPr>
          <a:xfrm>
            <a:off x="423081" y="218364"/>
            <a:ext cx="2415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Floor Labs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3889FA-4A01-410B-A72B-24D8A9B61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31" y="882555"/>
            <a:ext cx="2784569" cy="371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18FFA1-4408-4AB0-896E-36807973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2554"/>
            <a:ext cx="2784569" cy="371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4C500F-D191-4B43-AF27-9773EE019E9E}"/>
              </a:ext>
            </a:extLst>
          </p:cNvPr>
          <p:cNvSpPr txBox="1"/>
          <p:nvPr/>
        </p:nvSpPr>
        <p:spPr>
          <a:xfrm>
            <a:off x="6947930" y="4764752"/>
            <a:ext cx="481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kHz lab for high-repetition rate target testing</a:t>
            </a:r>
          </a:p>
        </p:txBody>
      </p:sp>
    </p:spTree>
    <p:extLst>
      <p:ext uri="{BB962C8B-B14F-4D97-AF65-F5344CB8AC3E}">
        <p14:creationId xmlns:p14="http://schemas.microsoft.com/office/powerpoint/2010/main" val="3712392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363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6986A-4D9A-40B9-8C82-36204BEF4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29" y="612030"/>
            <a:ext cx="6713168" cy="4357755"/>
          </a:xfrm>
          <a:prstGeom prst="rect">
            <a:avLst/>
          </a:prstGeom>
        </p:spPr>
      </p:pic>
      <p:sp>
        <p:nvSpPr>
          <p:cNvPr id="6" name="Shape 169">
            <a:extLst>
              <a:ext uri="{FF2B5EF4-FFF2-40B4-BE49-F238E27FC236}">
                <a16:creationId xmlns:a16="http://schemas.microsoft.com/office/drawing/2014/main" id="{D37588F6-03E8-42DC-9991-FFB6777D3D8C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WP2 project plan… </a:t>
            </a:r>
            <a:endParaRPr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68837-E704-4FB4-A6CE-1564DE59943B}"/>
              </a:ext>
            </a:extLst>
          </p:cNvPr>
          <p:cNvSpPr txBox="1"/>
          <p:nvPr/>
        </p:nvSpPr>
        <p:spPr>
          <a:xfrm>
            <a:off x="459764" y="5157392"/>
            <a:ext cx="1127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Deliverables for the first two years are focused on early experiments and source benchmarking in simulations, as well as initial technology development in diagnostics and </a:t>
            </a:r>
            <a:r>
              <a:rPr lang="en-GB" dirty="0" err="1"/>
              <a:t>targetry</a:t>
            </a:r>
            <a:r>
              <a:rPr lang="en-GB" dirty="0"/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E0C6D-94B9-4DE2-8784-6C39DD9CBE9F}"/>
              </a:ext>
            </a:extLst>
          </p:cNvPr>
          <p:cNvSpPr txBox="1"/>
          <p:nvPr/>
        </p:nvSpPr>
        <p:spPr>
          <a:xfrm>
            <a:off x="459763" y="5991330"/>
            <a:ext cx="1127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initial experiments we would ideally like to perform detailed, statistically significant parameter scans to establish and optimise the source performance. </a:t>
            </a:r>
          </a:p>
        </p:txBody>
      </p:sp>
    </p:spTree>
    <p:extLst>
      <p:ext uri="{BB962C8B-B14F-4D97-AF65-F5344CB8AC3E}">
        <p14:creationId xmlns:p14="http://schemas.microsoft.com/office/powerpoint/2010/main" val="1451301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3A4225-D72A-42E1-A5D8-644643F5C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413983"/>
            <a:ext cx="8592296" cy="555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F397-A5E8-178A-C4E9-203B7BF6C40C}"/>
              </a:ext>
            </a:extLst>
          </p:cNvPr>
          <p:cNvSpPr txBox="1">
            <a:spLocks/>
          </p:cNvSpPr>
          <p:nvPr/>
        </p:nvSpPr>
        <p:spPr>
          <a:xfrm>
            <a:off x="6096001" y="200055"/>
            <a:ext cx="4053369" cy="46664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A0D3FF-425B-9D40-23EF-9C37A21C9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24" y="1296636"/>
            <a:ext cx="4723453" cy="3778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13333-614C-7C43-8482-3EAEE6826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3720" y="267719"/>
            <a:ext cx="1705075" cy="282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997A1B95-AE56-9786-4588-AB725CAE89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6269875"/>
                  </p:ext>
                </p:extLst>
              </p:nvPr>
            </p:nvGraphicFramePr>
            <p:xfrm>
              <a:off x="6925772" y="645858"/>
              <a:ext cx="4053370" cy="377485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35204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2018166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432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Peak Power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350</a:t>
                          </a:r>
                          <a:r>
                            <a:rPr lang="en-GB" sz="1400" i="1" baseline="0" dirty="0"/>
                            <a:t> TW</a:t>
                          </a:r>
                          <a:endParaRPr lang="en-GB" sz="1400" i="1" dirty="0"/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sz="1400" i="1" dirty="0"/>
                            <a:t>25 fs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48626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 6.5 J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GB" sz="1400" i="1" dirty="0"/>
                            <a:t>Up to 5 Hz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886719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 @ 100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8</a:t>
                          </a:r>
                          <a:r>
                            <a:rPr lang="en-GB" sz="1400" i="1" dirty="0"/>
                            <a:t>:1 @ 30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4</a:t>
                          </a:r>
                          <a:r>
                            <a:rPr lang="en-GB" sz="1400" i="1" dirty="0"/>
                            <a:t>:1 @ 2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ASE contrast 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800 nm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205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 quality </a:t>
                          </a:r>
                          <a:r>
                            <a:rPr lang="en-GB" sz="1400" dirty="0" err="1"/>
                            <a:t>Strehl</a:t>
                          </a:r>
                          <a:r>
                            <a:rPr lang="en-GB" sz="1400" dirty="0"/>
                            <a:t> ratio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40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GB" sz="1400" i="1" dirty="0"/>
                            <a:t>0.85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  <a:tr h="29310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Attenuator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10-100%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466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997A1B95-AE56-9786-4588-AB725CAE890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6269875"/>
                  </p:ext>
                </p:extLst>
              </p:nvPr>
            </p:nvGraphicFramePr>
            <p:xfrm>
              <a:off x="6925772" y="645858"/>
              <a:ext cx="4053370" cy="3774855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035204">
                      <a:extLst>
                        <a:ext uri="{9D8B030D-6E8A-4147-A177-3AD203B41FA5}">
                          <a16:colId xmlns:a16="http://schemas.microsoft.com/office/drawing/2014/main" val="1188492793"/>
                        </a:ext>
                      </a:extLst>
                    </a:gridCol>
                    <a:gridCol w="2018166">
                      <a:extLst>
                        <a:ext uri="{9D8B030D-6E8A-4147-A177-3AD203B41FA5}">
                          <a16:colId xmlns:a16="http://schemas.microsoft.com/office/drawing/2014/main" val="254550331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 dirty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rPr>
                            <a:t>Parameters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909803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Peak Power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04" t="-130000" r="-1205" b="-104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995347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FWHM pulse duration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04" t="-230000" r="-1205" b="-94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682784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Energy per pulse (on target)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04" t="-191860" r="-1205" b="-447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68304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Pulse repetition rate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en-GB" sz="1400" i="1" dirty="0"/>
                            <a:t>Up to 5 Hz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065929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Temporal intensity contrast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 @ 100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8</a:t>
                          </a:r>
                          <a:r>
                            <a:rPr lang="en-GB" sz="1400" i="1" dirty="0"/>
                            <a:t>:1 @ 30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10</a:t>
                          </a:r>
                          <a:r>
                            <a:rPr lang="en-GB" sz="1400" i="1" baseline="30000" dirty="0"/>
                            <a:t>4</a:t>
                          </a:r>
                          <a:r>
                            <a:rPr lang="en-GB" sz="1400" i="1" dirty="0"/>
                            <a:t>:1 @ 2 </a:t>
                          </a:r>
                          <a:r>
                            <a:rPr lang="en-GB" sz="1400" i="1" dirty="0" err="1"/>
                            <a:t>ps</a:t>
                          </a:r>
                          <a:endParaRPr lang="en-GB" sz="1400" i="1" dirty="0"/>
                        </a:p>
                        <a:p>
                          <a:r>
                            <a:rPr lang="en-GB" sz="1400" i="1" dirty="0"/>
                            <a:t>ASE contrast 10</a:t>
                          </a:r>
                          <a:r>
                            <a:rPr lang="en-GB" sz="1400" i="1" baseline="30000" dirty="0"/>
                            <a:t>10</a:t>
                          </a:r>
                          <a:r>
                            <a:rPr lang="en-GB" sz="1400" i="1" dirty="0"/>
                            <a:t>:1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354719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Central wavelength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800 nm 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438831"/>
                      </a:ext>
                    </a:extLst>
                  </a:tr>
                  <a:tr h="42205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Beam quality </a:t>
                          </a:r>
                          <a:r>
                            <a:rPr lang="en-GB" sz="1400" dirty="0" err="1"/>
                            <a:t>Strehl</a:t>
                          </a:r>
                          <a:r>
                            <a:rPr lang="en-GB" sz="1400" dirty="0"/>
                            <a:t> ratio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04" t="-722857" r="-1205" b="-8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996985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Attenuator </a:t>
                          </a: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i="1" dirty="0"/>
                            <a:t>10-100%</a:t>
                          </a: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044666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902DF7A-0A1F-BC44-76C1-48970C54C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77" y="4682650"/>
            <a:ext cx="2485770" cy="208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37431AF4-AA37-4883-8E79-00651670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71" y="4215051"/>
            <a:ext cx="2963801" cy="264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76F26-5F27-4504-BE8D-EC256D65F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56" y="4374671"/>
            <a:ext cx="3098276" cy="2323707"/>
          </a:xfrm>
          <a:prstGeom prst="rect">
            <a:avLst/>
          </a:prstGeom>
        </p:spPr>
      </p:pic>
      <p:sp>
        <p:nvSpPr>
          <p:cNvPr id="6" name="Shape 169">
            <a:extLst>
              <a:ext uri="{FF2B5EF4-FFF2-40B4-BE49-F238E27FC236}">
                <a16:creationId xmlns:a16="http://schemas.microsoft.com/office/drawing/2014/main" id="{7E611392-65C1-58A5-F164-6AC62D1F4963}"/>
              </a:ext>
            </a:extLst>
          </p:cNvPr>
          <p:cNvSpPr/>
          <p:nvPr/>
        </p:nvSpPr>
        <p:spPr>
          <a:xfrm>
            <a:off x="153228" y="42193"/>
            <a:ext cx="12038772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Scapa: Scottish Centre for the Application of Plasma-based Accelerators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8835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1E32-D8F5-43F5-B852-D119A697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88" y="2338998"/>
            <a:ext cx="10515600" cy="1325563"/>
          </a:xfrm>
        </p:spPr>
        <p:txBody>
          <a:bodyPr/>
          <a:lstStyle/>
          <a:p>
            <a:r>
              <a:rPr lang="en-GB" dirty="0"/>
              <a:t>Developments in Targets, Diagnostics and Data Handling….</a:t>
            </a:r>
          </a:p>
        </p:txBody>
      </p:sp>
    </p:spTree>
    <p:extLst>
      <p:ext uri="{BB962C8B-B14F-4D97-AF65-F5344CB8AC3E}">
        <p14:creationId xmlns:p14="http://schemas.microsoft.com/office/powerpoint/2010/main" val="847925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6462A-F262-73A2-49EE-5F2B5BCAAA30}"/>
              </a:ext>
            </a:extLst>
          </p:cNvPr>
          <p:cNvSpPr txBox="1"/>
          <p:nvPr/>
        </p:nvSpPr>
        <p:spPr>
          <a:xfrm>
            <a:off x="59668" y="0"/>
            <a:ext cx="7673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Diagnostics Development for SCAPA experiment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9616A-1A9A-E607-80E0-B70AC17B8C6C}"/>
              </a:ext>
            </a:extLst>
          </p:cNvPr>
          <p:cNvSpPr txBox="1"/>
          <p:nvPr/>
        </p:nvSpPr>
        <p:spPr>
          <a:xfrm>
            <a:off x="159547" y="691835"/>
            <a:ext cx="102512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Ion Diagnostics</a:t>
            </a:r>
            <a:r>
              <a:rPr lang="en-GB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Online proton beam footprint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RCF Stack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Thomson Parabola ion spectrometer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2BBF1-B376-6B0E-27BE-CCCCD17D6640}"/>
              </a:ext>
            </a:extLst>
          </p:cNvPr>
          <p:cNvSpPr txBox="1"/>
          <p:nvPr/>
        </p:nvSpPr>
        <p:spPr>
          <a:xfrm>
            <a:off x="59668" y="2181648"/>
            <a:ext cx="10617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Optical Diagnostics </a:t>
            </a:r>
            <a:r>
              <a:rPr lang="en-GB" sz="1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Specular reflection scatter screen (imaging 1w and 2w) and optical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Backscatter scatter screen (imaging 1w and 2w) and optical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Transmission scatter screen (imaging 1w and 2w) and optical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Transverse optical probe, operating in an interferometry configuration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6FE743-29D6-6586-961D-3DEDC62AC5E3}"/>
              </a:ext>
            </a:extLst>
          </p:cNvPr>
          <p:cNvSpPr txBox="1"/>
          <p:nvPr/>
        </p:nvSpPr>
        <p:spPr>
          <a:xfrm>
            <a:off x="159547" y="3831718"/>
            <a:ext cx="99845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sz="1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Electron Diagnostics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Lanex beam imager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Compact electron spectrometer</a:t>
            </a:r>
            <a:endParaRPr lang="en-GB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375D0-C34D-5559-D3D2-FF95BCEB16E3}"/>
              </a:ext>
            </a:extLst>
          </p:cNvPr>
          <p:cNvSpPr txBox="1"/>
          <p:nvPr/>
        </p:nvSpPr>
        <p:spPr>
          <a:xfrm>
            <a:off x="159547" y="5200661"/>
            <a:ext cx="109517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r>
              <a:rPr lang="en-GB" sz="16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Debris Diagnostics–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Witness plates 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(glass slides with section covered with Kapton tape, to be post-characterised by target fab (CLF))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Witness optics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optical setup with a laser reflection from optics exposed to debris. Gives real time optic degradation measure.)</a:t>
            </a:r>
          </a:p>
        </p:txBody>
      </p:sp>
    </p:spTree>
    <p:extLst>
      <p:ext uri="{BB962C8B-B14F-4D97-AF65-F5344CB8AC3E}">
        <p14:creationId xmlns:p14="http://schemas.microsoft.com/office/powerpoint/2010/main" val="286942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D75E80-CE47-49F3-8F68-D353927D6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6" y="943601"/>
            <a:ext cx="11144992" cy="3774703"/>
          </a:xfrm>
          <a:prstGeom prst="rect">
            <a:avLst/>
          </a:prstGeom>
        </p:spPr>
      </p:pic>
      <p:sp>
        <p:nvSpPr>
          <p:cNvPr id="5" name="Shape 169">
            <a:extLst>
              <a:ext uri="{FF2B5EF4-FFF2-40B4-BE49-F238E27FC236}">
                <a16:creationId xmlns:a16="http://schemas.microsoft.com/office/drawing/2014/main" id="{73E4E889-B31B-49F7-A4C3-382C903C02FC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Wider tape drive mount for 35 degree angle of incidence…</a:t>
            </a:r>
            <a:endParaRPr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6F14C-156D-482D-BD6F-08AF1CAB754B}"/>
              </a:ext>
            </a:extLst>
          </p:cNvPr>
          <p:cNvSpPr txBox="1"/>
          <p:nvPr/>
        </p:nvSpPr>
        <p:spPr>
          <a:xfrm>
            <a:off x="1879398" y="4934398"/>
            <a:ext cx="251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Rear view of Tape Drive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86BD7-DC2C-4996-9C09-0F7E9992C956}"/>
              </a:ext>
            </a:extLst>
          </p:cNvPr>
          <p:cNvSpPr txBox="1"/>
          <p:nvPr/>
        </p:nvSpPr>
        <p:spPr>
          <a:xfrm>
            <a:off x="6254497" y="4934398"/>
            <a:ext cx="557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view of tape drive with focal spot camera in place</a:t>
            </a:r>
          </a:p>
        </p:txBody>
      </p:sp>
    </p:spTree>
    <p:extLst>
      <p:ext uri="{BB962C8B-B14F-4D97-AF65-F5344CB8AC3E}">
        <p14:creationId xmlns:p14="http://schemas.microsoft.com/office/powerpoint/2010/main" val="309744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8ABB6-58E2-4E51-82C3-DE4A7ED1B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9" y="952872"/>
            <a:ext cx="5889540" cy="2915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B8E4C-8773-44CF-93BA-11A84969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499" y="952872"/>
            <a:ext cx="5460272" cy="4392967"/>
          </a:xfrm>
          <a:prstGeom prst="rect">
            <a:avLst/>
          </a:prstGeom>
        </p:spPr>
      </p:pic>
      <p:sp>
        <p:nvSpPr>
          <p:cNvPr id="6" name="Shape 169">
            <a:extLst>
              <a:ext uri="{FF2B5EF4-FFF2-40B4-BE49-F238E27FC236}">
                <a16:creationId xmlns:a16="http://schemas.microsoft.com/office/drawing/2014/main" id="{072E4EF8-2238-428C-9BC5-3C95EF807ABE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New ion and optical diagnostics….</a:t>
            </a:r>
            <a:endParaRPr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68BD3-0B4B-42E5-98B6-FF45E569B977}"/>
              </a:ext>
            </a:extLst>
          </p:cNvPr>
          <p:cNvSpPr txBox="1"/>
          <p:nvPr/>
        </p:nvSpPr>
        <p:spPr>
          <a:xfrm>
            <a:off x="716280" y="4119762"/>
            <a:ext cx="223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Thomson Parabola Spectrometer</a:t>
            </a:r>
          </a:p>
          <a:p>
            <a:r>
              <a:rPr lang="en-GB" dirty="0"/>
              <a:t>Chamber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01A33C-48D3-4BD1-BB43-9AAAB989D983}"/>
              </a:ext>
            </a:extLst>
          </p:cNvPr>
          <p:cNvSpPr txBox="1"/>
          <p:nvPr/>
        </p:nvSpPr>
        <p:spPr>
          <a:xfrm>
            <a:off x="3483755" y="427836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Multi-shot RCF wheel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C1B7C-2EF8-4AF0-B707-CC55C07D3EF6}"/>
              </a:ext>
            </a:extLst>
          </p:cNvPr>
          <p:cNvSpPr txBox="1"/>
          <p:nvPr/>
        </p:nvSpPr>
        <p:spPr>
          <a:xfrm>
            <a:off x="7029840" y="5301482"/>
            <a:ext cx="468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Combined </a:t>
            </a:r>
            <a:r>
              <a:rPr lang="en-GB" dirty="0" err="1"/>
              <a:t>prepulse</a:t>
            </a:r>
            <a:r>
              <a:rPr lang="en-GB" dirty="0"/>
              <a:t> and optical probe beamline </a:t>
            </a:r>
          </a:p>
        </p:txBody>
      </p:sp>
    </p:spTree>
    <p:extLst>
      <p:ext uri="{BB962C8B-B14F-4D97-AF65-F5344CB8AC3E}">
        <p14:creationId xmlns:p14="http://schemas.microsoft.com/office/powerpoint/2010/main" val="156170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9">
            <a:extLst>
              <a:ext uri="{FF2B5EF4-FFF2-40B4-BE49-F238E27FC236}">
                <a16:creationId xmlns:a16="http://schemas.microsoft.com/office/drawing/2014/main" id="{CCE7EE66-142F-414E-AA97-69A7E0B6DE08}"/>
              </a:ext>
            </a:extLst>
          </p:cNvPr>
          <p:cNvSpPr/>
          <p:nvPr/>
        </p:nvSpPr>
        <p:spPr>
          <a:xfrm>
            <a:off x="153229" y="42193"/>
            <a:ext cx="10772446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5023" tIns="65023" rIns="65023" bIns="65023" numCol="1" anchor="t">
            <a:spAutoFit/>
          </a:bodyPr>
          <a:lstStyle>
            <a:lvl1pPr algn="l" defTabSz="1300480">
              <a:defRPr sz="3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400" dirty="0"/>
              <a:t>Data collection at Hz repetition rates – DARB V3.0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6150A-A69D-4E90-91D0-0E9F0DDC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68" y="1452880"/>
            <a:ext cx="5076986" cy="3310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7DB78-9E1B-4A2E-8BAB-43403662BBB1}"/>
              </a:ext>
            </a:extLst>
          </p:cNvPr>
          <p:cNvSpPr txBox="1"/>
          <p:nvPr/>
        </p:nvSpPr>
        <p:spPr>
          <a:xfrm>
            <a:off x="5684074" y="1043611"/>
            <a:ext cx="6371167" cy="477077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Data collection system we developed at Strathclyde ~10 years go and have used on many different laser systems. </a:t>
            </a:r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Initially designed for high energy, low rep systems with a client-server model </a:t>
            </a:r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Complete rewrite of the backend and data transfer changed to “publisher-subscriber” model with data transfer that is asynchronous with shot. </a:t>
            </a:r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Up to 1 Hz data collection demonstrated on recent SCAPA run</a:t>
            </a:r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defTabSz="914318">
              <a:lnSpc>
                <a:spcPct val="110000"/>
              </a:lnSpc>
              <a:spcAft>
                <a:spcPts val="600"/>
              </a:spcAft>
            </a:pPr>
            <a:endParaRPr lang="en-US" sz="2200" dirty="0"/>
          </a:p>
          <a:p>
            <a:pPr marL="342900" indent="-342900" defTabSz="91431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866230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19367</TotalTime>
  <Words>1541</Words>
  <Application>Microsoft Office PowerPoint</Application>
  <PresentationFormat>Widescreen</PresentationFormat>
  <Paragraphs>279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Helvetica</vt:lpstr>
      <vt:lpstr>1_Office Theme</vt:lpstr>
      <vt:lpstr>PowerPoint Presentation</vt:lpstr>
      <vt:lpstr>SCAPA Experiment Team….</vt:lpstr>
      <vt:lpstr>PowerPoint Presentation</vt:lpstr>
      <vt:lpstr>PowerPoint Presentation</vt:lpstr>
      <vt:lpstr>Developments in Targets, Diagnostics and Data Handling….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results from the LhARA beamtime on SCAPA….</vt:lpstr>
      <vt:lpstr>PowerPoint Presentation</vt:lpstr>
      <vt:lpstr>PowerPoint Presentation</vt:lpstr>
      <vt:lpstr>Laser energy, defocus and pulse duration parameter scans…</vt:lpstr>
      <vt:lpstr>Proton Max Energy: Laser energy, defocus and pulse duration parameter scans…</vt:lpstr>
      <vt:lpstr>Proton max energy stability……and a problem with the pellicle…</vt:lpstr>
      <vt:lpstr>Proton max energy stability……and a problem with the pellicle…</vt:lpstr>
      <vt:lpstr>Proton max energy stability……and a problem with the pellicle…</vt:lpstr>
      <vt:lpstr>PowerPoint Presentation</vt:lpstr>
      <vt:lpstr>PowerPoint Presentation</vt:lpstr>
      <vt:lpstr>SCAPA Experiment Team….</vt:lpstr>
      <vt:lpstr>PowerPoint Presentation</vt:lpstr>
      <vt:lpstr>PowerPoint Presentation</vt:lpstr>
      <vt:lpstr>Liquid sheets targets for high-rep, low-debris ion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Gray</dc:creator>
  <cp:lastModifiedBy>Ross Gray</cp:lastModifiedBy>
  <cp:revision>272</cp:revision>
  <dcterms:created xsi:type="dcterms:W3CDTF">2021-05-14T09:20:18Z</dcterms:created>
  <dcterms:modified xsi:type="dcterms:W3CDTF">2023-09-20T07:13:05Z</dcterms:modified>
</cp:coreProperties>
</file>