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2D2"/>
    <a:srgbClr val="2631A5"/>
    <a:srgbClr val="0A0364"/>
    <a:srgbClr val="0C0474"/>
    <a:srgbClr val="000000"/>
    <a:srgbClr val="1E0EB2"/>
    <a:srgbClr val="F714DE"/>
    <a:srgbClr val="1C2581"/>
    <a:srgbClr val="DAE7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64" autoAdjust="0"/>
    <p:restoredTop sz="88188" autoAdjust="0"/>
  </p:normalViewPr>
  <p:slideViewPr>
    <p:cSldViewPr showGuides="1">
      <p:cViewPr varScale="1">
        <p:scale>
          <a:sx n="101" d="100"/>
          <a:sy n="101" d="100"/>
        </p:scale>
        <p:origin x="468" y="76"/>
      </p:cViewPr>
      <p:guideLst>
        <p:guide orient="horz" pos="816"/>
        <p:guide pos="4176"/>
      </p:guideLst>
    </p:cSldViewPr>
  </p:slideViewPr>
  <p:outlineViewPr>
    <p:cViewPr>
      <p:scale>
        <a:sx n="33" d="100"/>
        <a:sy n="33" d="100"/>
      </p:scale>
      <p:origin x="0" y="216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232"/>
    </p:cViewPr>
  </p:sorterViewPr>
  <p:notesViewPr>
    <p:cSldViewPr showGuides="1">
      <p:cViewPr varScale="1">
        <p:scale>
          <a:sx n="91" d="100"/>
          <a:sy n="91" d="100"/>
        </p:scale>
        <p:origin x="-120" y="-104"/>
      </p:cViewPr>
      <p:guideLst>
        <p:guide orient="horz" pos="2880"/>
        <p:guide pos="2160"/>
      </p:guideLst>
    </p:cSldViewPr>
  </p:notesViewPr>
  <p:gridSpacing cx="72008" cy="72008"/>
</p:viewPr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5CA072CEEC80499FC369B7CA8027BD" ma:contentTypeVersion="19" ma:contentTypeDescription="Create a new document." ma:contentTypeScope="" ma:versionID="b76e67c99c5c6a911df34e0e790162c0">
  <xsd:schema xmlns:xsd="http://www.w3.org/2001/XMLSchema" xmlns:xs="http://www.w3.org/2001/XMLSchema" xmlns:p="http://schemas.microsoft.com/office/2006/metadata/properties" xmlns:ns1="http://schemas.microsoft.com/sharepoint/v3" xmlns:ns2="0cde2f4a-9710-4063-bdde-10d0437108f9" xmlns:ns3="97b6b158-878f-4ba7-889c-0a6b72874be7" targetNamespace="http://schemas.microsoft.com/office/2006/metadata/properties" ma:root="true" ma:fieldsID="3cd37be4efc054601d29cf3ecd9b65fc" ns1:_="" ns2:_="" ns3:_="">
    <xsd:import namespace="http://schemas.microsoft.com/sharepoint/v3"/>
    <xsd:import namespace="0cde2f4a-9710-4063-bdde-10d0437108f9"/>
    <xsd:import namespace="97b6b158-878f-4ba7-889c-0a6b72874b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de2f4a-9710-4063-bdde-10d0437108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934dc9b-ab1a-41a2-b836-343a6a10a9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6b158-878f-4ba7-889c-0a6b72874be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417c3a1e-57af-4b02-ac00-3931450674b1}" ma:internalName="TaxCatchAll" ma:showField="CatchAllData" ma:web="97b6b158-878f-4ba7-889c-0a6b72874b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0cde2f4a-9710-4063-bdde-10d0437108f9">
      <Terms xmlns="http://schemas.microsoft.com/office/infopath/2007/PartnerControls"/>
    </lcf76f155ced4ddcb4097134ff3c332f>
    <TaxCatchAll xmlns="97b6b158-878f-4ba7-889c-0a6b72874be7" xsi:nil="true"/>
  </documentManagement>
</p:properties>
</file>

<file path=customXml/itemProps1.xml><?xml version="1.0" encoding="utf-8"?>
<ds:datastoreItem xmlns:ds="http://schemas.openxmlformats.org/officeDocument/2006/customXml" ds:itemID="{C40D5974-04C7-4914-81A2-5BE842F77A2F}"/>
</file>

<file path=customXml/itemProps2.xml><?xml version="1.0" encoding="utf-8"?>
<ds:datastoreItem xmlns:ds="http://schemas.openxmlformats.org/officeDocument/2006/customXml" ds:itemID="{ECF4781C-B987-42DD-901C-6B76A4F51D7C}"/>
</file>

<file path=customXml/itemProps3.xml><?xml version="1.0" encoding="utf-8"?>
<ds:datastoreItem xmlns:ds="http://schemas.openxmlformats.org/officeDocument/2006/customXml" ds:itemID="{3161E8A7-A5AE-49AB-B735-5708C7ECDD70}"/>
</file>

<file path=docProps/app.xml><?xml version="1.0" encoding="utf-8"?>
<Properties xmlns="http://schemas.openxmlformats.org/officeDocument/2006/extended-properties" xmlns:vt="http://schemas.openxmlformats.org/officeDocument/2006/docPropsVTypes">
  <Template>Alidoro:Desktop Folder:test.ppt</Template>
  <TotalTime>24673</TotalTime>
  <Words>2539</Words>
  <Application>Microsoft Office PowerPoint</Application>
  <PresentationFormat>A4 Paper (210x297 mm)</PresentationFormat>
  <Paragraphs>455</Paragraphs>
  <Slides>40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AdvOT255b5711.I</vt:lpstr>
      <vt:lpstr>AdvOT3bbb1fa6.B</vt:lpstr>
      <vt:lpstr>AdvOT77db9845</vt:lpstr>
      <vt:lpstr>AdvOT77db9845+fb</vt:lpstr>
      <vt:lpstr>AdvOTb0c9bf5d</vt:lpstr>
      <vt:lpstr>AdvTTab7e17fd</vt:lpstr>
      <vt:lpstr>AdvTTab7e17fd+22</vt:lpstr>
      <vt:lpstr>Arial</vt:lpstr>
      <vt:lpstr>Calibri</vt:lpstr>
      <vt:lpstr>Cambria Math</vt:lpstr>
      <vt:lpstr>Lucida Sans</vt:lpstr>
      <vt:lpstr>Symbol</vt:lpstr>
      <vt:lpstr>Times</vt:lpstr>
      <vt:lpstr>Times New Roman</vt:lpstr>
      <vt:lpstr>White</vt:lpstr>
      <vt:lpstr>1_White</vt:lpstr>
      <vt:lpstr>1_Office Theme</vt:lpstr>
      <vt:lpstr>2_Office Theme</vt:lpstr>
      <vt:lpstr>PowerPoint Presentation</vt:lpstr>
      <vt:lpstr>Outline</vt:lpstr>
      <vt:lpstr>PowerPoint Presentation</vt:lpstr>
      <vt:lpstr>PowerPoint Presentation</vt:lpstr>
      <vt:lpstr>PowerPoint Presentation</vt:lpstr>
      <vt:lpstr>Dose-rate - Key Physical Parameters</vt:lpstr>
      <vt:lpstr>PowerPoint Presentation</vt:lpstr>
      <vt:lpstr>Role of oxygen in laser driven ion radiobiology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 Culture Models</vt:lpstr>
      <vt:lpstr>Vulcan Laser Facility</vt:lpstr>
      <vt:lpstr>Ultra-high dose-rate - Hypoxia</vt:lpstr>
      <vt:lpstr>PowerPoint Presentation</vt:lpstr>
      <vt:lpstr>PowerPoint Presentation</vt:lpstr>
      <vt:lpstr>PowerPoint Presentation</vt:lpstr>
      <vt:lpstr>2D versus 3D UHDR protons</vt:lpstr>
      <vt:lpstr>Do overlapping tracks play a role?</vt:lpstr>
      <vt:lpstr>Overlap probability</vt:lpstr>
      <vt:lpstr>PowerPoint Presentation</vt:lpstr>
      <vt:lpstr>PowerPoint Presentation</vt:lpstr>
      <vt:lpstr>Other ions</vt:lpstr>
      <vt:lpstr>Laser-accelerated carbon ions </vt:lpstr>
      <vt:lpstr>PowerPoint Presentation</vt:lpstr>
      <vt:lpstr>PowerPoint Presentation</vt:lpstr>
      <vt:lpstr>Electrons/photons</vt:lpstr>
      <vt:lpstr>Picosecond electron irradiation - Setup</vt:lpstr>
      <vt:lpstr>Picosecond electron irradiation</vt:lpstr>
      <vt:lpstr>Femtosecond electron irradiation</vt:lpstr>
      <vt:lpstr>PowerPoint Presentation</vt:lpstr>
      <vt:lpstr>Summary</vt:lpstr>
      <vt:lpstr>PowerPoint Presentation</vt:lpstr>
      <vt:lpstr>PowerPoint Presentation</vt:lpstr>
      <vt:lpstr>Spatial and temporal dependency of radiation action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Kevin Prise</cp:lastModifiedBy>
  <cp:revision>1269</cp:revision>
  <cp:lastPrinted>2011-06-25T06:36:14Z</cp:lastPrinted>
  <dcterms:created xsi:type="dcterms:W3CDTF">2014-06-22T17:19:50Z</dcterms:created>
  <dcterms:modified xsi:type="dcterms:W3CDTF">2023-10-24T08:22:05Z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0x0101008C5CA072CEEC80499FC369B7CA8027BD</vt:lpwstr>
  </property>
</Properties>
</file>