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6" r:id="rId2"/>
  </p:sldMasterIdLst>
  <p:notesMasterIdLst>
    <p:notesMasterId r:id="rId23"/>
  </p:notesMasterIdLst>
  <p:handoutMasterIdLst>
    <p:handoutMasterId r:id="rId24"/>
  </p:handoutMasterIdLst>
  <p:sldIdLst>
    <p:sldId id="395" r:id="rId3"/>
    <p:sldId id="396" r:id="rId4"/>
    <p:sldId id="397" r:id="rId5"/>
    <p:sldId id="402" r:id="rId6"/>
    <p:sldId id="404" r:id="rId7"/>
    <p:sldId id="398" r:id="rId8"/>
    <p:sldId id="403" r:id="rId9"/>
    <p:sldId id="405" r:id="rId10"/>
    <p:sldId id="406" r:id="rId11"/>
    <p:sldId id="408" r:id="rId12"/>
    <p:sldId id="418" r:id="rId13"/>
    <p:sldId id="409" r:id="rId14"/>
    <p:sldId id="410" r:id="rId15"/>
    <p:sldId id="411" r:id="rId16"/>
    <p:sldId id="412" r:id="rId17"/>
    <p:sldId id="413" r:id="rId18"/>
    <p:sldId id="414" r:id="rId19"/>
    <p:sldId id="415" r:id="rId20"/>
    <p:sldId id="417" r:id="rId21"/>
    <p:sldId id="416" r:id="rId22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ki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ki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ki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ki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kia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Skia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Skia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Skia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Ski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scaleToFitPaper="1" frameSlides="1"/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80"/>
    <a:srgbClr val="383838"/>
    <a:srgbClr val="333333"/>
    <a:srgbClr val="3A3A3A"/>
    <a:srgbClr val="353535"/>
    <a:srgbClr val="343434"/>
    <a:srgbClr val="262626"/>
    <a:srgbClr val="414141"/>
    <a:srgbClr val="C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065904-77F4-443F-AC06-66B496B63C95}" v="78" dt="2023-10-23T20:01:03.8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0" autoAdjust="0"/>
    <p:restoredTop sz="99795" autoAdjust="0"/>
  </p:normalViewPr>
  <p:slideViewPr>
    <p:cSldViewPr showGuides="1">
      <p:cViewPr varScale="1">
        <p:scale>
          <a:sx n="68" d="100"/>
          <a:sy n="68" d="100"/>
        </p:scale>
        <p:origin x="1320" y="48"/>
      </p:cViewPr>
      <p:guideLst>
        <p:guide orient="horz" pos="218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149" d="100"/>
          <a:sy n="149" d="100"/>
        </p:scale>
        <p:origin x="216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ingham" userId="c0382ea5109996d7" providerId="LiveId" clId="{A1065904-77F4-443F-AC06-66B496B63C95}"/>
    <pc:docChg chg="undo custSel addSld delSld modSld sldOrd">
      <pc:chgData name="james ingham" userId="c0382ea5109996d7" providerId="LiveId" clId="{A1065904-77F4-443F-AC06-66B496B63C95}" dt="2023-10-23T20:01:03.883" v="1140" actId="1038"/>
      <pc:docMkLst>
        <pc:docMk/>
      </pc:docMkLst>
      <pc:sldChg chg="modTransition">
        <pc:chgData name="james ingham" userId="c0382ea5109996d7" providerId="LiveId" clId="{A1065904-77F4-443F-AC06-66B496B63C95}" dt="2023-10-23T19:38:17.353" v="829"/>
        <pc:sldMkLst>
          <pc:docMk/>
          <pc:sldMk cId="3038237601" sldId="403"/>
        </pc:sldMkLst>
      </pc:sldChg>
      <pc:sldChg chg="modSp mod modTransition">
        <pc:chgData name="james ingham" userId="c0382ea5109996d7" providerId="LiveId" clId="{A1065904-77F4-443F-AC06-66B496B63C95}" dt="2023-10-23T19:38:20.487" v="830"/>
        <pc:sldMkLst>
          <pc:docMk/>
          <pc:sldMk cId="1190725379" sldId="404"/>
        </pc:sldMkLst>
        <pc:spChg chg="mod">
          <ac:chgData name="james ingham" userId="c0382ea5109996d7" providerId="LiveId" clId="{A1065904-77F4-443F-AC06-66B496B63C95}" dt="2023-10-23T18:46:36.648" v="174" actId="14100"/>
          <ac:spMkLst>
            <pc:docMk/>
            <pc:sldMk cId="1190725379" sldId="404"/>
            <ac:spMk id="30" creationId="{63FF49DF-5248-D493-2633-9FFDFF1BEEC0}"/>
          </ac:spMkLst>
        </pc:spChg>
      </pc:sldChg>
      <pc:sldChg chg="addSp modSp mod">
        <pc:chgData name="james ingham" userId="c0382ea5109996d7" providerId="LiveId" clId="{A1065904-77F4-443F-AC06-66B496B63C95}" dt="2023-10-23T18:07:01.537" v="60" actId="1076"/>
        <pc:sldMkLst>
          <pc:docMk/>
          <pc:sldMk cId="2923753735" sldId="405"/>
        </pc:sldMkLst>
        <pc:spChg chg="mod">
          <ac:chgData name="james ingham" userId="c0382ea5109996d7" providerId="LiveId" clId="{A1065904-77F4-443F-AC06-66B496B63C95}" dt="2023-10-23T18:03:16.141" v="35" actId="1076"/>
          <ac:spMkLst>
            <pc:docMk/>
            <pc:sldMk cId="2923753735" sldId="405"/>
            <ac:spMk id="7" creationId="{73ABE6D3-CF2E-1722-BE07-503ED65C0A29}"/>
          </ac:spMkLst>
        </pc:spChg>
        <pc:spChg chg="mod">
          <ac:chgData name="james ingham" userId="c0382ea5109996d7" providerId="LiveId" clId="{A1065904-77F4-443F-AC06-66B496B63C95}" dt="2023-10-23T18:03:06.488" v="23" actId="20577"/>
          <ac:spMkLst>
            <pc:docMk/>
            <pc:sldMk cId="2923753735" sldId="405"/>
            <ac:spMk id="8" creationId="{51D2E7D5-1F02-6787-44BB-00EA72C83B7C}"/>
          </ac:spMkLst>
        </pc:spChg>
        <pc:spChg chg="mod">
          <ac:chgData name="james ingham" userId="c0382ea5109996d7" providerId="LiveId" clId="{A1065904-77F4-443F-AC06-66B496B63C95}" dt="2023-10-23T18:03:09.177" v="33" actId="20577"/>
          <ac:spMkLst>
            <pc:docMk/>
            <pc:sldMk cId="2923753735" sldId="405"/>
            <ac:spMk id="13" creationId="{4B3E9DBA-31E0-492C-7840-DFC368D90F41}"/>
          </ac:spMkLst>
        </pc:spChg>
        <pc:spChg chg="add mod">
          <ac:chgData name="james ingham" userId="c0382ea5109996d7" providerId="LiveId" clId="{A1065904-77F4-443F-AC06-66B496B63C95}" dt="2023-10-23T18:06:01.888" v="55" actId="1076"/>
          <ac:spMkLst>
            <pc:docMk/>
            <pc:sldMk cId="2923753735" sldId="405"/>
            <ac:spMk id="16" creationId="{3A99025B-6CBB-2DDF-B365-89F7F961207D}"/>
          </ac:spMkLst>
        </pc:spChg>
        <pc:picChg chg="mod">
          <ac:chgData name="james ingham" userId="c0382ea5109996d7" providerId="LiveId" clId="{A1065904-77F4-443F-AC06-66B496B63C95}" dt="2023-10-23T18:07:01.537" v="60" actId="1076"/>
          <ac:picMkLst>
            <pc:docMk/>
            <pc:sldMk cId="2923753735" sldId="405"/>
            <ac:picMk id="3" creationId="{66E155D4-436E-2E20-983A-1642575C4877}"/>
          </ac:picMkLst>
        </pc:picChg>
        <pc:picChg chg="add mod modCrop">
          <ac:chgData name="james ingham" userId="c0382ea5109996d7" providerId="LiveId" clId="{A1065904-77F4-443F-AC06-66B496B63C95}" dt="2023-10-23T18:06:56.535" v="58" actId="1076"/>
          <ac:picMkLst>
            <pc:docMk/>
            <pc:sldMk cId="2923753735" sldId="405"/>
            <ac:picMk id="15" creationId="{7A79779C-83AF-25D1-BF58-073AFA7988E6}"/>
          </ac:picMkLst>
        </pc:picChg>
      </pc:sldChg>
      <pc:sldChg chg="new del">
        <pc:chgData name="james ingham" userId="c0382ea5109996d7" providerId="LiveId" clId="{A1065904-77F4-443F-AC06-66B496B63C95}" dt="2023-10-23T17:52:26.781" v="2" actId="47"/>
        <pc:sldMkLst>
          <pc:docMk/>
          <pc:sldMk cId="3798443366" sldId="407"/>
        </pc:sldMkLst>
      </pc:sldChg>
      <pc:sldChg chg="addSp delSp modSp add mod">
        <pc:chgData name="james ingham" userId="c0382ea5109996d7" providerId="LiveId" clId="{A1065904-77F4-443F-AC06-66B496B63C95}" dt="2023-10-23T18:52:55.896" v="286" actId="478"/>
        <pc:sldMkLst>
          <pc:docMk/>
          <pc:sldMk cId="252581972" sldId="408"/>
        </pc:sldMkLst>
        <pc:spChg chg="add del mod">
          <ac:chgData name="james ingham" userId="c0382ea5109996d7" providerId="LiveId" clId="{A1065904-77F4-443F-AC06-66B496B63C95}" dt="2023-10-23T18:31:08.926" v="78" actId="478"/>
          <ac:spMkLst>
            <pc:docMk/>
            <pc:sldMk cId="252581972" sldId="408"/>
            <ac:spMk id="5" creationId="{8ABDF518-799B-5E1F-3ED4-A4E59708E8CC}"/>
          </ac:spMkLst>
        </pc:spChg>
        <pc:spChg chg="del">
          <ac:chgData name="james ingham" userId="c0382ea5109996d7" providerId="LiveId" clId="{A1065904-77F4-443F-AC06-66B496B63C95}" dt="2023-10-23T18:10:09.326" v="72" actId="478"/>
          <ac:spMkLst>
            <pc:docMk/>
            <pc:sldMk cId="252581972" sldId="408"/>
            <ac:spMk id="7" creationId="{73ABE6D3-CF2E-1722-BE07-503ED65C0A29}"/>
          </ac:spMkLst>
        </pc:spChg>
        <pc:spChg chg="add del mod">
          <ac:chgData name="james ingham" userId="c0382ea5109996d7" providerId="LiveId" clId="{A1065904-77F4-443F-AC06-66B496B63C95}" dt="2023-10-23T18:30:56.933" v="76" actId="478"/>
          <ac:spMkLst>
            <pc:docMk/>
            <pc:sldMk cId="252581972" sldId="408"/>
            <ac:spMk id="10" creationId="{164B9B9E-C138-29DD-3338-BDB14BDA7B5C}"/>
          </ac:spMkLst>
        </pc:spChg>
        <pc:spChg chg="add del mod">
          <ac:chgData name="james ingham" userId="c0382ea5109996d7" providerId="LiveId" clId="{A1065904-77F4-443F-AC06-66B496B63C95}" dt="2023-10-23T18:31:05.782" v="77" actId="478"/>
          <ac:spMkLst>
            <pc:docMk/>
            <pc:sldMk cId="252581972" sldId="408"/>
            <ac:spMk id="11" creationId="{98EF30DD-35BE-A1D3-05B7-AA0809B8AC90}"/>
          </ac:spMkLst>
        </pc:spChg>
        <pc:spChg chg="add del mod">
          <ac:chgData name="james ingham" userId="c0382ea5109996d7" providerId="LiveId" clId="{A1065904-77F4-443F-AC06-66B496B63C95}" dt="2023-10-23T18:31:10.023" v="79" actId="478"/>
          <ac:spMkLst>
            <pc:docMk/>
            <pc:sldMk cId="252581972" sldId="408"/>
            <ac:spMk id="12" creationId="{150CFDC2-F9E7-295B-B15A-8114D371E5CE}"/>
          </ac:spMkLst>
        </pc:spChg>
        <pc:spChg chg="add del mod">
          <ac:chgData name="james ingham" userId="c0382ea5109996d7" providerId="LiveId" clId="{A1065904-77F4-443F-AC06-66B496B63C95}" dt="2023-10-23T18:52:55.896" v="286" actId="478"/>
          <ac:spMkLst>
            <pc:docMk/>
            <pc:sldMk cId="252581972" sldId="408"/>
            <ac:spMk id="13" creationId="{72F64EE8-6851-C748-6F4D-81DBC9C3BC96}"/>
          </ac:spMkLst>
        </pc:spChg>
        <pc:spChg chg="add mod">
          <ac:chgData name="james ingham" userId="c0382ea5109996d7" providerId="LiveId" clId="{A1065904-77F4-443F-AC06-66B496B63C95}" dt="2023-10-23T18:36:24.846" v="157" actId="113"/>
          <ac:spMkLst>
            <pc:docMk/>
            <pc:sldMk cId="252581972" sldId="408"/>
            <ac:spMk id="15" creationId="{112BDBC5-2C2B-B9D2-C560-643136BFB96D}"/>
          </ac:spMkLst>
        </pc:spChg>
        <pc:spChg chg="add del mod">
          <ac:chgData name="james ingham" userId="c0382ea5109996d7" providerId="LiveId" clId="{A1065904-77F4-443F-AC06-66B496B63C95}" dt="2023-10-23T18:36:23.237" v="156"/>
          <ac:spMkLst>
            <pc:docMk/>
            <pc:sldMk cId="252581972" sldId="408"/>
            <ac:spMk id="16" creationId="{39458490-84F3-4C9A-9309-BEE8A17A4A90}"/>
          </ac:spMkLst>
        </pc:spChg>
        <pc:spChg chg="add del mod">
          <ac:chgData name="james ingham" userId="c0382ea5109996d7" providerId="LiveId" clId="{A1065904-77F4-443F-AC06-66B496B63C95}" dt="2023-10-23T18:39:04.023" v="162" actId="478"/>
          <ac:spMkLst>
            <pc:docMk/>
            <pc:sldMk cId="252581972" sldId="408"/>
            <ac:spMk id="17" creationId="{A8309571-5DE4-F235-8546-9F2F41312D43}"/>
          </ac:spMkLst>
        </pc:spChg>
        <pc:spChg chg="add mod">
          <ac:chgData name="james ingham" userId="c0382ea5109996d7" providerId="LiveId" clId="{A1065904-77F4-443F-AC06-66B496B63C95}" dt="2023-10-23T18:45:45.438" v="170" actId="207"/>
          <ac:spMkLst>
            <pc:docMk/>
            <pc:sldMk cId="252581972" sldId="408"/>
            <ac:spMk id="20" creationId="{22E4232B-33C5-8DE6-F84F-49599721B6CF}"/>
          </ac:spMkLst>
        </pc:spChg>
        <pc:spChg chg="add mod">
          <ac:chgData name="james ingham" userId="c0382ea5109996d7" providerId="LiveId" clId="{A1065904-77F4-443F-AC06-66B496B63C95}" dt="2023-10-23T18:47:21.579" v="243" actId="1076"/>
          <ac:spMkLst>
            <pc:docMk/>
            <pc:sldMk cId="252581972" sldId="408"/>
            <ac:spMk id="23" creationId="{88476059-712D-6F73-FDA6-023B4EE61759}"/>
          </ac:spMkLst>
        </pc:spChg>
        <pc:spChg chg="add del mod">
          <ac:chgData name="james ingham" userId="c0382ea5109996d7" providerId="LiveId" clId="{A1065904-77F4-443F-AC06-66B496B63C95}" dt="2023-10-23T18:48:50.729" v="245"/>
          <ac:spMkLst>
            <pc:docMk/>
            <pc:sldMk cId="252581972" sldId="408"/>
            <ac:spMk id="24" creationId="{4ED7AB0A-0FF8-078D-E61F-EDE5702942C6}"/>
          </ac:spMkLst>
        </pc:spChg>
        <pc:spChg chg="mod">
          <ac:chgData name="james ingham" userId="c0382ea5109996d7" providerId="LiveId" clId="{A1065904-77F4-443F-AC06-66B496B63C95}" dt="2023-10-23T18:10:02.703" v="71" actId="14100"/>
          <ac:spMkLst>
            <pc:docMk/>
            <pc:sldMk cId="252581972" sldId="408"/>
            <ac:spMk id="63" creationId="{B3AAC2AA-470E-EA05-52C8-9D85A6B35BCF}"/>
          </ac:spMkLst>
        </pc:spChg>
        <pc:picChg chg="add mod">
          <ac:chgData name="james ingham" userId="c0382ea5109996d7" providerId="LiveId" clId="{A1065904-77F4-443F-AC06-66B496B63C95}" dt="2023-10-23T18:31:13.938" v="83" actId="1076"/>
          <ac:picMkLst>
            <pc:docMk/>
            <pc:sldMk cId="252581972" sldId="408"/>
            <ac:picMk id="2" creationId="{4AD0A2EA-5704-EF78-A6EE-F2DE74BF4A58}"/>
          </ac:picMkLst>
        </pc:picChg>
        <pc:picChg chg="del">
          <ac:chgData name="james ingham" userId="c0382ea5109996d7" providerId="LiveId" clId="{A1065904-77F4-443F-AC06-66B496B63C95}" dt="2023-10-23T17:52:32.718" v="3" actId="478"/>
          <ac:picMkLst>
            <pc:docMk/>
            <pc:sldMk cId="252581972" sldId="408"/>
            <ac:picMk id="4" creationId="{8B78CD97-0C21-5F19-8DBA-6C5412F24FD7}"/>
          </ac:picMkLst>
        </pc:picChg>
        <pc:picChg chg="del">
          <ac:chgData name="james ingham" userId="c0382ea5109996d7" providerId="LiveId" clId="{A1065904-77F4-443F-AC06-66B496B63C95}" dt="2023-10-23T17:52:33.158" v="4" actId="478"/>
          <ac:picMkLst>
            <pc:docMk/>
            <pc:sldMk cId="252581972" sldId="408"/>
            <ac:picMk id="6" creationId="{ACB5F797-5E28-02E7-E429-DF6D13B42D0D}"/>
          </ac:picMkLst>
        </pc:picChg>
        <pc:picChg chg="add del mod">
          <ac:chgData name="james ingham" userId="c0382ea5109996d7" providerId="LiveId" clId="{A1065904-77F4-443F-AC06-66B496B63C95}" dt="2023-10-23T18:39:04.374" v="163" actId="478"/>
          <ac:picMkLst>
            <pc:docMk/>
            <pc:sldMk cId="252581972" sldId="408"/>
            <ac:picMk id="14" creationId="{82BA0893-DD17-3507-1478-21C50321C9DA}"/>
          </ac:picMkLst>
        </pc:picChg>
        <pc:picChg chg="add mod">
          <ac:chgData name="james ingham" userId="c0382ea5109996d7" providerId="LiveId" clId="{A1065904-77F4-443F-AC06-66B496B63C95}" dt="2023-10-23T18:45:33.874" v="167" actId="1076"/>
          <ac:picMkLst>
            <pc:docMk/>
            <pc:sldMk cId="252581972" sldId="408"/>
            <ac:picMk id="19" creationId="{CA5EB50B-4B32-2F06-BF9B-61E4A460BCDB}"/>
          </ac:picMkLst>
        </pc:picChg>
        <pc:cxnChg chg="add del mod">
          <ac:chgData name="james ingham" userId="c0382ea5109996d7" providerId="LiveId" clId="{A1065904-77F4-443F-AC06-66B496B63C95}" dt="2023-10-23T18:31:12.039" v="81" actId="478"/>
          <ac:cxnSpMkLst>
            <pc:docMk/>
            <pc:sldMk cId="252581972" sldId="408"/>
            <ac:cxnSpMk id="3" creationId="{262035DD-E7A7-88A2-5C07-F3916179B8D8}"/>
          </ac:cxnSpMkLst>
        </pc:cxnChg>
        <pc:cxnChg chg="add del mod">
          <ac:chgData name="james ingham" userId="c0382ea5109996d7" providerId="LiveId" clId="{A1065904-77F4-443F-AC06-66B496B63C95}" dt="2023-10-23T18:31:10.807" v="80" actId="478"/>
          <ac:cxnSpMkLst>
            <pc:docMk/>
            <pc:sldMk cId="252581972" sldId="408"/>
            <ac:cxnSpMk id="8" creationId="{A0865B04-75D6-6185-9801-3C12419126CE}"/>
          </ac:cxnSpMkLst>
        </pc:cxnChg>
        <pc:cxnChg chg="add del mod">
          <ac:chgData name="james ingham" userId="c0382ea5109996d7" providerId="LiveId" clId="{A1065904-77F4-443F-AC06-66B496B63C95}" dt="2023-10-23T18:31:12.774" v="82" actId="478"/>
          <ac:cxnSpMkLst>
            <pc:docMk/>
            <pc:sldMk cId="252581972" sldId="408"/>
            <ac:cxnSpMk id="9" creationId="{F097BAEB-ECD1-B47E-C1EF-2C54E099BB4F}"/>
          </ac:cxnSpMkLst>
        </pc:cxnChg>
        <pc:cxnChg chg="add mod">
          <ac:chgData name="james ingham" userId="c0382ea5109996d7" providerId="LiveId" clId="{A1065904-77F4-443F-AC06-66B496B63C95}" dt="2023-10-23T18:46:19.799" v="173" actId="208"/>
          <ac:cxnSpMkLst>
            <pc:docMk/>
            <pc:sldMk cId="252581972" sldId="408"/>
            <ac:cxnSpMk id="22" creationId="{99526B98-A9E4-CB70-F332-63A9E13E785F}"/>
          </ac:cxnSpMkLst>
        </pc:cxnChg>
      </pc:sldChg>
      <pc:sldChg chg="addSp delSp modSp add mod modTransition">
        <pc:chgData name="james ingham" userId="c0382ea5109996d7" providerId="LiveId" clId="{A1065904-77F4-443F-AC06-66B496B63C95}" dt="2023-10-23T19:38:14.027" v="828"/>
        <pc:sldMkLst>
          <pc:docMk/>
          <pc:sldMk cId="7716655" sldId="409"/>
        </pc:sldMkLst>
        <pc:spChg chg="add mod">
          <ac:chgData name="james ingham" userId="c0382ea5109996d7" providerId="LiveId" clId="{A1065904-77F4-443F-AC06-66B496B63C95}" dt="2023-10-23T18:56:03.891" v="413" actId="1076"/>
          <ac:spMkLst>
            <pc:docMk/>
            <pc:sldMk cId="7716655" sldId="409"/>
            <ac:spMk id="5" creationId="{60F9C252-DE69-8EA1-24EF-3417B72D7BC5}"/>
          </ac:spMkLst>
        </pc:spChg>
        <pc:spChg chg="del">
          <ac:chgData name="james ingham" userId="c0382ea5109996d7" providerId="LiveId" clId="{A1065904-77F4-443F-AC06-66B496B63C95}" dt="2023-10-23T18:52:58.456" v="287" actId="478"/>
          <ac:spMkLst>
            <pc:docMk/>
            <pc:sldMk cId="7716655" sldId="409"/>
            <ac:spMk id="13" creationId="{72F64EE8-6851-C748-6F4D-81DBC9C3BC96}"/>
          </ac:spMkLst>
        </pc:spChg>
        <pc:spChg chg="mod">
          <ac:chgData name="james ingham" userId="c0382ea5109996d7" providerId="LiveId" clId="{A1065904-77F4-443F-AC06-66B496B63C95}" dt="2023-10-23T18:54:51.817" v="315" actId="14100"/>
          <ac:spMkLst>
            <pc:docMk/>
            <pc:sldMk cId="7716655" sldId="409"/>
            <ac:spMk id="15" creationId="{112BDBC5-2C2B-B9D2-C560-643136BFB96D}"/>
          </ac:spMkLst>
        </pc:spChg>
        <pc:spChg chg="mod">
          <ac:chgData name="james ingham" userId="c0382ea5109996d7" providerId="LiveId" clId="{A1065904-77F4-443F-AC06-66B496B63C95}" dt="2023-10-23T18:55:52.881" v="412" actId="20577"/>
          <ac:spMkLst>
            <pc:docMk/>
            <pc:sldMk cId="7716655" sldId="409"/>
            <ac:spMk id="23" creationId="{88476059-712D-6F73-FDA6-023B4EE61759}"/>
          </ac:spMkLst>
        </pc:spChg>
        <pc:picChg chg="add mod">
          <ac:chgData name="james ingham" userId="c0382ea5109996d7" providerId="LiveId" clId="{A1065904-77F4-443F-AC06-66B496B63C95}" dt="2023-10-23T18:51:43.916" v="253" actId="1076"/>
          <ac:picMkLst>
            <pc:docMk/>
            <pc:sldMk cId="7716655" sldId="409"/>
            <ac:picMk id="4" creationId="{69695299-F76D-F6F3-BBB5-C20372FF6003}"/>
          </ac:picMkLst>
        </pc:picChg>
        <pc:picChg chg="del">
          <ac:chgData name="james ingham" userId="c0382ea5109996d7" providerId="LiveId" clId="{A1065904-77F4-443F-AC06-66B496B63C95}" dt="2023-10-23T18:49:07.824" v="248" actId="478"/>
          <ac:picMkLst>
            <pc:docMk/>
            <pc:sldMk cId="7716655" sldId="409"/>
            <ac:picMk id="19" creationId="{CA5EB50B-4B32-2F06-BF9B-61E4A460BCDB}"/>
          </ac:picMkLst>
        </pc:picChg>
        <pc:cxnChg chg="del">
          <ac:chgData name="james ingham" userId="c0382ea5109996d7" providerId="LiveId" clId="{A1065904-77F4-443F-AC06-66B496B63C95}" dt="2023-10-23T18:49:08.656" v="249" actId="478"/>
          <ac:cxnSpMkLst>
            <pc:docMk/>
            <pc:sldMk cId="7716655" sldId="409"/>
            <ac:cxnSpMk id="22" creationId="{99526B98-A9E4-CB70-F332-63A9E13E785F}"/>
          </ac:cxnSpMkLst>
        </pc:cxnChg>
      </pc:sldChg>
      <pc:sldChg chg="addSp delSp modSp add mod modTransition">
        <pc:chgData name="james ingham" userId="c0382ea5109996d7" providerId="LiveId" clId="{A1065904-77F4-443F-AC06-66B496B63C95}" dt="2023-10-23T20:01:03.883" v="1140" actId="1038"/>
        <pc:sldMkLst>
          <pc:docMk/>
          <pc:sldMk cId="1345104765" sldId="410"/>
        </pc:sldMkLst>
        <pc:spChg chg="add mod">
          <ac:chgData name="james ingham" userId="c0382ea5109996d7" providerId="LiveId" clId="{A1065904-77F4-443F-AC06-66B496B63C95}" dt="2023-10-23T20:01:03.883" v="1140" actId="1038"/>
          <ac:spMkLst>
            <pc:docMk/>
            <pc:sldMk cId="1345104765" sldId="410"/>
            <ac:spMk id="3" creationId="{7F87B79B-0C69-BC63-BA40-2D5BE63F67E4}"/>
          </ac:spMkLst>
        </pc:spChg>
        <pc:spChg chg="add mod">
          <ac:chgData name="james ingham" userId="c0382ea5109996d7" providerId="LiveId" clId="{A1065904-77F4-443F-AC06-66B496B63C95}" dt="2023-10-23T20:01:03.883" v="1140" actId="1038"/>
          <ac:spMkLst>
            <pc:docMk/>
            <pc:sldMk cId="1345104765" sldId="410"/>
            <ac:spMk id="5" creationId="{A2D3C788-50C6-0051-2F8C-00889C976288}"/>
          </ac:spMkLst>
        </pc:spChg>
        <pc:spChg chg="add mod">
          <ac:chgData name="james ingham" userId="c0382ea5109996d7" providerId="LiveId" clId="{A1065904-77F4-443F-AC06-66B496B63C95}" dt="2023-10-23T20:01:03.883" v="1140" actId="1038"/>
          <ac:spMkLst>
            <pc:docMk/>
            <pc:sldMk cId="1345104765" sldId="410"/>
            <ac:spMk id="6" creationId="{5D66CD61-42E0-A5ED-DE24-D2FA64242E5B}"/>
          </ac:spMkLst>
        </pc:spChg>
        <pc:spChg chg="add mod">
          <ac:chgData name="james ingham" userId="c0382ea5109996d7" providerId="LiveId" clId="{A1065904-77F4-443F-AC06-66B496B63C95}" dt="2023-10-23T20:01:03.883" v="1140" actId="1038"/>
          <ac:spMkLst>
            <pc:docMk/>
            <pc:sldMk cId="1345104765" sldId="410"/>
            <ac:spMk id="7" creationId="{0A75C679-30AC-B8FE-66F8-D9C94ACDF50E}"/>
          </ac:spMkLst>
        </pc:spChg>
        <pc:spChg chg="add del mod">
          <ac:chgData name="james ingham" userId="c0382ea5109996d7" providerId="LiveId" clId="{A1065904-77F4-443F-AC06-66B496B63C95}" dt="2023-10-23T20:01:03.883" v="1140" actId="1038"/>
          <ac:spMkLst>
            <pc:docMk/>
            <pc:sldMk cId="1345104765" sldId="410"/>
            <ac:spMk id="8" creationId="{1D01B874-C227-1D2D-9186-D40945E684B5}"/>
          </ac:spMkLst>
        </pc:spChg>
        <pc:spChg chg="add del mod">
          <ac:chgData name="james ingham" userId="c0382ea5109996d7" providerId="LiveId" clId="{A1065904-77F4-443F-AC06-66B496B63C95}" dt="2023-10-23T19:00:21.069" v="458" actId="478"/>
          <ac:spMkLst>
            <pc:docMk/>
            <pc:sldMk cId="1345104765" sldId="410"/>
            <ac:spMk id="12" creationId="{03644B17-D57B-3C91-58B7-DAC12C70BCE6}"/>
          </ac:spMkLst>
        </pc:spChg>
        <pc:spChg chg="del">
          <ac:chgData name="james ingham" userId="c0382ea5109996d7" providerId="LiveId" clId="{A1065904-77F4-443F-AC06-66B496B63C95}" dt="2023-10-23T18:53:01.152" v="288" actId="478"/>
          <ac:spMkLst>
            <pc:docMk/>
            <pc:sldMk cId="1345104765" sldId="410"/>
            <ac:spMk id="13" creationId="{72F64EE8-6851-C748-6F4D-81DBC9C3BC96}"/>
          </ac:spMkLst>
        </pc:spChg>
        <pc:spChg chg="add mod">
          <ac:chgData name="james ingham" userId="c0382ea5109996d7" providerId="LiveId" clId="{A1065904-77F4-443F-AC06-66B496B63C95}" dt="2023-10-23T20:01:03.883" v="1140" actId="1038"/>
          <ac:spMkLst>
            <pc:docMk/>
            <pc:sldMk cId="1345104765" sldId="410"/>
            <ac:spMk id="14" creationId="{1B89DDA4-5023-A920-469B-C1C800BF5241}"/>
          </ac:spMkLst>
        </pc:spChg>
        <pc:spChg chg="del">
          <ac:chgData name="james ingham" userId="c0382ea5109996d7" providerId="LiveId" clId="{A1065904-77F4-443F-AC06-66B496B63C95}" dt="2023-10-23T18:52:32.396" v="261" actId="478"/>
          <ac:spMkLst>
            <pc:docMk/>
            <pc:sldMk cId="1345104765" sldId="410"/>
            <ac:spMk id="15" creationId="{112BDBC5-2C2B-B9D2-C560-643136BFB96D}"/>
          </ac:spMkLst>
        </pc:spChg>
        <pc:spChg chg="add mod">
          <ac:chgData name="james ingham" userId="c0382ea5109996d7" providerId="LiveId" clId="{A1065904-77F4-443F-AC06-66B496B63C95}" dt="2023-10-23T20:01:03.883" v="1140" actId="1038"/>
          <ac:spMkLst>
            <pc:docMk/>
            <pc:sldMk cId="1345104765" sldId="410"/>
            <ac:spMk id="16" creationId="{5713B04B-5B5A-C03E-BD39-63E43E85CE94}"/>
          </ac:spMkLst>
        </pc:spChg>
        <pc:spChg chg="add mod">
          <ac:chgData name="james ingham" userId="c0382ea5109996d7" providerId="LiveId" clId="{A1065904-77F4-443F-AC06-66B496B63C95}" dt="2023-10-23T20:01:03.883" v="1140" actId="1038"/>
          <ac:spMkLst>
            <pc:docMk/>
            <pc:sldMk cId="1345104765" sldId="410"/>
            <ac:spMk id="17" creationId="{79FB0B21-1FD4-BF11-AD10-F630D2955BFE}"/>
          </ac:spMkLst>
        </pc:spChg>
        <pc:spChg chg="add mod">
          <ac:chgData name="james ingham" userId="c0382ea5109996d7" providerId="LiveId" clId="{A1065904-77F4-443F-AC06-66B496B63C95}" dt="2023-10-23T20:01:03.883" v="1140" actId="1038"/>
          <ac:spMkLst>
            <pc:docMk/>
            <pc:sldMk cId="1345104765" sldId="410"/>
            <ac:spMk id="19" creationId="{43A48D39-91C1-5706-7B5B-B4655B7F19B5}"/>
          </ac:spMkLst>
        </pc:spChg>
        <pc:spChg chg="mod">
          <ac:chgData name="james ingham" userId="c0382ea5109996d7" providerId="LiveId" clId="{A1065904-77F4-443F-AC06-66B496B63C95}" dt="2023-10-23T20:01:03.883" v="1140" actId="1038"/>
          <ac:spMkLst>
            <pc:docMk/>
            <pc:sldMk cId="1345104765" sldId="410"/>
            <ac:spMk id="20" creationId="{22E4232B-33C5-8DE6-F84F-49599721B6CF}"/>
          </ac:spMkLst>
        </pc:spChg>
        <pc:spChg chg="add mod">
          <ac:chgData name="james ingham" userId="c0382ea5109996d7" providerId="LiveId" clId="{A1065904-77F4-443F-AC06-66B496B63C95}" dt="2023-10-23T20:01:03.883" v="1140" actId="1038"/>
          <ac:spMkLst>
            <pc:docMk/>
            <pc:sldMk cId="1345104765" sldId="410"/>
            <ac:spMk id="21" creationId="{51F769F7-A93F-424F-F148-C48FFC7FEC2E}"/>
          </ac:spMkLst>
        </pc:spChg>
        <pc:spChg chg="add mod">
          <ac:chgData name="james ingham" userId="c0382ea5109996d7" providerId="LiveId" clId="{A1065904-77F4-443F-AC06-66B496B63C95}" dt="2023-10-23T20:01:03.883" v="1140" actId="1038"/>
          <ac:spMkLst>
            <pc:docMk/>
            <pc:sldMk cId="1345104765" sldId="410"/>
            <ac:spMk id="22" creationId="{54145DF0-C0AD-36CB-21AD-AE53B50BDAAC}"/>
          </ac:spMkLst>
        </pc:spChg>
        <pc:spChg chg="del">
          <ac:chgData name="james ingham" userId="c0382ea5109996d7" providerId="LiveId" clId="{A1065904-77F4-443F-AC06-66B496B63C95}" dt="2023-10-23T18:52:34.437" v="262" actId="478"/>
          <ac:spMkLst>
            <pc:docMk/>
            <pc:sldMk cId="1345104765" sldId="410"/>
            <ac:spMk id="23" creationId="{88476059-712D-6F73-FDA6-023B4EE61759}"/>
          </ac:spMkLst>
        </pc:spChg>
        <pc:spChg chg="add mod">
          <ac:chgData name="james ingham" userId="c0382ea5109996d7" providerId="LiveId" clId="{A1065904-77F4-443F-AC06-66B496B63C95}" dt="2023-10-23T20:01:03.883" v="1140" actId="1038"/>
          <ac:spMkLst>
            <pc:docMk/>
            <pc:sldMk cId="1345104765" sldId="410"/>
            <ac:spMk id="24" creationId="{2C87719B-5CF6-67CB-48DF-785892E5E560}"/>
          </ac:spMkLst>
        </pc:spChg>
        <pc:spChg chg="add del mod">
          <ac:chgData name="james ingham" userId="c0382ea5109996d7" providerId="LiveId" clId="{A1065904-77F4-443F-AC06-66B496B63C95}" dt="2023-10-23T20:01:03.883" v="1140" actId="1038"/>
          <ac:spMkLst>
            <pc:docMk/>
            <pc:sldMk cId="1345104765" sldId="410"/>
            <ac:spMk id="25" creationId="{19CAF854-13E1-BC2B-D3EA-6BB570FB94E7}"/>
          </ac:spMkLst>
        </pc:spChg>
        <pc:spChg chg="add mod">
          <ac:chgData name="james ingham" userId="c0382ea5109996d7" providerId="LiveId" clId="{A1065904-77F4-443F-AC06-66B496B63C95}" dt="2023-10-23T18:59:53.075" v="452" actId="1076"/>
          <ac:spMkLst>
            <pc:docMk/>
            <pc:sldMk cId="1345104765" sldId="410"/>
            <ac:spMk id="27" creationId="{9A3D23F9-A064-5128-7E84-5CF6254AD478}"/>
          </ac:spMkLst>
        </pc:spChg>
        <pc:spChg chg="add mod">
          <ac:chgData name="james ingham" userId="c0382ea5109996d7" providerId="LiveId" clId="{A1065904-77F4-443F-AC06-66B496B63C95}" dt="2023-10-23T20:01:03.883" v="1140" actId="1038"/>
          <ac:spMkLst>
            <pc:docMk/>
            <pc:sldMk cId="1345104765" sldId="410"/>
            <ac:spMk id="28" creationId="{BD02895C-9BE1-52FA-E07B-4262D51C0043}"/>
          </ac:spMkLst>
        </pc:spChg>
        <pc:spChg chg="mod">
          <ac:chgData name="james ingham" userId="c0382ea5109996d7" providerId="LiveId" clId="{A1065904-77F4-443F-AC06-66B496B63C95}" dt="2023-10-23T18:52:47.527" v="285" actId="20577"/>
          <ac:spMkLst>
            <pc:docMk/>
            <pc:sldMk cId="1345104765" sldId="410"/>
            <ac:spMk id="63" creationId="{B3AAC2AA-470E-EA05-52C8-9D85A6B35BCF}"/>
          </ac:spMkLst>
        </pc:spChg>
        <pc:picChg chg="del mod">
          <ac:chgData name="james ingham" userId="c0382ea5109996d7" providerId="LiveId" clId="{A1065904-77F4-443F-AC06-66B496B63C95}" dt="2023-10-23T18:52:30.932" v="260" actId="478"/>
          <ac:picMkLst>
            <pc:docMk/>
            <pc:sldMk cId="1345104765" sldId="410"/>
            <ac:picMk id="2" creationId="{4AD0A2EA-5704-EF78-A6EE-F2DE74BF4A58}"/>
          </ac:picMkLst>
        </pc:picChg>
        <pc:picChg chg="del">
          <ac:chgData name="james ingham" userId="c0382ea5109996d7" providerId="LiveId" clId="{A1065904-77F4-443F-AC06-66B496B63C95}" dt="2023-10-23T18:52:30.532" v="258" actId="478"/>
          <ac:picMkLst>
            <pc:docMk/>
            <pc:sldMk cId="1345104765" sldId="410"/>
            <ac:picMk id="4" creationId="{69695299-F76D-F6F3-BBB5-C20372FF6003}"/>
          </ac:picMkLst>
        </pc:picChg>
        <pc:picChg chg="add mod">
          <ac:chgData name="james ingham" userId="c0382ea5109996d7" providerId="LiveId" clId="{A1065904-77F4-443F-AC06-66B496B63C95}" dt="2023-10-23T20:01:03.883" v="1140" actId="1038"/>
          <ac:picMkLst>
            <pc:docMk/>
            <pc:sldMk cId="1345104765" sldId="410"/>
            <ac:picMk id="9" creationId="{E4612BEB-ABCC-B3E0-1C75-FFCEAEFCFC16}"/>
          </ac:picMkLst>
        </pc:picChg>
        <pc:picChg chg="add mod">
          <ac:chgData name="james ingham" userId="c0382ea5109996d7" providerId="LiveId" clId="{A1065904-77F4-443F-AC06-66B496B63C95}" dt="2023-10-23T20:01:03.883" v="1140" actId="1038"/>
          <ac:picMkLst>
            <pc:docMk/>
            <pc:sldMk cId="1345104765" sldId="410"/>
            <ac:picMk id="10" creationId="{2491BC5F-A47C-3F35-050A-64F2D08DEF13}"/>
          </ac:picMkLst>
        </pc:picChg>
        <pc:picChg chg="add mod">
          <ac:chgData name="james ingham" userId="c0382ea5109996d7" providerId="LiveId" clId="{A1065904-77F4-443F-AC06-66B496B63C95}" dt="2023-10-23T20:01:03.883" v="1140" actId="1038"/>
          <ac:picMkLst>
            <pc:docMk/>
            <pc:sldMk cId="1345104765" sldId="410"/>
            <ac:picMk id="11" creationId="{C75C15A2-B7CB-99E6-47CF-057C5E6EA334}"/>
          </ac:picMkLst>
        </pc:picChg>
        <pc:picChg chg="add del mod">
          <ac:chgData name="james ingham" userId="c0382ea5109996d7" providerId="LiveId" clId="{A1065904-77F4-443F-AC06-66B496B63C95}" dt="2023-10-23T20:01:03.883" v="1140" actId="1038"/>
          <ac:picMkLst>
            <pc:docMk/>
            <pc:sldMk cId="1345104765" sldId="410"/>
            <ac:picMk id="18" creationId="{ABA5A1B4-1083-FC9E-73ED-CD729DCC5F6A}"/>
          </ac:picMkLst>
        </pc:picChg>
        <pc:picChg chg="add mod">
          <ac:chgData name="james ingham" userId="c0382ea5109996d7" providerId="LiveId" clId="{A1065904-77F4-443F-AC06-66B496B63C95}" dt="2023-10-23T20:01:03.883" v="1140" actId="1038"/>
          <ac:picMkLst>
            <pc:docMk/>
            <pc:sldMk cId="1345104765" sldId="410"/>
            <ac:picMk id="26" creationId="{F6A402C1-4906-2308-EBA8-171DBBB7D9B9}"/>
          </ac:picMkLst>
        </pc:picChg>
      </pc:sldChg>
      <pc:sldChg chg="addSp delSp modSp add mod">
        <pc:chgData name="james ingham" userId="c0382ea5109996d7" providerId="LiveId" clId="{A1065904-77F4-443F-AC06-66B496B63C95}" dt="2023-10-23T19:08:59.306" v="604" actId="1076"/>
        <pc:sldMkLst>
          <pc:docMk/>
          <pc:sldMk cId="2320195616" sldId="411"/>
        </pc:sldMkLst>
        <pc:spChg chg="add mod">
          <ac:chgData name="james ingham" userId="c0382ea5109996d7" providerId="LiveId" clId="{A1065904-77F4-443F-AC06-66B496B63C95}" dt="2023-10-23T19:08:16.039" v="587" actId="1076"/>
          <ac:spMkLst>
            <pc:docMk/>
            <pc:sldMk cId="2320195616" sldId="411"/>
            <ac:spMk id="2" creationId="{2E74F38F-B890-FF3B-A61A-83A642720143}"/>
          </ac:spMkLst>
        </pc:spChg>
        <pc:spChg chg="del">
          <ac:chgData name="james ingham" userId="c0382ea5109996d7" providerId="LiveId" clId="{A1065904-77F4-443F-AC06-66B496B63C95}" dt="2023-10-23T19:01:26.518" v="473" actId="478"/>
          <ac:spMkLst>
            <pc:docMk/>
            <pc:sldMk cId="2320195616" sldId="411"/>
            <ac:spMk id="3" creationId="{7F87B79B-0C69-BC63-BA40-2D5BE63F67E4}"/>
          </ac:spMkLst>
        </pc:spChg>
        <pc:spChg chg="del">
          <ac:chgData name="james ingham" userId="c0382ea5109996d7" providerId="LiveId" clId="{A1065904-77F4-443F-AC06-66B496B63C95}" dt="2023-10-23T19:01:26.518" v="473" actId="478"/>
          <ac:spMkLst>
            <pc:docMk/>
            <pc:sldMk cId="2320195616" sldId="411"/>
            <ac:spMk id="5" creationId="{A2D3C788-50C6-0051-2F8C-00889C976288}"/>
          </ac:spMkLst>
        </pc:spChg>
        <pc:spChg chg="del">
          <ac:chgData name="james ingham" userId="c0382ea5109996d7" providerId="LiveId" clId="{A1065904-77F4-443F-AC06-66B496B63C95}" dt="2023-10-23T19:01:26.518" v="473" actId="478"/>
          <ac:spMkLst>
            <pc:docMk/>
            <pc:sldMk cId="2320195616" sldId="411"/>
            <ac:spMk id="6" creationId="{5D66CD61-42E0-A5ED-DE24-D2FA64242E5B}"/>
          </ac:spMkLst>
        </pc:spChg>
        <pc:spChg chg="del">
          <ac:chgData name="james ingham" userId="c0382ea5109996d7" providerId="LiveId" clId="{A1065904-77F4-443F-AC06-66B496B63C95}" dt="2023-10-23T19:01:26.518" v="473" actId="478"/>
          <ac:spMkLst>
            <pc:docMk/>
            <pc:sldMk cId="2320195616" sldId="411"/>
            <ac:spMk id="7" creationId="{0A75C679-30AC-B8FE-66F8-D9C94ACDF50E}"/>
          </ac:spMkLst>
        </pc:spChg>
        <pc:spChg chg="del">
          <ac:chgData name="james ingham" userId="c0382ea5109996d7" providerId="LiveId" clId="{A1065904-77F4-443F-AC06-66B496B63C95}" dt="2023-10-23T19:01:26.518" v="473" actId="478"/>
          <ac:spMkLst>
            <pc:docMk/>
            <pc:sldMk cId="2320195616" sldId="411"/>
            <ac:spMk id="8" creationId="{1D01B874-C227-1D2D-9186-D40945E684B5}"/>
          </ac:spMkLst>
        </pc:spChg>
        <pc:spChg chg="del">
          <ac:chgData name="james ingham" userId="c0382ea5109996d7" providerId="LiveId" clId="{A1065904-77F4-443F-AC06-66B496B63C95}" dt="2023-10-23T19:01:26.518" v="473" actId="478"/>
          <ac:spMkLst>
            <pc:docMk/>
            <pc:sldMk cId="2320195616" sldId="411"/>
            <ac:spMk id="14" creationId="{1B89DDA4-5023-A920-469B-C1C800BF5241}"/>
          </ac:spMkLst>
        </pc:spChg>
        <pc:spChg chg="del">
          <ac:chgData name="james ingham" userId="c0382ea5109996d7" providerId="LiveId" clId="{A1065904-77F4-443F-AC06-66B496B63C95}" dt="2023-10-23T19:01:26.518" v="473" actId="478"/>
          <ac:spMkLst>
            <pc:docMk/>
            <pc:sldMk cId="2320195616" sldId="411"/>
            <ac:spMk id="16" creationId="{5713B04B-5B5A-C03E-BD39-63E43E85CE94}"/>
          </ac:spMkLst>
        </pc:spChg>
        <pc:spChg chg="del">
          <ac:chgData name="james ingham" userId="c0382ea5109996d7" providerId="LiveId" clId="{A1065904-77F4-443F-AC06-66B496B63C95}" dt="2023-10-23T19:01:26.518" v="473" actId="478"/>
          <ac:spMkLst>
            <pc:docMk/>
            <pc:sldMk cId="2320195616" sldId="411"/>
            <ac:spMk id="17" creationId="{79FB0B21-1FD4-BF11-AD10-F630D2955BFE}"/>
          </ac:spMkLst>
        </pc:spChg>
        <pc:spChg chg="del">
          <ac:chgData name="james ingham" userId="c0382ea5109996d7" providerId="LiveId" clId="{A1065904-77F4-443F-AC06-66B496B63C95}" dt="2023-10-23T19:01:26.518" v="473" actId="478"/>
          <ac:spMkLst>
            <pc:docMk/>
            <pc:sldMk cId="2320195616" sldId="411"/>
            <ac:spMk id="19" creationId="{43A48D39-91C1-5706-7B5B-B4655B7F19B5}"/>
          </ac:spMkLst>
        </pc:spChg>
        <pc:spChg chg="del">
          <ac:chgData name="james ingham" userId="c0382ea5109996d7" providerId="LiveId" clId="{A1065904-77F4-443F-AC06-66B496B63C95}" dt="2023-10-23T19:01:26.518" v="473" actId="478"/>
          <ac:spMkLst>
            <pc:docMk/>
            <pc:sldMk cId="2320195616" sldId="411"/>
            <ac:spMk id="20" creationId="{22E4232B-33C5-8DE6-F84F-49599721B6CF}"/>
          </ac:spMkLst>
        </pc:spChg>
        <pc:spChg chg="del">
          <ac:chgData name="james ingham" userId="c0382ea5109996d7" providerId="LiveId" clId="{A1065904-77F4-443F-AC06-66B496B63C95}" dt="2023-10-23T19:01:26.518" v="473" actId="478"/>
          <ac:spMkLst>
            <pc:docMk/>
            <pc:sldMk cId="2320195616" sldId="411"/>
            <ac:spMk id="21" creationId="{51F769F7-A93F-424F-F148-C48FFC7FEC2E}"/>
          </ac:spMkLst>
        </pc:spChg>
        <pc:spChg chg="del">
          <ac:chgData name="james ingham" userId="c0382ea5109996d7" providerId="LiveId" clId="{A1065904-77F4-443F-AC06-66B496B63C95}" dt="2023-10-23T19:01:26.518" v="473" actId="478"/>
          <ac:spMkLst>
            <pc:docMk/>
            <pc:sldMk cId="2320195616" sldId="411"/>
            <ac:spMk id="22" creationId="{54145DF0-C0AD-36CB-21AD-AE53B50BDAAC}"/>
          </ac:spMkLst>
        </pc:spChg>
        <pc:spChg chg="del">
          <ac:chgData name="james ingham" userId="c0382ea5109996d7" providerId="LiveId" clId="{A1065904-77F4-443F-AC06-66B496B63C95}" dt="2023-10-23T19:01:26.518" v="473" actId="478"/>
          <ac:spMkLst>
            <pc:docMk/>
            <pc:sldMk cId="2320195616" sldId="411"/>
            <ac:spMk id="24" creationId="{2C87719B-5CF6-67CB-48DF-785892E5E560}"/>
          </ac:spMkLst>
        </pc:spChg>
        <pc:spChg chg="del">
          <ac:chgData name="james ingham" userId="c0382ea5109996d7" providerId="LiveId" clId="{A1065904-77F4-443F-AC06-66B496B63C95}" dt="2023-10-23T19:01:26.518" v="473" actId="478"/>
          <ac:spMkLst>
            <pc:docMk/>
            <pc:sldMk cId="2320195616" sldId="411"/>
            <ac:spMk id="25" creationId="{19CAF854-13E1-BC2B-D3EA-6BB570FB94E7}"/>
          </ac:spMkLst>
        </pc:spChg>
        <pc:spChg chg="del">
          <ac:chgData name="james ingham" userId="c0382ea5109996d7" providerId="LiveId" clId="{A1065904-77F4-443F-AC06-66B496B63C95}" dt="2023-10-23T19:01:26.518" v="473" actId="478"/>
          <ac:spMkLst>
            <pc:docMk/>
            <pc:sldMk cId="2320195616" sldId="411"/>
            <ac:spMk id="27" creationId="{9A3D23F9-A064-5128-7E84-5CF6254AD478}"/>
          </ac:spMkLst>
        </pc:spChg>
        <pc:spChg chg="del">
          <ac:chgData name="james ingham" userId="c0382ea5109996d7" providerId="LiveId" clId="{A1065904-77F4-443F-AC06-66B496B63C95}" dt="2023-10-23T19:01:28.174" v="474" actId="478"/>
          <ac:spMkLst>
            <pc:docMk/>
            <pc:sldMk cId="2320195616" sldId="411"/>
            <ac:spMk id="28" creationId="{BD02895C-9BE1-52FA-E07B-4262D51C0043}"/>
          </ac:spMkLst>
        </pc:spChg>
        <pc:spChg chg="add del mod">
          <ac:chgData name="james ingham" userId="c0382ea5109996d7" providerId="LiveId" clId="{A1065904-77F4-443F-AC06-66B496B63C95}" dt="2023-10-23T19:08:16.039" v="587" actId="1076"/>
          <ac:spMkLst>
            <pc:docMk/>
            <pc:sldMk cId="2320195616" sldId="411"/>
            <ac:spMk id="29" creationId="{CDB3B8FE-12C6-DD1C-D18D-047582A2E5B0}"/>
          </ac:spMkLst>
        </pc:spChg>
        <pc:spChg chg="add del mod">
          <ac:chgData name="james ingham" userId="c0382ea5109996d7" providerId="LiveId" clId="{A1065904-77F4-443F-AC06-66B496B63C95}" dt="2023-10-23T19:08:16.039" v="587" actId="1076"/>
          <ac:spMkLst>
            <pc:docMk/>
            <pc:sldMk cId="2320195616" sldId="411"/>
            <ac:spMk id="30" creationId="{557B2CF4-2D86-EB55-3D13-7FCCC4096BB0}"/>
          </ac:spMkLst>
        </pc:spChg>
        <pc:spChg chg="add mod">
          <ac:chgData name="james ingham" userId="c0382ea5109996d7" providerId="LiveId" clId="{A1065904-77F4-443F-AC06-66B496B63C95}" dt="2023-10-23T19:08:23.376" v="591" actId="20577"/>
          <ac:spMkLst>
            <pc:docMk/>
            <pc:sldMk cId="2320195616" sldId="411"/>
            <ac:spMk id="31" creationId="{22C18466-8901-6EFF-4025-BB9BB1C87C0F}"/>
          </ac:spMkLst>
        </pc:spChg>
        <pc:spChg chg="add del mod">
          <ac:chgData name="james ingham" userId="c0382ea5109996d7" providerId="LiveId" clId="{A1065904-77F4-443F-AC06-66B496B63C95}" dt="2023-10-23T19:08:59.306" v="604" actId="1076"/>
          <ac:spMkLst>
            <pc:docMk/>
            <pc:sldMk cId="2320195616" sldId="411"/>
            <ac:spMk id="33" creationId="{A5ED7331-65CC-88D8-1541-3494182ADF35}"/>
          </ac:spMkLst>
        </pc:spChg>
        <pc:grpChg chg="add del mod">
          <ac:chgData name="james ingham" userId="c0382ea5109996d7" providerId="LiveId" clId="{A1065904-77F4-443F-AC06-66B496B63C95}" dt="2023-10-23T19:08:16.039" v="587" actId="1076"/>
          <ac:grpSpMkLst>
            <pc:docMk/>
            <pc:sldMk cId="2320195616" sldId="411"/>
            <ac:grpSpMk id="4" creationId="{CF2BD080-6151-52A9-6B0F-5894D6F65394}"/>
          </ac:grpSpMkLst>
        </pc:grpChg>
        <pc:picChg chg="del">
          <ac:chgData name="james ingham" userId="c0382ea5109996d7" providerId="LiveId" clId="{A1065904-77F4-443F-AC06-66B496B63C95}" dt="2023-10-23T19:01:23.724" v="472" actId="478"/>
          <ac:picMkLst>
            <pc:docMk/>
            <pc:sldMk cId="2320195616" sldId="411"/>
            <ac:picMk id="9" creationId="{E4612BEB-ABCC-B3E0-1C75-FFCEAEFCFC16}"/>
          </ac:picMkLst>
        </pc:picChg>
        <pc:picChg chg="del">
          <ac:chgData name="james ingham" userId="c0382ea5109996d7" providerId="LiveId" clId="{A1065904-77F4-443F-AC06-66B496B63C95}" dt="2023-10-23T19:01:26.518" v="473" actId="478"/>
          <ac:picMkLst>
            <pc:docMk/>
            <pc:sldMk cId="2320195616" sldId="411"/>
            <ac:picMk id="10" creationId="{2491BC5F-A47C-3F35-050A-64F2D08DEF13}"/>
          </ac:picMkLst>
        </pc:picChg>
        <pc:picChg chg="del">
          <ac:chgData name="james ingham" userId="c0382ea5109996d7" providerId="LiveId" clId="{A1065904-77F4-443F-AC06-66B496B63C95}" dt="2023-10-23T19:01:26.518" v="473" actId="478"/>
          <ac:picMkLst>
            <pc:docMk/>
            <pc:sldMk cId="2320195616" sldId="411"/>
            <ac:picMk id="11" creationId="{C75C15A2-B7CB-99E6-47CF-057C5E6EA334}"/>
          </ac:picMkLst>
        </pc:picChg>
        <pc:picChg chg="mod">
          <ac:chgData name="james ingham" userId="c0382ea5109996d7" providerId="LiveId" clId="{A1065904-77F4-443F-AC06-66B496B63C95}" dt="2023-10-23T19:03:57.644" v="475"/>
          <ac:picMkLst>
            <pc:docMk/>
            <pc:sldMk cId="2320195616" sldId="411"/>
            <ac:picMk id="12" creationId="{934F9222-EA81-E69C-209C-7CEF04B6686E}"/>
          </ac:picMkLst>
        </pc:picChg>
        <pc:picChg chg="mod">
          <ac:chgData name="james ingham" userId="c0382ea5109996d7" providerId="LiveId" clId="{A1065904-77F4-443F-AC06-66B496B63C95}" dt="2023-10-23T19:03:57.644" v="475"/>
          <ac:picMkLst>
            <pc:docMk/>
            <pc:sldMk cId="2320195616" sldId="411"/>
            <ac:picMk id="13" creationId="{322F4B1A-0479-8CF7-6170-23D9859A1742}"/>
          </ac:picMkLst>
        </pc:picChg>
        <pc:picChg chg="add del mod">
          <ac:chgData name="james ingham" userId="c0382ea5109996d7" providerId="LiveId" clId="{A1065904-77F4-443F-AC06-66B496B63C95}" dt="2023-10-23T19:08:16.039" v="587" actId="1076"/>
          <ac:picMkLst>
            <pc:docMk/>
            <pc:sldMk cId="2320195616" sldId="411"/>
            <ac:picMk id="15" creationId="{2882BA1A-457B-F7D7-6B8E-E24333B48FE1}"/>
          </ac:picMkLst>
        </pc:picChg>
        <pc:picChg chg="del">
          <ac:chgData name="james ingham" userId="c0382ea5109996d7" providerId="LiveId" clId="{A1065904-77F4-443F-AC06-66B496B63C95}" dt="2023-10-23T19:01:26.518" v="473" actId="478"/>
          <ac:picMkLst>
            <pc:docMk/>
            <pc:sldMk cId="2320195616" sldId="411"/>
            <ac:picMk id="18" creationId="{ABA5A1B4-1083-FC9E-73ED-CD729DCC5F6A}"/>
          </ac:picMkLst>
        </pc:picChg>
        <pc:picChg chg="add del mod">
          <ac:chgData name="james ingham" userId="c0382ea5109996d7" providerId="LiveId" clId="{A1065904-77F4-443F-AC06-66B496B63C95}" dt="2023-10-23T19:08:16.039" v="587" actId="1076"/>
          <ac:picMkLst>
            <pc:docMk/>
            <pc:sldMk cId="2320195616" sldId="411"/>
            <ac:picMk id="23" creationId="{AFC6CABE-BA72-FF99-CE4F-A6695B927118}"/>
          </ac:picMkLst>
        </pc:picChg>
        <pc:picChg chg="del">
          <ac:chgData name="james ingham" userId="c0382ea5109996d7" providerId="LiveId" clId="{A1065904-77F4-443F-AC06-66B496B63C95}" dt="2023-10-23T19:01:26.518" v="473" actId="478"/>
          <ac:picMkLst>
            <pc:docMk/>
            <pc:sldMk cId="2320195616" sldId="411"/>
            <ac:picMk id="26" creationId="{F6A402C1-4906-2308-EBA8-171DBBB7D9B9}"/>
          </ac:picMkLst>
        </pc:picChg>
        <pc:picChg chg="add del mod">
          <ac:chgData name="james ingham" userId="c0382ea5109996d7" providerId="LiveId" clId="{A1065904-77F4-443F-AC06-66B496B63C95}" dt="2023-10-23T19:08:16.039" v="587" actId="1076"/>
          <ac:picMkLst>
            <pc:docMk/>
            <pc:sldMk cId="2320195616" sldId="411"/>
            <ac:picMk id="32" creationId="{7C7D5FD0-D50F-1EA9-ECA5-E3BE27FC379B}"/>
          </ac:picMkLst>
        </pc:picChg>
      </pc:sldChg>
      <pc:sldChg chg="addSp delSp modSp add mod">
        <pc:chgData name="james ingham" userId="c0382ea5109996d7" providerId="LiveId" clId="{A1065904-77F4-443F-AC06-66B496B63C95}" dt="2023-10-23T19:10:33.285" v="615" actId="1076"/>
        <pc:sldMkLst>
          <pc:docMk/>
          <pc:sldMk cId="2804427940" sldId="412"/>
        </pc:sldMkLst>
        <pc:spChg chg="del">
          <ac:chgData name="james ingham" userId="c0382ea5109996d7" providerId="LiveId" clId="{A1065904-77F4-443F-AC06-66B496B63C95}" dt="2023-10-23T19:09:19.687" v="606" actId="478"/>
          <ac:spMkLst>
            <pc:docMk/>
            <pc:sldMk cId="2804427940" sldId="412"/>
            <ac:spMk id="2" creationId="{2E74F38F-B890-FF3B-A61A-83A642720143}"/>
          </ac:spMkLst>
        </pc:spChg>
        <pc:spChg chg="mod">
          <ac:chgData name="james ingham" userId="c0382ea5109996d7" providerId="LiveId" clId="{A1065904-77F4-443F-AC06-66B496B63C95}" dt="2023-10-23T19:10:03.641" v="612" actId="208"/>
          <ac:spMkLst>
            <pc:docMk/>
            <pc:sldMk cId="2804427940" sldId="412"/>
            <ac:spMk id="5" creationId="{A4EE961A-C861-53F1-C1FD-CB7A00F960D4}"/>
          </ac:spMkLst>
        </pc:spChg>
        <pc:spChg chg="mod">
          <ac:chgData name="james ingham" userId="c0382ea5109996d7" providerId="LiveId" clId="{A1065904-77F4-443F-AC06-66B496B63C95}" dt="2023-10-23T19:10:15.285" v="614" actId="207"/>
          <ac:spMkLst>
            <pc:docMk/>
            <pc:sldMk cId="2804427940" sldId="412"/>
            <ac:spMk id="6" creationId="{39684D6D-9F45-FC05-D397-1BDB70E6CBE9}"/>
          </ac:spMkLst>
        </pc:spChg>
        <pc:spChg chg="mod">
          <ac:chgData name="james ingham" userId="c0382ea5109996d7" providerId="LiveId" clId="{A1065904-77F4-443F-AC06-66B496B63C95}" dt="2023-10-23T19:09:47.473" v="608" actId="1076"/>
          <ac:spMkLst>
            <pc:docMk/>
            <pc:sldMk cId="2804427940" sldId="412"/>
            <ac:spMk id="7" creationId="{CBC66483-38E7-EC54-9ED0-5C83D1177E20}"/>
          </ac:spMkLst>
        </pc:spChg>
        <pc:spChg chg="mod">
          <ac:chgData name="james ingham" userId="c0382ea5109996d7" providerId="LiveId" clId="{A1065904-77F4-443F-AC06-66B496B63C95}" dt="2023-10-23T19:09:47.473" v="608" actId="1076"/>
          <ac:spMkLst>
            <pc:docMk/>
            <pc:sldMk cId="2804427940" sldId="412"/>
            <ac:spMk id="8" creationId="{53C345C4-70CF-392D-3B28-0AC99210DC94}"/>
          </ac:spMkLst>
        </pc:spChg>
        <pc:spChg chg="mod">
          <ac:chgData name="james ingham" userId="c0382ea5109996d7" providerId="LiveId" clId="{A1065904-77F4-443F-AC06-66B496B63C95}" dt="2023-10-23T19:09:47.473" v="608" actId="1076"/>
          <ac:spMkLst>
            <pc:docMk/>
            <pc:sldMk cId="2804427940" sldId="412"/>
            <ac:spMk id="9" creationId="{C660C366-FA84-A5CD-65FA-2A393BA1ED30}"/>
          </ac:spMkLst>
        </pc:spChg>
        <pc:spChg chg="mod">
          <ac:chgData name="james ingham" userId="c0382ea5109996d7" providerId="LiveId" clId="{A1065904-77F4-443F-AC06-66B496B63C95}" dt="2023-10-23T19:09:51.770" v="610" actId="1076"/>
          <ac:spMkLst>
            <pc:docMk/>
            <pc:sldMk cId="2804427940" sldId="412"/>
            <ac:spMk id="26" creationId="{6BA75733-8B2A-02CF-2A3E-35218717071F}"/>
          </ac:spMkLst>
        </pc:spChg>
        <pc:spChg chg="del">
          <ac:chgData name="james ingham" userId="c0382ea5109996d7" providerId="LiveId" clId="{A1065904-77F4-443F-AC06-66B496B63C95}" dt="2023-10-23T19:09:19.687" v="606" actId="478"/>
          <ac:spMkLst>
            <pc:docMk/>
            <pc:sldMk cId="2804427940" sldId="412"/>
            <ac:spMk id="29" creationId="{CDB3B8FE-12C6-DD1C-D18D-047582A2E5B0}"/>
          </ac:spMkLst>
        </pc:spChg>
        <pc:spChg chg="del">
          <ac:chgData name="james ingham" userId="c0382ea5109996d7" providerId="LiveId" clId="{A1065904-77F4-443F-AC06-66B496B63C95}" dt="2023-10-23T19:09:19.687" v="606" actId="478"/>
          <ac:spMkLst>
            <pc:docMk/>
            <pc:sldMk cId="2804427940" sldId="412"/>
            <ac:spMk id="30" creationId="{557B2CF4-2D86-EB55-3D13-7FCCC4096BB0}"/>
          </ac:spMkLst>
        </pc:spChg>
        <pc:spChg chg="del">
          <ac:chgData name="james ingham" userId="c0382ea5109996d7" providerId="LiveId" clId="{A1065904-77F4-443F-AC06-66B496B63C95}" dt="2023-10-23T19:09:19.687" v="606" actId="478"/>
          <ac:spMkLst>
            <pc:docMk/>
            <pc:sldMk cId="2804427940" sldId="412"/>
            <ac:spMk id="31" creationId="{22C18466-8901-6EFF-4025-BB9BB1C87C0F}"/>
          </ac:spMkLst>
        </pc:spChg>
        <pc:spChg chg="del">
          <ac:chgData name="james ingham" userId="c0382ea5109996d7" providerId="LiveId" clId="{A1065904-77F4-443F-AC06-66B496B63C95}" dt="2023-10-23T19:09:19.687" v="606" actId="478"/>
          <ac:spMkLst>
            <pc:docMk/>
            <pc:sldMk cId="2804427940" sldId="412"/>
            <ac:spMk id="33" creationId="{A5ED7331-65CC-88D8-1541-3494182ADF35}"/>
          </ac:spMkLst>
        </pc:spChg>
        <pc:grpChg chg="add mod">
          <ac:chgData name="james ingham" userId="c0382ea5109996d7" providerId="LiveId" clId="{A1065904-77F4-443F-AC06-66B496B63C95}" dt="2023-10-23T19:10:33.285" v="615" actId="1076"/>
          <ac:grpSpMkLst>
            <pc:docMk/>
            <pc:sldMk cId="2804427940" sldId="412"/>
            <ac:grpSpMk id="3" creationId="{B2D24C60-DC54-A406-FD77-F966DC1AB4E6}"/>
          </ac:grpSpMkLst>
        </pc:grpChg>
        <pc:grpChg chg="del">
          <ac:chgData name="james ingham" userId="c0382ea5109996d7" providerId="LiveId" clId="{A1065904-77F4-443F-AC06-66B496B63C95}" dt="2023-10-23T19:09:19.687" v="606" actId="478"/>
          <ac:grpSpMkLst>
            <pc:docMk/>
            <pc:sldMk cId="2804427940" sldId="412"/>
            <ac:grpSpMk id="4" creationId="{CF2BD080-6151-52A9-6B0F-5894D6F65394}"/>
          </ac:grpSpMkLst>
        </pc:grpChg>
        <pc:grpChg chg="add mod">
          <ac:chgData name="james ingham" userId="c0382ea5109996d7" providerId="LiveId" clId="{A1065904-77F4-443F-AC06-66B496B63C95}" dt="2023-10-23T19:09:51.770" v="610" actId="1076"/>
          <ac:grpSpMkLst>
            <pc:docMk/>
            <pc:sldMk cId="2804427940" sldId="412"/>
            <ac:grpSpMk id="24" creationId="{C5B25B41-DD7D-61D1-B3C8-222553F9DC7D}"/>
          </ac:grpSpMkLst>
        </pc:grpChg>
        <pc:picChg chg="del">
          <ac:chgData name="james ingham" userId="c0382ea5109996d7" providerId="LiveId" clId="{A1065904-77F4-443F-AC06-66B496B63C95}" dt="2023-10-23T19:09:19.687" v="606" actId="478"/>
          <ac:picMkLst>
            <pc:docMk/>
            <pc:sldMk cId="2804427940" sldId="412"/>
            <ac:picMk id="15" creationId="{2882BA1A-457B-F7D7-6B8E-E24333B48FE1}"/>
          </ac:picMkLst>
        </pc:picChg>
        <pc:picChg chg="del">
          <ac:chgData name="james ingham" userId="c0382ea5109996d7" providerId="LiveId" clId="{A1065904-77F4-443F-AC06-66B496B63C95}" dt="2023-10-23T19:09:19.687" v="606" actId="478"/>
          <ac:picMkLst>
            <pc:docMk/>
            <pc:sldMk cId="2804427940" sldId="412"/>
            <ac:picMk id="23" creationId="{AFC6CABE-BA72-FF99-CE4F-A6695B927118}"/>
          </ac:picMkLst>
        </pc:picChg>
        <pc:picChg chg="mod">
          <ac:chgData name="james ingham" userId="c0382ea5109996d7" providerId="LiveId" clId="{A1065904-77F4-443F-AC06-66B496B63C95}" dt="2023-10-23T19:09:51.770" v="610" actId="1076"/>
          <ac:picMkLst>
            <pc:docMk/>
            <pc:sldMk cId="2804427940" sldId="412"/>
            <ac:picMk id="25" creationId="{9145A498-06F0-F045-6B8A-E4E066E04011}"/>
          </ac:picMkLst>
        </pc:picChg>
        <pc:picChg chg="del">
          <ac:chgData name="james ingham" userId="c0382ea5109996d7" providerId="LiveId" clId="{A1065904-77F4-443F-AC06-66B496B63C95}" dt="2023-10-23T19:09:19.687" v="606" actId="478"/>
          <ac:picMkLst>
            <pc:docMk/>
            <pc:sldMk cId="2804427940" sldId="412"/>
            <ac:picMk id="32" creationId="{7C7D5FD0-D50F-1EA9-ECA5-E3BE27FC379B}"/>
          </ac:picMkLst>
        </pc:picChg>
        <pc:cxnChg chg="mod">
          <ac:chgData name="james ingham" userId="c0382ea5109996d7" providerId="LiveId" clId="{A1065904-77F4-443F-AC06-66B496B63C95}" dt="2023-10-23T19:09:47.473" v="608" actId="1076"/>
          <ac:cxnSpMkLst>
            <pc:docMk/>
            <pc:sldMk cId="2804427940" sldId="412"/>
            <ac:cxnSpMk id="10" creationId="{980C92D3-EBE6-F20B-6755-A5CE7D37E0BC}"/>
          </ac:cxnSpMkLst>
        </pc:cxnChg>
        <pc:cxnChg chg="mod">
          <ac:chgData name="james ingham" userId="c0382ea5109996d7" providerId="LiveId" clId="{A1065904-77F4-443F-AC06-66B496B63C95}" dt="2023-10-23T19:09:47.473" v="608" actId="1076"/>
          <ac:cxnSpMkLst>
            <pc:docMk/>
            <pc:sldMk cId="2804427940" sldId="412"/>
            <ac:cxnSpMk id="11" creationId="{E720E5C2-ED0D-8D70-811B-059262272FFA}"/>
          </ac:cxnSpMkLst>
        </pc:cxnChg>
        <pc:cxnChg chg="mod">
          <ac:chgData name="james ingham" userId="c0382ea5109996d7" providerId="LiveId" clId="{A1065904-77F4-443F-AC06-66B496B63C95}" dt="2023-10-23T19:09:47.473" v="608" actId="1076"/>
          <ac:cxnSpMkLst>
            <pc:docMk/>
            <pc:sldMk cId="2804427940" sldId="412"/>
            <ac:cxnSpMk id="14" creationId="{89A898FD-EF8F-60BE-8490-C5CE88CAA9B4}"/>
          </ac:cxnSpMkLst>
        </pc:cxnChg>
        <pc:cxnChg chg="mod">
          <ac:chgData name="james ingham" userId="c0382ea5109996d7" providerId="LiveId" clId="{A1065904-77F4-443F-AC06-66B496B63C95}" dt="2023-10-23T19:09:47.473" v="608" actId="1076"/>
          <ac:cxnSpMkLst>
            <pc:docMk/>
            <pc:sldMk cId="2804427940" sldId="412"/>
            <ac:cxnSpMk id="16" creationId="{08CC8C38-95C8-4258-A693-1EE416195B5C}"/>
          </ac:cxnSpMkLst>
        </pc:cxnChg>
        <pc:cxnChg chg="mod">
          <ac:chgData name="james ingham" userId="c0382ea5109996d7" providerId="LiveId" clId="{A1065904-77F4-443F-AC06-66B496B63C95}" dt="2023-10-23T19:09:47.473" v="608" actId="1076"/>
          <ac:cxnSpMkLst>
            <pc:docMk/>
            <pc:sldMk cId="2804427940" sldId="412"/>
            <ac:cxnSpMk id="17" creationId="{792774A0-38AA-1890-D4DA-1F1A4974AE7F}"/>
          </ac:cxnSpMkLst>
        </pc:cxnChg>
        <pc:cxnChg chg="mod">
          <ac:chgData name="james ingham" userId="c0382ea5109996d7" providerId="LiveId" clId="{A1065904-77F4-443F-AC06-66B496B63C95}" dt="2023-10-23T19:09:47.473" v="608" actId="1076"/>
          <ac:cxnSpMkLst>
            <pc:docMk/>
            <pc:sldMk cId="2804427940" sldId="412"/>
            <ac:cxnSpMk id="18" creationId="{24105D6F-3DED-399E-F475-6F739D8F12B4}"/>
          </ac:cxnSpMkLst>
        </pc:cxnChg>
        <pc:cxnChg chg="mod">
          <ac:chgData name="james ingham" userId="c0382ea5109996d7" providerId="LiveId" clId="{A1065904-77F4-443F-AC06-66B496B63C95}" dt="2023-10-23T19:09:47.473" v="608" actId="1076"/>
          <ac:cxnSpMkLst>
            <pc:docMk/>
            <pc:sldMk cId="2804427940" sldId="412"/>
            <ac:cxnSpMk id="19" creationId="{4D2B4061-CF51-D583-6525-C26E2D845D6D}"/>
          </ac:cxnSpMkLst>
        </pc:cxnChg>
        <pc:cxnChg chg="mod">
          <ac:chgData name="james ingham" userId="c0382ea5109996d7" providerId="LiveId" clId="{A1065904-77F4-443F-AC06-66B496B63C95}" dt="2023-10-23T19:09:47.473" v="608" actId="1076"/>
          <ac:cxnSpMkLst>
            <pc:docMk/>
            <pc:sldMk cId="2804427940" sldId="412"/>
            <ac:cxnSpMk id="20" creationId="{DBE2A4BB-18F3-38F3-D1B2-3663BCFDD91B}"/>
          </ac:cxnSpMkLst>
        </pc:cxnChg>
        <pc:cxnChg chg="mod">
          <ac:chgData name="james ingham" userId="c0382ea5109996d7" providerId="LiveId" clId="{A1065904-77F4-443F-AC06-66B496B63C95}" dt="2023-10-23T19:09:47.473" v="608" actId="1076"/>
          <ac:cxnSpMkLst>
            <pc:docMk/>
            <pc:sldMk cId="2804427940" sldId="412"/>
            <ac:cxnSpMk id="21" creationId="{94B1DB94-594E-E74E-4814-78E396F78525}"/>
          </ac:cxnSpMkLst>
        </pc:cxnChg>
        <pc:cxnChg chg="mod">
          <ac:chgData name="james ingham" userId="c0382ea5109996d7" providerId="LiveId" clId="{A1065904-77F4-443F-AC06-66B496B63C95}" dt="2023-10-23T19:09:47.473" v="608" actId="1076"/>
          <ac:cxnSpMkLst>
            <pc:docMk/>
            <pc:sldMk cId="2804427940" sldId="412"/>
            <ac:cxnSpMk id="22" creationId="{26DC623A-D910-A527-02A0-B38F4EC31794}"/>
          </ac:cxnSpMkLst>
        </pc:cxnChg>
      </pc:sldChg>
      <pc:sldChg chg="addSp delSp modSp add mod">
        <pc:chgData name="james ingham" userId="c0382ea5109996d7" providerId="LiveId" clId="{A1065904-77F4-443F-AC06-66B496B63C95}" dt="2023-10-23T19:15:11.848" v="650" actId="2711"/>
        <pc:sldMkLst>
          <pc:docMk/>
          <pc:sldMk cId="1036305651" sldId="413"/>
        </pc:sldMkLst>
        <pc:spChg chg="add mod">
          <ac:chgData name="james ingham" userId="c0382ea5109996d7" providerId="LiveId" clId="{A1065904-77F4-443F-AC06-66B496B63C95}" dt="2023-10-23T19:15:11.848" v="650" actId="2711"/>
          <ac:spMkLst>
            <pc:docMk/>
            <pc:sldMk cId="1036305651" sldId="413"/>
            <ac:spMk id="13" creationId="{1EEBA63D-A000-7376-F583-B59DA2FAA220}"/>
          </ac:spMkLst>
        </pc:spChg>
        <pc:grpChg chg="add mod">
          <ac:chgData name="james ingham" userId="c0382ea5109996d7" providerId="LiveId" clId="{A1065904-77F4-443F-AC06-66B496B63C95}" dt="2023-10-23T19:11:21.847" v="621" actId="1076"/>
          <ac:grpSpMkLst>
            <pc:docMk/>
            <pc:sldMk cId="1036305651" sldId="413"/>
            <ac:grpSpMk id="2" creationId="{7CFCACFC-97E0-84FB-A0AE-578D59D6A6C4}"/>
          </ac:grpSpMkLst>
        </pc:grpChg>
        <pc:grpChg chg="del">
          <ac:chgData name="james ingham" userId="c0382ea5109996d7" providerId="LiveId" clId="{A1065904-77F4-443F-AC06-66B496B63C95}" dt="2023-10-23T19:11:03.406" v="618" actId="478"/>
          <ac:grpSpMkLst>
            <pc:docMk/>
            <pc:sldMk cId="1036305651" sldId="413"/>
            <ac:grpSpMk id="3" creationId="{B2D24C60-DC54-A406-FD77-F966DC1AB4E6}"/>
          </ac:grpSpMkLst>
        </pc:grpChg>
        <pc:grpChg chg="del">
          <ac:chgData name="james ingham" userId="c0382ea5109996d7" providerId="LiveId" clId="{A1065904-77F4-443F-AC06-66B496B63C95}" dt="2023-10-23T19:11:02.293" v="617" actId="478"/>
          <ac:grpSpMkLst>
            <pc:docMk/>
            <pc:sldMk cId="1036305651" sldId="413"/>
            <ac:grpSpMk id="24" creationId="{C5B25B41-DD7D-61D1-B3C8-222553F9DC7D}"/>
          </ac:grpSpMkLst>
        </pc:grpChg>
        <pc:picChg chg="mod">
          <ac:chgData name="james ingham" userId="c0382ea5109996d7" providerId="LiveId" clId="{A1065904-77F4-443F-AC06-66B496B63C95}" dt="2023-10-23T19:11:13.647" v="619"/>
          <ac:picMkLst>
            <pc:docMk/>
            <pc:sldMk cId="1036305651" sldId="413"/>
            <ac:picMk id="4" creationId="{F578CB3C-7A84-172F-F982-E1345EA5F05F}"/>
          </ac:picMkLst>
        </pc:picChg>
        <pc:picChg chg="mod">
          <ac:chgData name="james ingham" userId="c0382ea5109996d7" providerId="LiveId" clId="{A1065904-77F4-443F-AC06-66B496B63C95}" dt="2023-10-23T19:11:13.647" v="619"/>
          <ac:picMkLst>
            <pc:docMk/>
            <pc:sldMk cId="1036305651" sldId="413"/>
            <ac:picMk id="12" creationId="{810A20E1-5553-ECEE-34FE-9A0725338AA1}"/>
          </ac:picMkLst>
        </pc:picChg>
        <pc:cxnChg chg="mod">
          <ac:chgData name="james ingham" userId="c0382ea5109996d7" providerId="LiveId" clId="{A1065904-77F4-443F-AC06-66B496B63C95}" dt="2023-10-23T19:11:03.406" v="618" actId="478"/>
          <ac:cxnSpMkLst>
            <pc:docMk/>
            <pc:sldMk cId="1036305651" sldId="413"/>
            <ac:cxnSpMk id="10" creationId="{980C92D3-EBE6-F20B-6755-A5CE7D37E0BC}"/>
          </ac:cxnSpMkLst>
        </pc:cxnChg>
        <pc:cxnChg chg="mod">
          <ac:chgData name="james ingham" userId="c0382ea5109996d7" providerId="LiveId" clId="{A1065904-77F4-443F-AC06-66B496B63C95}" dt="2023-10-23T19:11:03.406" v="618" actId="478"/>
          <ac:cxnSpMkLst>
            <pc:docMk/>
            <pc:sldMk cId="1036305651" sldId="413"/>
            <ac:cxnSpMk id="11" creationId="{E720E5C2-ED0D-8D70-811B-059262272FFA}"/>
          </ac:cxnSpMkLst>
        </pc:cxnChg>
        <pc:cxnChg chg="mod">
          <ac:chgData name="james ingham" userId="c0382ea5109996d7" providerId="LiveId" clId="{A1065904-77F4-443F-AC06-66B496B63C95}" dt="2023-10-23T19:11:03.406" v="618" actId="478"/>
          <ac:cxnSpMkLst>
            <pc:docMk/>
            <pc:sldMk cId="1036305651" sldId="413"/>
            <ac:cxnSpMk id="14" creationId="{89A898FD-EF8F-60BE-8490-C5CE88CAA9B4}"/>
          </ac:cxnSpMkLst>
        </pc:cxnChg>
        <pc:cxnChg chg="mod">
          <ac:chgData name="james ingham" userId="c0382ea5109996d7" providerId="LiveId" clId="{A1065904-77F4-443F-AC06-66B496B63C95}" dt="2023-10-23T19:11:03.406" v="618" actId="478"/>
          <ac:cxnSpMkLst>
            <pc:docMk/>
            <pc:sldMk cId="1036305651" sldId="413"/>
            <ac:cxnSpMk id="16" creationId="{08CC8C38-95C8-4258-A693-1EE416195B5C}"/>
          </ac:cxnSpMkLst>
        </pc:cxnChg>
        <pc:cxnChg chg="mod">
          <ac:chgData name="james ingham" userId="c0382ea5109996d7" providerId="LiveId" clId="{A1065904-77F4-443F-AC06-66B496B63C95}" dt="2023-10-23T19:11:03.406" v="618" actId="478"/>
          <ac:cxnSpMkLst>
            <pc:docMk/>
            <pc:sldMk cId="1036305651" sldId="413"/>
            <ac:cxnSpMk id="17" creationId="{792774A0-38AA-1890-D4DA-1F1A4974AE7F}"/>
          </ac:cxnSpMkLst>
        </pc:cxnChg>
        <pc:cxnChg chg="mod">
          <ac:chgData name="james ingham" userId="c0382ea5109996d7" providerId="LiveId" clId="{A1065904-77F4-443F-AC06-66B496B63C95}" dt="2023-10-23T19:11:03.406" v="618" actId="478"/>
          <ac:cxnSpMkLst>
            <pc:docMk/>
            <pc:sldMk cId="1036305651" sldId="413"/>
            <ac:cxnSpMk id="18" creationId="{24105D6F-3DED-399E-F475-6F739D8F12B4}"/>
          </ac:cxnSpMkLst>
        </pc:cxnChg>
        <pc:cxnChg chg="mod">
          <ac:chgData name="james ingham" userId="c0382ea5109996d7" providerId="LiveId" clId="{A1065904-77F4-443F-AC06-66B496B63C95}" dt="2023-10-23T19:11:03.406" v="618" actId="478"/>
          <ac:cxnSpMkLst>
            <pc:docMk/>
            <pc:sldMk cId="1036305651" sldId="413"/>
            <ac:cxnSpMk id="19" creationId="{4D2B4061-CF51-D583-6525-C26E2D845D6D}"/>
          </ac:cxnSpMkLst>
        </pc:cxnChg>
        <pc:cxnChg chg="mod">
          <ac:chgData name="james ingham" userId="c0382ea5109996d7" providerId="LiveId" clId="{A1065904-77F4-443F-AC06-66B496B63C95}" dt="2023-10-23T19:11:03.406" v="618" actId="478"/>
          <ac:cxnSpMkLst>
            <pc:docMk/>
            <pc:sldMk cId="1036305651" sldId="413"/>
            <ac:cxnSpMk id="20" creationId="{DBE2A4BB-18F3-38F3-D1B2-3663BCFDD91B}"/>
          </ac:cxnSpMkLst>
        </pc:cxnChg>
        <pc:cxnChg chg="mod">
          <ac:chgData name="james ingham" userId="c0382ea5109996d7" providerId="LiveId" clId="{A1065904-77F4-443F-AC06-66B496B63C95}" dt="2023-10-23T19:11:03.406" v="618" actId="478"/>
          <ac:cxnSpMkLst>
            <pc:docMk/>
            <pc:sldMk cId="1036305651" sldId="413"/>
            <ac:cxnSpMk id="21" creationId="{94B1DB94-594E-E74E-4814-78E396F78525}"/>
          </ac:cxnSpMkLst>
        </pc:cxnChg>
        <pc:cxnChg chg="mod">
          <ac:chgData name="james ingham" userId="c0382ea5109996d7" providerId="LiveId" clId="{A1065904-77F4-443F-AC06-66B496B63C95}" dt="2023-10-23T19:11:03.406" v="618" actId="478"/>
          <ac:cxnSpMkLst>
            <pc:docMk/>
            <pc:sldMk cId="1036305651" sldId="413"/>
            <ac:cxnSpMk id="22" creationId="{26DC623A-D910-A527-02A0-B38F4EC31794}"/>
          </ac:cxnSpMkLst>
        </pc:cxnChg>
      </pc:sldChg>
      <pc:sldChg chg="addSp delSp modSp add mod">
        <pc:chgData name="james ingham" userId="c0382ea5109996d7" providerId="LiveId" clId="{A1065904-77F4-443F-AC06-66B496B63C95}" dt="2023-10-23T19:15:39.461" v="655" actId="255"/>
        <pc:sldMkLst>
          <pc:docMk/>
          <pc:sldMk cId="3175836390" sldId="414"/>
        </pc:sldMkLst>
        <pc:spChg chg="add mod">
          <ac:chgData name="james ingham" userId="c0382ea5109996d7" providerId="LiveId" clId="{A1065904-77F4-443F-AC06-66B496B63C95}" dt="2023-10-23T19:15:30.721" v="653" actId="1076"/>
          <ac:spMkLst>
            <pc:docMk/>
            <pc:sldMk cId="3175836390" sldId="414"/>
            <ac:spMk id="6" creationId="{C21BC80F-9D99-9A20-27EC-BAA9D1870344}"/>
          </ac:spMkLst>
        </pc:spChg>
        <pc:spChg chg="del">
          <ac:chgData name="james ingham" userId="c0382ea5109996d7" providerId="LiveId" clId="{A1065904-77F4-443F-AC06-66B496B63C95}" dt="2023-10-23T19:12:01.013" v="626" actId="478"/>
          <ac:spMkLst>
            <pc:docMk/>
            <pc:sldMk cId="3175836390" sldId="414"/>
            <ac:spMk id="13" creationId="{1EEBA63D-A000-7376-F583-B59DA2FAA220}"/>
          </ac:spMkLst>
        </pc:spChg>
        <pc:grpChg chg="del">
          <ac:chgData name="james ingham" userId="c0382ea5109996d7" providerId="LiveId" clId="{A1065904-77F4-443F-AC06-66B496B63C95}" dt="2023-10-23T19:11:59.622" v="625" actId="478"/>
          <ac:grpSpMkLst>
            <pc:docMk/>
            <pc:sldMk cId="3175836390" sldId="414"/>
            <ac:grpSpMk id="2" creationId="{7CFCACFC-97E0-84FB-A0AE-578D59D6A6C4}"/>
          </ac:grpSpMkLst>
        </pc:grpChg>
        <pc:graphicFrameChg chg="add mod modGraphic">
          <ac:chgData name="james ingham" userId="c0382ea5109996d7" providerId="LiveId" clId="{A1065904-77F4-443F-AC06-66B496B63C95}" dt="2023-10-23T19:15:39.461" v="655" actId="255"/>
          <ac:graphicFrameMkLst>
            <pc:docMk/>
            <pc:sldMk cId="3175836390" sldId="414"/>
            <ac:graphicFrameMk id="5" creationId="{6CB32F02-AA24-A07E-81A4-7CE3B79F4D0A}"/>
          </ac:graphicFrameMkLst>
        </pc:graphicFrameChg>
        <pc:picChg chg="add mod">
          <ac:chgData name="james ingham" userId="c0382ea5109996d7" providerId="LiveId" clId="{A1065904-77F4-443F-AC06-66B496B63C95}" dt="2023-10-23T19:13:39.467" v="639" actId="1036"/>
          <ac:picMkLst>
            <pc:docMk/>
            <pc:sldMk cId="3175836390" sldId="414"/>
            <ac:picMk id="3" creationId="{8F578978-B1F7-7206-99AE-C6D5D168C7B8}"/>
          </ac:picMkLst>
        </pc:picChg>
      </pc:sldChg>
      <pc:sldChg chg="addSp delSp modSp add mod">
        <pc:chgData name="james ingham" userId="c0382ea5109996d7" providerId="LiveId" clId="{A1065904-77F4-443F-AC06-66B496B63C95}" dt="2023-10-23T19:19:47.302" v="739" actId="1076"/>
        <pc:sldMkLst>
          <pc:docMk/>
          <pc:sldMk cId="3740087950" sldId="415"/>
        </pc:sldMkLst>
        <pc:spChg chg="add mod">
          <ac:chgData name="james ingham" userId="c0382ea5109996d7" providerId="LiveId" clId="{A1065904-77F4-443F-AC06-66B496B63C95}" dt="2023-10-23T19:19:37.232" v="737" actId="1076"/>
          <ac:spMkLst>
            <pc:docMk/>
            <pc:sldMk cId="3740087950" sldId="415"/>
            <ac:spMk id="4" creationId="{E52679B4-EBBD-C3E7-CC35-AF8400680FD0}"/>
          </ac:spMkLst>
        </pc:spChg>
        <pc:spChg chg="del">
          <ac:chgData name="james ingham" userId="c0382ea5109996d7" providerId="LiveId" clId="{A1065904-77F4-443F-AC06-66B496B63C95}" dt="2023-10-23T19:13:48.493" v="643" actId="478"/>
          <ac:spMkLst>
            <pc:docMk/>
            <pc:sldMk cId="3740087950" sldId="415"/>
            <ac:spMk id="6" creationId="{C21BC80F-9D99-9A20-27EC-BAA9D1870344}"/>
          </ac:spMkLst>
        </pc:spChg>
        <pc:spChg chg="add mod">
          <ac:chgData name="james ingham" userId="c0382ea5109996d7" providerId="LiveId" clId="{A1065904-77F4-443F-AC06-66B496B63C95}" dt="2023-10-23T19:19:43.324" v="738" actId="6549"/>
          <ac:spMkLst>
            <pc:docMk/>
            <pc:sldMk cId="3740087950" sldId="415"/>
            <ac:spMk id="8" creationId="{0914987B-9A73-CDCF-3FBB-48A3C6A81A17}"/>
          </ac:spMkLst>
        </pc:spChg>
        <pc:spChg chg="add mod">
          <ac:chgData name="james ingham" userId="c0382ea5109996d7" providerId="LiveId" clId="{A1065904-77F4-443F-AC06-66B496B63C95}" dt="2023-10-23T19:19:47.302" v="739" actId="1076"/>
          <ac:spMkLst>
            <pc:docMk/>
            <pc:sldMk cId="3740087950" sldId="415"/>
            <ac:spMk id="9" creationId="{4A33ACA6-8FA1-360B-2EF4-EC356ECD9A9B}"/>
          </ac:spMkLst>
        </pc:spChg>
        <pc:graphicFrameChg chg="add mod">
          <ac:chgData name="james ingham" userId="c0382ea5109996d7" providerId="LiveId" clId="{A1065904-77F4-443F-AC06-66B496B63C95}" dt="2023-10-23T19:16:29.798" v="704" actId="1076"/>
          <ac:graphicFrameMkLst>
            <pc:docMk/>
            <pc:sldMk cId="3740087950" sldId="415"/>
            <ac:graphicFrameMk id="2" creationId="{2816B414-A5A0-8C9C-A936-10310DC211FF}"/>
          </ac:graphicFrameMkLst>
        </pc:graphicFrameChg>
        <pc:graphicFrameChg chg="del">
          <ac:chgData name="james ingham" userId="c0382ea5109996d7" providerId="LiveId" clId="{A1065904-77F4-443F-AC06-66B496B63C95}" dt="2023-10-23T19:13:47.296" v="642" actId="478"/>
          <ac:graphicFrameMkLst>
            <pc:docMk/>
            <pc:sldMk cId="3740087950" sldId="415"/>
            <ac:graphicFrameMk id="5" creationId="{6CB32F02-AA24-A07E-81A4-7CE3B79F4D0A}"/>
          </ac:graphicFrameMkLst>
        </pc:graphicFrameChg>
        <pc:picChg chg="del">
          <ac:chgData name="james ingham" userId="c0382ea5109996d7" providerId="LiveId" clId="{A1065904-77F4-443F-AC06-66B496B63C95}" dt="2023-10-23T19:13:46.443" v="641" actId="478"/>
          <ac:picMkLst>
            <pc:docMk/>
            <pc:sldMk cId="3740087950" sldId="415"/>
            <ac:picMk id="3" creationId="{8F578978-B1F7-7206-99AE-C6D5D168C7B8}"/>
          </ac:picMkLst>
        </pc:picChg>
        <pc:picChg chg="add mod">
          <ac:chgData name="james ingham" userId="c0382ea5109996d7" providerId="LiveId" clId="{A1065904-77F4-443F-AC06-66B496B63C95}" dt="2023-10-23T19:14:49.214" v="646" actId="1076"/>
          <ac:picMkLst>
            <pc:docMk/>
            <pc:sldMk cId="3740087950" sldId="415"/>
            <ac:picMk id="7" creationId="{73E42AC5-6CC6-297B-6D3C-D6E4FBF82A13}"/>
          </ac:picMkLst>
        </pc:picChg>
      </pc:sldChg>
      <pc:sldChg chg="addSp delSp modSp new mod">
        <pc:chgData name="james ingham" userId="c0382ea5109996d7" providerId="LiveId" clId="{A1065904-77F4-443F-AC06-66B496B63C95}" dt="2023-10-23T19:26:43.935" v="827" actId="1036"/>
        <pc:sldMkLst>
          <pc:docMk/>
          <pc:sldMk cId="2748258465" sldId="416"/>
        </pc:sldMkLst>
        <pc:spChg chg="add mod">
          <ac:chgData name="james ingham" userId="c0382ea5109996d7" providerId="LiveId" clId="{A1065904-77F4-443F-AC06-66B496B63C95}" dt="2023-10-23T19:26:29.685" v="825" actId="1036"/>
          <ac:spMkLst>
            <pc:docMk/>
            <pc:sldMk cId="2748258465" sldId="416"/>
            <ac:spMk id="6" creationId="{FED84C41-185A-C21A-659F-F3E876B072EE}"/>
          </ac:spMkLst>
        </pc:spChg>
        <pc:spChg chg="add mod">
          <ac:chgData name="james ingham" userId="c0382ea5109996d7" providerId="LiveId" clId="{A1065904-77F4-443F-AC06-66B496B63C95}" dt="2023-10-23T19:26:29.685" v="825" actId="1036"/>
          <ac:spMkLst>
            <pc:docMk/>
            <pc:sldMk cId="2748258465" sldId="416"/>
            <ac:spMk id="7" creationId="{2E8AB529-B5A3-3F8B-22E0-937145E37721}"/>
          </ac:spMkLst>
        </pc:spChg>
        <pc:spChg chg="add mod">
          <ac:chgData name="james ingham" userId="c0382ea5109996d7" providerId="LiveId" clId="{A1065904-77F4-443F-AC06-66B496B63C95}" dt="2023-10-23T19:26:43.935" v="827" actId="1036"/>
          <ac:spMkLst>
            <pc:docMk/>
            <pc:sldMk cId="2748258465" sldId="416"/>
            <ac:spMk id="8" creationId="{FB7D84D6-AB45-CA29-813B-A8CEC997FD66}"/>
          </ac:spMkLst>
        </pc:spChg>
        <pc:picChg chg="add mod">
          <ac:chgData name="james ingham" userId="c0382ea5109996d7" providerId="LiveId" clId="{A1065904-77F4-443F-AC06-66B496B63C95}" dt="2023-10-23T19:26:21.357" v="820" actId="1035"/>
          <ac:picMkLst>
            <pc:docMk/>
            <pc:sldMk cId="2748258465" sldId="416"/>
            <ac:picMk id="2" creationId="{9B07F61A-DB05-9769-8A5A-37FCABA93D72}"/>
          </ac:picMkLst>
        </pc:picChg>
        <pc:picChg chg="add del mod">
          <ac:chgData name="james ingham" userId="c0382ea5109996d7" providerId="LiveId" clId="{A1065904-77F4-443F-AC06-66B496B63C95}" dt="2023-10-23T19:25:34.726" v="803" actId="478"/>
          <ac:picMkLst>
            <pc:docMk/>
            <pc:sldMk cId="2748258465" sldId="416"/>
            <ac:picMk id="3" creationId="{D20517CE-D0DE-F2B1-4719-1C15DC0E13F5}"/>
          </ac:picMkLst>
        </pc:picChg>
        <pc:picChg chg="add mod">
          <ac:chgData name="james ingham" userId="c0382ea5109996d7" providerId="LiveId" clId="{A1065904-77F4-443F-AC06-66B496B63C95}" dt="2023-10-23T19:25:49.183" v="806" actId="1076"/>
          <ac:picMkLst>
            <pc:docMk/>
            <pc:sldMk cId="2748258465" sldId="416"/>
            <ac:picMk id="4" creationId="{AD334905-5FC8-FC43-945C-4407ACE624B9}"/>
          </ac:picMkLst>
        </pc:picChg>
        <pc:picChg chg="add mod">
          <ac:chgData name="james ingham" userId="c0382ea5109996d7" providerId="LiveId" clId="{A1065904-77F4-443F-AC06-66B496B63C95}" dt="2023-10-23T19:26:18.276" v="817" actId="1036"/>
          <ac:picMkLst>
            <pc:docMk/>
            <pc:sldMk cId="2748258465" sldId="416"/>
            <ac:picMk id="5" creationId="{44ECBC26-B67C-FA5F-5859-05C80260AA07}"/>
          </ac:picMkLst>
        </pc:picChg>
        <pc:picChg chg="add del mod">
          <ac:chgData name="james ingham" userId="c0382ea5109996d7" providerId="LiveId" clId="{A1065904-77F4-443F-AC06-66B496B63C95}" dt="2023-10-23T19:25:53.264" v="808" actId="478"/>
          <ac:picMkLst>
            <pc:docMk/>
            <pc:sldMk cId="2748258465" sldId="416"/>
            <ac:picMk id="9" creationId="{F96A96FF-CA09-691B-6A7C-714D942BCA78}"/>
          </ac:picMkLst>
        </pc:picChg>
        <pc:picChg chg="add mod">
          <ac:chgData name="james ingham" userId="c0382ea5109996d7" providerId="LiveId" clId="{A1065904-77F4-443F-AC06-66B496B63C95}" dt="2023-10-23T19:26:08.160" v="814" actId="1076"/>
          <ac:picMkLst>
            <pc:docMk/>
            <pc:sldMk cId="2748258465" sldId="416"/>
            <ac:picMk id="10" creationId="{41B50A98-504B-84D0-1836-FD90EF829052}"/>
          </ac:picMkLst>
        </pc:picChg>
      </pc:sldChg>
      <pc:sldChg chg="addSp delSp modSp new mod ord">
        <pc:chgData name="james ingham" userId="c0382ea5109996d7" providerId="LiveId" clId="{A1065904-77F4-443F-AC06-66B496B63C95}" dt="2023-10-23T19:48:42.376" v="923" actId="1037"/>
        <pc:sldMkLst>
          <pc:docMk/>
          <pc:sldMk cId="2081404671" sldId="417"/>
        </pc:sldMkLst>
        <pc:spChg chg="add mod">
          <ac:chgData name="james ingham" userId="c0382ea5109996d7" providerId="LiveId" clId="{A1065904-77F4-443F-AC06-66B496B63C95}" dt="2023-10-23T19:47:31.560" v="888" actId="1076"/>
          <ac:spMkLst>
            <pc:docMk/>
            <pc:sldMk cId="2081404671" sldId="417"/>
            <ac:spMk id="3" creationId="{BF5AB028-AD28-012E-82B3-5A8557A5E64B}"/>
          </ac:spMkLst>
        </pc:spChg>
        <pc:spChg chg="add mod">
          <ac:chgData name="james ingham" userId="c0382ea5109996d7" providerId="LiveId" clId="{A1065904-77F4-443F-AC06-66B496B63C95}" dt="2023-10-23T19:47:31.560" v="888" actId="1076"/>
          <ac:spMkLst>
            <pc:docMk/>
            <pc:sldMk cId="2081404671" sldId="417"/>
            <ac:spMk id="5" creationId="{F5128814-FA49-3748-961B-C49F78483962}"/>
          </ac:spMkLst>
        </pc:spChg>
        <pc:spChg chg="add mod">
          <ac:chgData name="james ingham" userId="c0382ea5109996d7" providerId="LiveId" clId="{A1065904-77F4-443F-AC06-66B496B63C95}" dt="2023-10-23T19:47:31.560" v="888" actId="1076"/>
          <ac:spMkLst>
            <pc:docMk/>
            <pc:sldMk cId="2081404671" sldId="417"/>
            <ac:spMk id="7" creationId="{D3A8387E-86B9-6CB1-5703-FA970B7445F7}"/>
          </ac:spMkLst>
        </pc:spChg>
        <pc:spChg chg="add mod">
          <ac:chgData name="james ingham" userId="c0382ea5109996d7" providerId="LiveId" clId="{A1065904-77F4-443F-AC06-66B496B63C95}" dt="2023-10-23T19:47:31.560" v="888" actId="1076"/>
          <ac:spMkLst>
            <pc:docMk/>
            <pc:sldMk cId="2081404671" sldId="417"/>
            <ac:spMk id="8" creationId="{DB97C2BF-6DBC-60F2-186F-BF57767AC194}"/>
          </ac:spMkLst>
        </pc:spChg>
        <pc:spChg chg="add mod">
          <ac:chgData name="james ingham" userId="c0382ea5109996d7" providerId="LiveId" clId="{A1065904-77F4-443F-AC06-66B496B63C95}" dt="2023-10-23T19:47:31.560" v="888" actId="1076"/>
          <ac:spMkLst>
            <pc:docMk/>
            <pc:sldMk cId="2081404671" sldId="417"/>
            <ac:spMk id="10" creationId="{FEF4FD76-940E-0A0E-1B6C-B63C4043107A}"/>
          </ac:spMkLst>
        </pc:spChg>
        <pc:spChg chg="add mod">
          <ac:chgData name="james ingham" userId="c0382ea5109996d7" providerId="LiveId" clId="{A1065904-77F4-443F-AC06-66B496B63C95}" dt="2023-10-23T19:47:31.560" v="888" actId="1076"/>
          <ac:spMkLst>
            <pc:docMk/>
            <pc:sldMk cId="2081404671" sldId="417"/>
            <ac:spMk id="12" creationId="{44293CD4-90FD-D361-411B-0F12C394BA7A}"/>
          </ac:spMkLst>
        </pc:spChg>
        <pc:spChg chg="add mod">
          <ac:chgData name="james ingham" userId="c0382ea5109996d7" providerId="LiveId" clId="{A1065904-77F4-443F-AC06-66B496B63C95}" dt="2023-10-23T19:47:31.560" v="888" actId="1076"/>
          <ac:spMkLst>
            <pc:docMk/>
            <pc:sldMk cId="2081404671" sldId="417"/>
            <ac:spMk id="14" creationId="{97470C9B-C0DC-1550-404C-15E819FD2C02}"/>
          </ac:spMkLst>
        </pc:spChg>
        <pc:spChg chg="add del mod">
          <ac:chgData name="james ingham" userId="c0382ea5109996d7" providerId="LiveId" clId="{A1065904-77F4-443F-AC06-66B496B63C95}" dt="2023-10-23T19:46:50.327" v="865" actId="478"/>
          <ac:spMkLst>
            <pc:docMk/>
            <pc:sldMk cId="2081404671" sldId="417"/>
            <ac:spMk id="15" creationId="{C321D12E-F6A8-AC4D-DFA5-3F8DA26BF53B}"/>
          </ac:spMkLst>
        </pc:spChg>
        <pc:spChg chg="add mod">
          <ac:chgData name="james ingham" userId="c0382ea5109996d7" providerId="LiveId" clId="{A1065904-77F4-443F-AC06-66B496B63C95}" dt="2023-10-23T19:47:49.023" v="912" actId="1037"/>
          <ac:spMkLst>
            <pc:docMk/>
            <pc:sldMk cId="2081404671" sldId="417"/>
            <ac:spMk id="16" creationId="{03EFA70E-AB33-BF34-B5E0-9BC9D90DDC9C}"/>
          </ac:spMkLst>
        </pc:spChg>
        <pc:grpChg chg="add mod">
          <ac:chgData name="james ingham" userId="c0382ea5109996d7" providerId="LiveId" clId="{A1065904-77F4-443F-AC06-66B496B63C95}" dt="2023-10-23T19:47:31.560" v="888" actId="1076"/>
          <ac:grpSpMkLst>
            <pc:docMk/>
            <pc:sldMk cId="2081404671" sldId="417"/>
            <ac:grpSpMk id="11" creationId="{31F6D11C-DB95-2EC3-AD28-7B2A613A5579}"/>
          </ac:grpSpMkLst>
        </pc:grpChg>
        <pc:picChg chg="add mod">
          <ac:chgData name="james ingham" userId="c0382ea5109996d7" providerId="LiveId" clId="{A1065904-77F4-443F-AC06-66B496B63C95}" dt="2023-10-23T19:47:31.560" v="888" actId="1076"/>
          <ac:picMkLst>
            <pc:docMk/>
            <pc:sldMk cId="2081404671" sldId="417"/>
            <ac:picMk id="2" creationId="{290E6CEB-5365-9113-C955-2400F3CB1238}"/>
          </ac:picMkLst>
        </pc:picChg>
        <pc:picChg chg="add mod modCrop">
          <ac:chgData name="james ingham" userId="c0382ea5109996d7" providerId="LiveId" clId="{A1065904-77F4-443F-AC06-66B496B63C95}" dt="2023-10-23T19:47:31.560" v="888" actId="1076"/>
          <ac:picMkLst>
            <pc:docMk/>
            <pc:sldMk cId="2081404671" sldId="417"/>
            <ac:picMk id="4" creationId="{89A64E22-06E0-5C75-A17D-8A68C0A5369E}"/>
          </ac:picMkLst>
        </pc:picChg>
        <pc:picChg chg="add mod">
          <ac:chgData name="james ingham" userId="c0382ea5109996d7" providerId="LiveId" clId="{A1065904-77F4-443F-AC06-66B496B63C95}" dt="2023-10-23T19:47:31.560" v="888" actId="1076"/>
          <ac:picMkLst>
            <pc:docMk/>
            <pc:sldMk cId="2081404671" sldId="417"/>
            <ac:picMk id="6" creationId="{92169F8C-EAC3-9067-2EC0-4BC878314066}"/>
          </ac:picMkLst>
        </pc:picChg>
        <pc:picChg chg="add del mod">
          <ac:chgData name="james ingham" userId="c0382ea5109996d7" providerId="LiveId" clId="{A1065904-77F4-443F-AC06-66B496B63C95}" dt="2023-10-23T19:44:54.767" v="848" actId="478"/>
          <ac:picMkLst>
            <pc:docMk/>
            <pc:sldMk cId="2081404671" sldId="417"/>
            <ac:picMk id="9" creationId="{60BA9B9B-7B33-AE6F-8228-62D6D1831AD3}"/>
          </ac:picMkLst>
        </pc:picChg>
        <pc:picChg chg="add mod">
          <ac:chgData name="james ingham" userId="c0382ea5109996d7" providerId="LiveId" clId="{A1065904-77F4-443F-AC06-66B496B63C95}" dt="2023-10-23T19:47:31.560" v="888" actId="1076"/>
          <ac:picMkLst>
            <pc:docMk/>
            <pc:sldMk cId="2081404671" sldId="417"/>
            <ac:picMk id="13" creationId="{3165B85B-C6E4-5A7F-030A-E8C4F2691CD1}"/>
          </ac:picMkLst>
        </pc:picChg>
        <pc:cxnChg chg="add mod">
          <ac:chgData name="james ingham" userId="c0382ea5109996d7" providerId="LiveId" clId="{A1065904-77F4-443F-AC06-66B496B63C95}" dt="2023-10-23T19:48:26.101" v="914" actId="1582"/>
          <ac:cxnSpMkLst>
            <pc:docMk/>
            <pc:sldMk cId="2081404671" sldId="417"/>
            <ac:cxnSpMk id="18" creationId="{6989508B-9377-A54D-B13B-706CCEA6595A}"/>
          </ac:cxnSpMkLst>
        </pc:cxnChg>
        <pc:cxnChg chg="add mod">
          <ac:chgData name="james ingham" userId="c0382ea5109996d7" providerId="LiveId" clId="{A1065904-77F4-443F-AC06-66B496B63C95}" dt="2023-10-23T19:48:35.129" v="916" actId="1076"/>
          <ac:cxnSpMkLst>
            <pc:docMk/>
            <pc:sldMk cId="2081404671" sldId="417"/>
            <ac:cxnSpMk id="19" creationId="{3C0F5090-06DF-DFD6-AC5E-5683FC3B25D3}"/>
          </ac:cxnSpMkLst>
        </pc:cxnChg>
        <pc:cxnChg chg="add mod">
          <ac:chgData name="james ingham" userId="c0382ea5109996d7" providerId="LiveId" clId="{A1065904-77F4-443F-AC06-66B496B63C95}" dt="2023-10-23T19:48:42.376" v="923" actId="1037"/>
          <ac:cxnSpMkLst>
            <pc:docMk/>
            <pc:sldMk cId="2081404671" sldId="417"/>
            <ac:cxnSpMk id="20" creationId="{27063D37-C7F6-8181-53CC-5FFC67FAAC36}"/>
          </ac:cxnSpMkLst>
        </pc:cxnChg>
      </pc:sldChg>
      <pc:sldChg chg="addSp delSp modSp add mod ord">
        <pc:chgData name="james ingham" userId="c0382ea5109996d7" providerId="LiveId" clId="{A1065904-77F4-443F-AC06-66B496B63C95}" dt="2023-10-23T19:57:19.739" v="1137"/>
        <pc:sldMkLst>
          <pc:docMk/>
          <pc:sldMk cId="445898357" sldId="418"/>
        </pc:sldMkLst>
        <pc:spChg chg="mod">
          <ac:chgData name="james ingham" userId="c0382ea5109996d7" providerId="LiveId" clId="{A1065904-77F4-443F-AC06-66B496B63C95}" dt="2023-10-23T19:53:19.389" v="1006" actId="20577"/>
          <ac:spMkLst>
            <pc:docMk/>
            <pc:sldMk cId="445898357" sldId="418"/>
            <ac:spMk id="5" creationId="{60F9C252-DE69-8EA1-24EF-3417B72D7BC5}"/>
          </ac:spMkLst>
        </pc:spChg>
        <pc:spChg chg="mod">
          <ac:chgData name="james ingham" userId="c0382ea5109996d7" providerId="LiveId" clId="{A1065904-77F4-443F-AC06-66B496B63C95}" dt="2023-10-23T19:55:48.095" v="1129" actId="1076"/>
          <ac:spMkLst>
            <pc:docMk/>
            <pc:sldMk cId="445898357" sldId="418"/>
            <ac:spMk id="15" creationId="{112BDBC5-2C2B-B9D2-C560-643136BFB96D}"/>
          </ac:spMkLst>
        </pc:spChg>
        <pc:spChg chg="del">
          <ac:chgData name="james ingham" userId="c0382ea5109996d7" providerId="LiveId" clId="{A1065904-77F4-443F-AC06-66B496B63C95}" dt="2023-10-23T19:55:58.644" v="1133" actId="478"/>
          <ac:spMkLst>
            <pc:docMk/>
            <pc:sldMk cId="445898357" sldId="418"/>
            <ac:spMk id="20" creationId="{22E4232B-33C5-8DE6-F84F-49599721B6CF}"/>
          </ac:spMkLst>
        </pc:spChg>
        <pc:spChg chg="mod">
          <ac:chgData name="james ingham" userId="c0382ea5109996d7" providerId="LiveId" clId="{A1065904-77F4-443F-AC06-66B496B63C95}" dt="2023-10-23T19:56:12.670" v="1135" actId="1076"/>
          <ac:spMkLst>
            <pc:docMk/>
            <pc:sldMk cId="445898357" sldId="418"/>
            <ac:spMk id="23" creationId="{88476059-712D-6F73-FDA6-023B4EE61759}"/>
          </ac:spMkLst>
        </pc:spChg>
        <pc:picChg chg="del">
          <ac:chgData name="james ingham" userId="c0382ea5109996d7" providerId="LiveId" clId="{A1065904-77F4-443F-AC06-66B496B63C95}" dt="2023-10-23T19:52:10.020" v="925" actId="478"/>
          <ac:picMkLst>
            <pc:docMk/>
            <pc:sldMk cId="445898357" sldId="418"/>
            <ac:picMk id="2" creationId="{4AD0A2EA-5704-EF78-A6EE-F2DE74BF4A58}"/>
          </ac:picMkLst>
        </pc:picChg>
        <pc:picChg chg="del">
          <ac:chgData name="james ingham" userId="c0382ea5109996d7" providerId="LiveId" clId="{A1065904-77F4-443F-AC06-66B496B63C95}" dt="2023-10-23T19:52:10.612" v="926" actId="478"/>
          <ac:picMkLst>
            <pc:docMk/>
            <pc:sldMk cId="445898357" sldId="418"/>
            <ac:picMk id="4" creationId="{69695299-F76D-F6F3-BBB5-C20372FF6003}"/>
          </ac:picMkLst>
        </pc:picChg>
        <pc:picChg chg="add mod ord">
          <ac:chgData name="james ingham" userId="c0382ea5109996d7" providerId="LiveId" clId="{A1065904-77F4-443F-AC06-66B496B63C95}" dt="2023-10-23T19:56:07.587" v="1134" actId="1076"/>
          <ac:picMkLst>
            <pc:docMk/>
            <pc:sldMk cId="445898357" sldId="418"/>
            <ac:picMk id="6" creationId="{3DFB3001-8DDB-0899-82F5-B0D3651175B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Calibri" charset="0"/>
              </a:defRPr>
            </a:lvl1pPr>
          </a:lstStyle>
          <a:p>
            <a:pPr>
              <a:defRPr/>
            </a:pPr>
            <a:r>
              <a:rPr lang="en-US"/>
              <a:t>Astrophotography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tabLst>
                <a:tab pos="719138" algn="l"/>
                <a:tab pos="4487863" algn="ctr"/>
                <a:tab pos="8161338" algn="r"/>
              </a:tabLst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r>
              <a:rPr lang="en-US" dirty="0"/>
              <a:t>	  Dr Steve Barrett	– </a:t>
            </a:r>
            <a:fld id="{48C9F1C0-C5B9-A346-9448-12B833AA6A5E}" type="slidenum">
              <a:rPr lang="en-US"/>
              <a:pPr>
                <a:defRPr/>
              </a:pPr>
              <a:t>‹#›</a:t>
            </a:fld>
            <a:r>
              <a:rPr lang="en-US" dirty="0"/>
              <a:t> – 	LUAS  23 Oct 2019</a:t>
            </a:r>
          </a:p>
        </p:txBody>
      </p:sp>
    </p:spTree>
    <p:extLst>
      <p:ext uri="{BB962C8B-B14F-4D97-AF65-F5344CB8AC3E}">
        <p14:creationId xmlns:p14="http://schemas.microsoft.com/office/powerpoint/2010/main" val="1205345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BB15E063-74D3-7646-8EE9-227EA504E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413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BAB6FD-61AC-2445-89F7-0568A5B16B28}" type="slidenum">
              <a:rPr lang="en-US"/>
              <a:pPr/>
              <a:t>1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81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55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228600" y="533400"/>
            <a:ext cx="8686800" cy="0"/>
          </a:xfrm>
          <a:prstGeom prst="line">
            <a:avLst/>
          </a:prstGeom>
          <a:noFill/>
          <a:ln w="12700" cmpd="sng">
            <a:solidFill>
              <a:srgbClr val="966414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>
              <a:latin typeface="Skia" pitchFamily="-109" charset="0"/>
            </a:endParaRPr>
          </a:p>
        </p:txBody>
      </p:sp>
      <p:pic>
        <p:nvPicPr>
          <p:cNvPr id="8" name="Picture 7" descr="UoL logo 75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4" y="6159326"/>
            <a:ext cx="2381250" cy="635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570285" y="6374978"/>
            <a:ext cx="1871290" cy="63922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kia" pitchFamily="-109" charset="0"/>
            </a:endParaRPr>
          </a:p>
        </p:txBody>
      </p:sp>
      <p:sp>
        <p:nvSpPr>
          <p:cNvPr id="11" name="Line 9"/>
          <p:cNvSpPr>
            <a:spLocks noChangeShapeType="1"/>
          </p:cNvSpPr>
          <p:nvPr userDrawn="1"/>
        </p:nvSpPr>
        <p:spPr bwMode="auto">
          <a:xfrm>
            <a:off x="593726" y="6400800"/>
            <a:ext cx="8321676" cy="0"/>
          </a:xfrm>
          <a:prstGeom prst="line">
            <a:avLst/>
          </a:prstGeom>
          <a:noFill/>
          <a:ln w="12700" cmpd="sng">
            <a:solidFill>
              <a:srgbClr val="966414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>
              <a:latin typeface="Skia" pitchFamily="-109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2448802" y="6237312"/>
            <a:ext cx="144017" cy="432048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kia" pitchFamily="-109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Skia" pitchFamily="-109" charset="0"/>
          <a:ea typeface="ＭＳ Ｐゴシック" pitchFamily="-109" charset="-128"/>
          <a:cs typeface="ＭＳ Ｐゴシック" pitchFamily="-109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Skia" pitchFamily="-109" charset="0"/>
          <a:ea typeface="ＭＳ Ｐゴシック" pitchFamily="-109" charset="-128"/>
          <a:cs typeface="ＭＳ Ｐゴシック" pitchFamily="-109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Skia" pitchFamily="-109" charset="0"/>
          <a:ea typeface="ＭＳ Ｐゴシック" pitchFamily="-109" charset="-128"/>
          <a:cs typeface="ＭＳ Ｐゴシック" pitchFamily="-109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Skia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Skia" pitchFamily="-109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Skia" pitchFamily="-109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Skia" pitchFamily="-109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Skia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228600" y="533400"/>
            <a:ext cx="8686800" cy="0"/>
          </a:xfrm>
          <a:prstGeom prst="line">
            <a:avLst/>
          </a:prstGeom>
          <a:noFill/>
          <a:ln w="12700" cmpd="sng">
            <a:solidFill>
              <a:srgbClr val="966414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>
              <a:latin typeface="Skia" pitchFamily="-109" charset="0"/>
            </a:endParaRPr>
          </a:p>
        </p:txBody>
      </p:sp>
      <p:sp>
        <p:nvSpPr>
          <p:cNvPr id="10" name="Rectangle 19"/>
          <p:cNvSpPr>
            <a:spLocks noChangeArrowheads="1"/>
          </p:cNvSpPr>
          <p:nvPr userDrawn="1"/>
        </p:nvSpPr>
        <p:spPr bwMode="auto">
          <a:xfrm>
            <a:off x="8301038" y="64770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fld id="{A59FCA5B-E50B-9B41-AA4A-94D3B37D66CD}" type="slidenum">
              <a:rPr lang="en-US" sz="14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pPr algn="r" eaLnBrk="1" hangingPunct="1">
                <a:defRPr/>
              </a:pPr>
              <a:t>‹#›</a:t>
            </a:fld>
            <a:endParaRPr lang="en-US" sz="14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Line 9"/>
          <p:cNvSpPr>
            <a:spLocks noChangeShapeType="1"/>
          </p:cNvSpPr>
          <p:nvPr userDrawn="1"/>
        </p:nvSpPr>
        <p:spPr bwMode="auto">
          <a:xfrm>
            <a:off x="593726" y="6400800"/>
            <a:ext cx="8321676" cy="0"/>
          </a:xfrm>
          <a:prstGeom prst="line">
            <a:avLst/>
          </a:prstGeom>
          <a:noFill/>
          <a:ln w="12700" cmpd="sng">
            <a:solidFill>
              <a:srgbClr val="966414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>
              <a:latin typeface="Skia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84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Skia" pitchFamily="-109" charset="0"/>
          <a:ea typeface="ＭＳ Ｐゴシック" pitchFamily="-109" charset="-128"/>
          <a:cs typeface="ＭＳ Ｐゴシック" pitchFamily="-109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Skia" pitchFamily="-109" charset="0"/>
          <a:ea typeface="ＭＳ Ｐゴシック" pitchFamily="-109" charset="-128"/>
          <a:cs typeface="ＭＳ Ｐゴシック" pitchFamily="-109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Skia" pitchFamily="-109" charset="0"/>
          <a:ea typeface="ＭＳ Ｐゴシック" pitchFamily="-109" charset="-128"/>
          <a:cs typeface="ＭＳ Ｐゴシック" pitchFamily="-109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Skia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Skia" pitchFamily="-109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Skia" pitchFamily="-109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Skia" pitchFamily="-109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Skia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C0E094-B27C-5E1A-CCC3-A84ED7217144}"/>
              </a:ext>
            </a:extLst>
          </p:cNvPr>
          <p:cNvSpPr txBox="1"/>
          <p:nvPr/>
        </p:nvSpPr>
        <p:spPr>
          <a:xfrm>
            <a:off x="940258" y="1988840"/>
            <a:ext cx="72545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Investigating chemical structure at high spatial resolution.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Dr James Ingham</a:t>
            </a:r>
            <a:endParaRPr lang="en-GB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nstitute of Physics (IOP) - The Science Council ~ : The Science Council">
            <a:extLst>
              <a:ext uri="{FF2B5EF4-FFF2-40B4-BE49-F238E27FC236}">
                <a16:creationId xmlns:a16="http://schemas.microsoft.com/office/drawing/2014/main" id="{D78B8F7E-AC1C-1238-74EC-9A9A1F777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7" t="19329" r="14317" b="17850"/>
          <a:stretch/>
        </p:blipFill>
        <p:spPr bwMode="auto">
          <a:xfrm>
            <a:off x="7443192" y="5373216"/>
            <a:ext cx="1512168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A27F6A-F4EC-4077-C35D-C051626B12D6}"/>
              </a:ext>
            </a:extLst>
          </p:cNvPr>
          <p:cNvSpPr txBox="1"/>
          <p:nvPr/>
        </p:nvSpPr>
        <p:spPr>
          <a:xfrm>
            <a:off x="1871700" y="692696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Advancing Radiobiology Technology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B3AAC2AA-470E-EA05-52C8-9D85A6B35BCF}"/>
              </a:ext>
            </a:extLst>
          </p:cNvPr>
          <p:cNvSpPr txBox="1"/>
          <p:nvPr/>
        </p:nvSpPr>
        <p:spPr>
          <a:xfrm>
            <a:off x="8388423" y="116632"/>
            <a:ext cx="73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FTIR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 descr="BC 2.jpg">
            <a:extLst>
              <a:ext uri="{FF2B5EF4-FFF2-40B4-BE49-F238E27FC236}">
                <a16:creationId xmlns:a16="http://schemas.microsoft.com/office/drawing/2014/main" id="{4AD0A2EA-5704-EF78-A6EE-F2DE74BF4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8294"/>
            <a:ext cx="3624262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2BDBC5-2C2B-B9D2-C560-643136BFB96D}"/>
              </a:ext>
            </a:extLst>
          </p:cNvPr>
          <p:cNvSpPr txBox="1"/>
          <p:nvPr/>
        </p:nvSpPr>
        <p:spPr>
          <a:xfrm>
            <a:off x="539552" y="980728"/>
            <a:ext cx="66513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latin typeface="Muli" panose="02000503000000000000"/>
              </a:rPr>
              <a:t>F</a:t>
            </a:r>
            <a:r>
              <a:rPr lang="en-GB" sz="2500" dirty="0">
                <a:latin typeface="Muli" panose="02000503000000000000"/>
              </a:rPr>
              <a:t>ourier </a:t>
            </a:r>
            <a:r>
              <a:rPr lang="en-GB" sz="2500" b="1" dirty="0">
                <a:latin typeface="Muli" panose="02000503000000000000"/>
              </a:rPr>
              <a:t>T</a:t>
            </a:r>
            <a:r>
              <a:rPr lang="en-GB" sz="2500" dirty="0">
                <a:latin typeface="Muli" panose="02000503000000000000"/>
              </a:rPr>
              <a:t>ransform </a:t>
            </a:r>
            <a:r>
              <a:rPr lang="en-GB" sz="2500" b="1" dirty="0">
                <a:latin typeface="Muli" panose="02000503000000000000"/>
              </a:rPr>
              <a:t>I</a:t>
            </a:r>
            <a:r>
              <a:rPr lang="en-GB" sz="2500" dirty="0">
                <a:latin typeface="Muli" panose="02000503000000000000"/>
              </a:rPr>
              <a:t>nfra-</a:t>
            </a:r>
            <a:r>
              <a:rPr lang="en-GB" sz="2500" b="1" dirty="0">
                <a:latin typeface="Muli" panose="02000503000000000000"/>
              </a:rPr>
              <a:t>R</a:t>
            </a:r>
            <a:r>
              <a:rPr lang="en-GB" sz="2500" dirty="0">
                <a:latin typeface="Muli" panose="02000503000000000000"/>
              </a:rPr>
              <a:t>ed microscopy</a:t>
            </a:r>
          </a:p>
        </p:txBody>
      </p:sp>
      <p:pic>
        <p:nvPicPr>
          <p:cNvPr id="19" name="Picture 18" descr="A green line graph with numbers&#10;&#10;Description automatically generated">
            <a:extLst>
              <a:ext uri="{FF2B5EF4-FFF2-40B4-BE49-F238E27FC236}">
                <a16:creationId xmlns:a16="http://schemas.microsoft.com/office/drawing/2014/main" id="{CA5EB50B-4B32-2F06-BF9B-61E4A460B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070" y="1772816"/>
            <a:ext cx="4501670" cy="29864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2E4232B-33C5-8DE6-F84F-49599721B6CF}"/>
              </a:ext>
            </a:extLst>
          </p:cNvPr>
          <p:cNvSpPr/>
          <p:nvPr/>
        </p:nvSpPr>
        <p:spPr bwMode="auto">
          <a:xfrm>
            <a:off x="4139952" y="2348880"/>
            <a:ext cx="216024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kia" pitchFamily="-109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526B98-A9E4-CB70-F332-63A9E13E785F}"/>
              </a:ext>
            </a:extLst>
          </p:cNvPr>
          <p:cNvCxnSpPr/>
          <p:nvPr/>
        </p:nvCxnSpPr>
        <p:spPr bwMode="auto">
          <a:xfrm flipH="1">
            <a:off x="3707904" y="2996952"/>
            <a:ext cx="648072" cy="7200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 Box 13">
            <a:extLst>
              <a:ext uri="{FF2B5EF4-FFF2-40B4-BE49-F238E27FC236}">
                <a16:creationId xmlns:a16="http://schemas.microsoft.com/office/drawing/2014/main" id="{88476059-712D-6F73-FDA6-023B4EE61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91" y="5584740"/>
            <a:ext cx="6468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Large amount of chemically sensitive information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81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3DFB3001-8DDB-0899-82F5-B0D365117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743" y="1250328"/>
            <a:ext cx="6114514" cy="392818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3AAC2AA-470E-EA05-52C8-9D85A6B35BCF}"/>
              </a:ext>
            </a:extLst>
          </p:cNvPr>
          <p:cNvSpPr txBox="1"/>
          <p:nvPr/>
        </p:nvSpPr>
        <p:spPr>
          <a:xfrm>
            <a:off x="8388423" y="116632"/>
            <a:ext cx="73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FTIR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2BDBC5-2C2B-B9D2-C560-643136BFB96D}"/>
              </a:ext>
            </a:extLst>
          </p:cNvPr>
          <p:cNvSpPr txBox="1"/>
          <p:nvPr/>
        </p:nvSpPr>
        <p:spPr>
          <a:xfrm>
            <a:off x="545754" y="881281"/>
            <a:ext cx="72728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>
                <a:latin typeface="Muli" panose="02000503000000000000"/>
              </a:rPr>
              <a:t>Image fusion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88476059-712D-6F73-FDA6-023B4EE61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54" y="5445224"/>
            <a:ext cx="8208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Combination the spatial resolution of optical microscopy images with FTIR images using a weighted linear regression model.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F9C252-DE69-8EA1-24EF-3417B72D7BC5}"/>
              </a:ext>
            </a:extLst>
          </p:cNvPr>
          <p:cNvSpPr txBox="1"/>
          <p:nvPr/>
        </p:nvSpPr>
        <p:spPr>
          <a:xfrm>
            <a:off x="4272582" y="5070506"/>
            <a:ext cx="5061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 </a:t>
            </a:r>
            <a:r>
              <a:rPr lang="en-GB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Jedani</a:t>
            </a:r>
            <a:r>
              <a:rPr lang="en-GB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et. al.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Analyst, 2021, 146, 5848–5854</a:t>
            </a:r>
          </a:p>
        </p:txBody>
      </p:sp>
    </p:spTree>
    <p:extLst>
      <p:ext uri="{BB962C8B-B14F-4D97-AF65-F5344CB8AC3E}">
        <p14:creationId xmlns:p14="http://schemas.microsoft.com/office/powerpoint/2010/main" val="445898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B3AAC2AA-470E-EA05-52C8-9D85A6B35BCF}"/>
              </a:ext>
            </a:extLst>
          </p:cNvPr>
          <p:cNvSpPr txBox="1"/>
          <p:nvPr/>
        </p:nvSpPr>
        <p:spPr>
          <a:xfrm>
            <a:off x="8388423" y="116632"/>
            <a:ext cx="73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FTIR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 descr="BC 2.jpg">
            <a:extLst>
              <a:ext uri="{FF2B5EF4-FFF2-40B4-BE49-F238E27FC236}">
                <a16:creationId xmlns:a16="http://schemas.microsoft.com/office/drawing/2014/main" id="{4AD0A2EA-5704-EF78-A6EE-F2DE74BF4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8294"/>
            <a:ext cx="3624262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2BDBC5-2C2B-B9D2-C560-643136BFB96D}"/>
              </a:ext>
            </a:extLst>
          </p:cNvPr>
          <p:cNvSpPr txBox="1"/>
          <p:nvPr/>
        </p:nvSpPr>
        <p:spPr>
          <a:xfrm>
            <a:off x="539552" y="980728"/>
            <a:ext cx="72728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latin typeface="Muli" panose="02000503000000000000"/>
              </a:rPr>
              <a:t>F</a:t>
            </a:r>
            <a:r>
              <a:rPr lang="en-GB" sz="2500" dirty="0">
                <a:latin typeface="Muli" panose="02000503000000000000"/>
              </a:rPr>
              <a:t>ourier </a:t>
            </a:r>
            <a:r>
              <a:rPr lang="en-GB" sz="2500" b="1" dirty="0">
                <a:latin typeface="Muli" panose="02000503000000000000"/>
              </a:rPr>
              <a:t>T</a:t>
            </a:r>
            <a:r>
              <a:rPr lang="en-GB" sz="2500" dirty="0">
                <a:latin typeface="Muli" panose="02000503000000000000"/>
              </a:rPr>
              <a:t>ransform </a:t>
            </a:r>
            <a:r>
              <a:rPr lang="en-GB" sz="2500" b="1" dirty="0">
                <a:latin typeface="Muli" panose="02000503000000000000"/>
              </a:rPr>
              <a:t>I</a:t>
            </a:r>
            <a:r>
              <a:rPr lang="en-GB" sz="2500" dirty="0">
                <a:latin typeface="Muli" panose="02000503000000000000"/>
              </a:rPr>
              <a:t>nfra-</a:t>
            </a:r>
            <a:r>
              <a:rPr lang="en-GB" sz="2500" b="1" dirty="0">
                <a:latin typeface="Muli" panose="02000503000000000000"/>
              </a:rPr>
              <a:t>R</a:t>
            </a:r>
            <a:r>
              <a:rPr lang="en-GB" sz="2500" dirty="0">
                <a:latin typeface="Muli" panose="02000503000000000000"/>
              </a:rPr>
              <a:t>ed microscopy - Problems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E4232B-33C5-8DE6-F84F-49599721B6CF}"/>
              </a:ext>
            </a:extLst>
          </p:cNvPr>
          <p:cNvSpPr/>
          <p:nvPr/>
        </p:nvSpPr>
        <p:spPr bwMode="auto">
          <a:xfrm>
            <a:off x="4139952" y="2348880"/>
            <a:ext cx="216024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kia" pitchFamily="-109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88476059-712D-6F73-FDA6-023B4EE61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5386426"/>
            <a:ext cx="64684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Small variations in spectra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Unwieldy when working with 100,000’s of spectra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9695299-F76D-F6F3-BBB5-C20372FF6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943834"/>
            <a:ext cx="4515409" cy="2816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9C252-DE69-8EA1-24EF-3417B72D7BC5}"/>
              </a:ext>
            </a:extLst>
          </p:cNvPr>
          <p:cNvSpPr txBox="1"/>
          <p:nvPr/>
        </p:nvSpPr>
        <p:spPr>
          <a:xfrm>
            <a:off x="4283298" y="4760098"/>
            <a:ext cx="5061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Ingham et. al.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Infrared Phys and Tech 102 (2019) 103007</a:t>
            </a:r>
          </a:p>
        </p:txBody>
      </p:sp>
    </p:spTree>
    <p:extLst>
      <p:ext uri="{BB962C8B-B14F-4D97-AF65-F5344CB8AC3E}">
        <p14:creationId xmlns:p14="http://schemas.microsoft.com/office/powerpoint/2010/main" val="7716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B3AAC2AA-470E-EA05-52C8-9D85A6B35BCF}"/>
              </a:ext>
            </a:extLst>
          </p:cNvPr>
          <p:cNvSpPr txBox="1"/>
          <p:nvPr/>
        </p:nvSpPr>
        <p:spPr>
          <a:xfrm>
            <a:off x="7164289" y="116632"/>
            <a:ext cx="195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E4232B-33C5-8DE6-F84F-49599721B6CF}"/>
              </a:ext>
            </a:extLst>
          </p:cNvPr>
          <p:cNvSpPr/>
          <p:nvPr/>
        </p:nvSpPr>
        <p:spPr bwMode="auto">
          <a:xfrm>
            <a:off x="4309240" y="2348880"/>
            <a:ext cx="216024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kia" pitchFamily="-109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87B79B-0C69-BC63-BA40-2D5BE63F67E4}"/>
              </a:ext>
            </a:extLst>
          </p:cNvPr>
          <p:cNvSpPr/>
          <p:nvPr/>
        </p:nvSpPr>
        <p:spPr>
          <a:xfrm>
            <a:off x="348801" y="2395996"/>
            <a:ext cx="1260000" cy="2190045"/>
          </a:xfrm>
          <a:prstGeom prst="roundRect">
            <a:avLst/>
          </a:prstGeom>
          <a:noFill/>
          <a:ln w="50800">
            <a:solidFill>
              <a:srgbClr val="C39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D3C788-50C6-0051-2F8C-00889C976288}"/>
              </a:ext>
            </a:extLst>
          </p:cNvPr>
          <p:cNvSpPr/>
          <p:nvPr/>
        </p:nvSpPr>
        <p:spPr>
          <a:xfrm>
            <a:off x="2113136" y="2395996"/>
            <a:ext cx="1260000" cy="2190045"/>
          </a:xfrm>
          <a:prstGeom prst="roundRect">
            <a:avLst/>
          </a:prstGeom>
          <a:noFill/>
          <a:ln w="50800">
            <a:solidFill>
              <a:srgbClr val="C39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66CD61-42E0-A5ED-DE24-D2FA64242E5B}"/>
              </a:ext>
            </a:extLst>
          </p:cNvPr>
          <p:cNvSpPr/>
          <p:nvPr/>
        </p:nvSpPr>
        <p:spPr>
          <a:xfrm>
            <a:off x="3873292" y="2395993"/>
            <a:ext cx="1260000" cy="2190045"/>
          </a:xfrm>
          <a:prstGeom prst="roundRect">
            <a:avLst/>
          </a:prstGeom>
          <a:noFill/>
          <a:ln w="50800">
            <a:solidFill>
              <a:srgbClr val="C39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75C679-30AC-B8FE-66F8-D9C94ACDF50E}"/>
              </a:ext>
            </a:extLst>
          </p:cNvPr>
          <p:cNvSpPr/>
          <p:nvPr/>
        </p:nvSpPr>
        <p:spPr>
          <a:xfrm>
            <a:off x="5673055" y="2352177"/>
            <a:ext cx="1260000" cy="2190045"/>
          </a:xfrm>
          <a:prstGeom prst="roundRect">
            <a:avLst/>
          </a:prstGeom>
          <a:noFill/>
          <a:ln w="50800">
            <a:solidFill>
              <a:srgbClr val="C39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01B874-C227-1D2D-9186-D40945E684B5}"/>
              </a:ext>
            </a:extLst>
          </p:cNvPr>
          <p:cNvSpPr/>
          <p:nvPr/>
        </p:nvSpPr>
        <p:spPr>
          <a:xfrm>
            <a:off x="7437112" y="2356369"/>
            <a:ext cx="1260000" cy="2190045"/>
          </a:xfrm>
          <a:prstGeom prst="roundRect">
            <a:avLst/>
          </a:prstGeom>
          <a:noFill/>
          <a:ln w="50800">
            <a:solidFill>
              <a:srgbClr val="C39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 descr="Surgery - Free medical icons">
            <a:extLst>
              <a:ext uri="{FF2B5EF4-FFF2-40B4-BE49-F238E27FC236}">
                <a16:creationId xmlns:a16="http://schemas.microsoft.com/office/drawing/2014/main" id="{E4612BEB-ABCC-B3E0-1C75-FFCEAEFCF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1" y="3159648"/>
            <a:ext cx="1298222" cy="12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Microscope with solid fill">
            <a:extLst>
              <a:ext uri="{FF2B5EF4-FFF2-40B4-BE49-F238E27FC236}">
                <a16:creationId xmlns:a16="http://schemas.microsoft.com/office/drawing/2014/main" id="{2491BC5F-A47C-3F35-050A-64F2D08DE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6917" y="3085991"/>
            <a:ext cx="1299600" cy="1299600"/>
          </a:xfrm>
          <a:prstGeom prst="rect">
            <a:avLst/>
          </a:prstGeom>
        </p:spPr>
      </p:pic>
      <p:pic>
        <p:nvPicPr>
          <p:cNvPr id="11" name="Picture 6" descr="Sound Wave Icon - Download Sound Wave Icon 404595 | Noun Project">
            <a:extLst>
              <a:ext uri="{FF2B5EF4-FFF2-40B4-BE49-F238E27FC236}">
                <a16:creationId xmlns:a16="http://schemas.microsoft.com/office/drawing/2014/main" id="{C75C15A2-B7CB-99E6-47CF-057C5E6EA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845" y="3031478"/>
            <a:ext cx="1299600" cy="12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1B89DDA4-5023-A920-469B-C1C800BF5241}"/>
              </a:ext>
            </a:extLst>
          </p:cNvPr>
          <p:cNvSpPr/>
          <p:nvPr/>
        </p:nvSpPr>
        <p:spPr>
          <a:xfrm rot="-2700000">
            <a:off x="4226474" y="1915991"/>
            <a:ext cx="2340000" cy="2340000"/>
          </a:xfrm>
          <a:prstGeom prst="arc">
            <a:avLst/>
          </a:prstGeom>
          <a:ln w="666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5713B04B-5B5A-C03E-BD39-63E43E85CE94}"/>
              </a:ext>
            </a:extLst>
          </p:cNvPr>
          <p:cNvSpPr/>
          <p:nvPr/>
        </p:nvSpPr>
        <p:spPr>
          <a:xfrm rot="8100000">
            <a:off x="2493231" y="2702081"/>
            <a:ext cx="2340000" cy="2340000"/>
          </a:xfrm>
          <a:prstGeom prst="arc">
            <a:avLst/>
          </a:prstGeom>
          <a:ln w="666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79FB0B21-1FD4-BF11-AD10-F630D2955BFE}"/>
              </a:ext>
            </a:extLst>
          </p:cNvPr>
          <p:cNvSpPr/>
          <p:nvPr/>
        </p:nvSpPr>
        <p:spPr>
          <a:xfrm rot="8100000">
            <a:off x="6067850" y="2617486"/>
            <a:ext cx="2340000" cy="2340000"/>
          </a:xfrm>
          <a:prstGeom prst="arc">
            <a:avLst/>
          </a:prstGeom>
          <a:ln w="666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Graphic 17" descr="Supply And Demand with solid fill">
            <a:extLst>
              <a:ext uri="{FF2B5EF4-FFF2-40B4-BE49-F238E27FC236}">
                <a16:creationId xmlns:a16="http://schemas.microsoft.com/office/drawing/2014/main" id="{ABA5A1B4-1083-FC9E-73ED-CD729DCC5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2767" y="3139199"/>
            <a:ext cx="1299600" cy="129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A48D39-91C1-5706-7B5B-B4655B7F19B5}"/>
              </a:ext>
            </a:extLst>
          </p:cNvPr>
          <p:cNvSpPr txBox="1"/>
          <p:nvPr/>
        </p:nvSpPr>
        <p:spPr>
          <a:xfrm>
            <a:off x="259758" y="2431921"/>
            <a:ext cx="1454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 Sample</a:t>
            </a:r>
          </a:p>
          <a:p>
            <a:pPr algn="ctr"/>
            <a:r>
              <a:rPr lang="en-GB" sz="1500" dirty="0"/>
              <a:t>Collection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F769F7-A93F-424F-F148-C48FFC7FEC2E}"/>
              </a:ext>
            </a:extLst>
          </p:cNvPr>
          <p:cNvSpPr txBox="1"/>
          <p:nvPr/>
        </p:nvSpPr>
        <p:spPr>
          <a:xfrm>
            <a:off x="1984488" y="2431921"/>
            <a:ext cx="1454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 Sample</a:t>
            </a:r>
          </a:p>
          <a:p>
            <a:pPr algn="ctr"/>
            <a:r>
              <a:rPr lang="en-GB" sz="1500" dirty="0"/>
              <a:t>Preparation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145DF0-C0AD-36CB-21AD-AE53B50BDAAC}"/>
              </a:ext>
            </a:extLst>
          </p:cNvPr>
          <p:cNvSpPr txBox="1"/>
          <p:nvPr/>
        </p:nvSpPr>
        <p:spPr>
          <a:xfrm>
            <a:off x="3738509" y="2431921"/>
            <a:ext cx="1454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 Histological</a:t>
            </a:r>
          </a:p>
          <a:p>
            <a:pPr algn="ctr"/>
            <a:r>
              <a:rPr lang="en-GB" sz="1500" dirty="0"/>
              <a:t>Analysis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87719B-5CF6-67CB-48DF-785892E5E560}"/>
              </a:ext>
            </a:extLst>
          </p:cNvPr>
          <p:cNvSpPr txBox="1"/>
          <p:nvPr/>
        </p:nvSpPr>
        <p:spPr>
          <a:xfrm>
            <a:off x="5575743" y="2431921"/>
            <a:ext cx="1454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FTIR</a:t>
            </a:r>
          </a:p>
          <a:p>
            <a:pPr algn="ctr"/>
            <a:r>
              <a:rPr lang="en-GB" sz="1500" dirty="0"/>
              <a:t>Imaging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CAF854-13E1-BC2B-D3EA-6BB570FB94E7}"/>
              </a:ext>
            </a:extLst>
          </p:cNvPr>
          <p:cNvSpPr txBox="1"/>
          <p:nvPr/>
        </p:nvSpPr>
        <p:spPr>
          <a:xfrm>
            <a:off x="7355639" y="2431921"/>
            <a:ext cx="1454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Supervised Analysis*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6A402C1-4906-2308-EBA8-171DBBB7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474" y="3068960"/>
            <a:ext cx="1299600" cy="12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A3D23F9-A064-5128-7E84-5CF6254AD478}"/>
              </a:ext>
            </a:extLst>
          </p:cNvPr>
          <p:cNvSpPr txBox="1"/>
          <p:nvPr/>
        </p:nvSpPr>
        <p:spPr>
          <a:xfrm>
            <a:off x="6444208" y="5811038"/>
            <a:ext cx="27567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*</a:t>
            </a:r>
            <a:r>
              <a:rPr lang="en-GB" sz="15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WO 2019/197806 A1</a:t>
            </a:r>
            <a:endParaRPr lang="en-GB" sz="1500" dirty="0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BD02895C-9BE1-52FA-E07B-4262D51C0043}"/>
              </a:ext>
            </a:extLst>
          </p:cNvPr>
          <p:cNvSpPr/>
          <p:nvPr/>
        </p:nvSpPr>
        <p:spPr>
          <a:xfrm rot="-2700000">
            <a:off x="612679" y="1915991"/>
            <a:ext cx="2340000" cy="2340000"/>
          </a:xfrm>
          <a:prstGeom prst="arc">
            <a:avLst/>
          </a:prstGeom>
          <a:ln w="666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104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B3AAC2AA-470E-EA05-52C8-9D85A6B35BCF}"/>
              </a:ext>
            </a:extLst>
          </p:cNvPr>
          <p:cNvSpPr txBox="1"/>
          <p:nvPr/>
        </p:nvSpPr>
        <p:spPr>
          <a:xfrm>
            <a:off x="7164289" y="116632"/>
            <a:ext cx="195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4F38F-B890-FF3B-A61A-83A642720143}"/>
              </a:ext>
            </a:extLst>
          </p:cNvPr>
          <p:cNvSpPr txBox="1"/>
          <p:nvPr/>
        </p:nvSpPr>
        <p:spPr>
          <a:xfrm>
            <a:off x="6812023" y="4758244"/>
            <a:ext cx="246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effectLst/>
                <a:latin typeface="Source Sans Pro" panose="020B0604020202020204" pitchFamily="34" charset="0"/>
              </a:rPr>
              <a:t>1252 cm</a:t>
            </a:r>
            <a:r>
              <a:rPr lang="en-GB" b="0" i="0" baseline="30000" dirty="0">
                <a:effectLst/>
                <a:latin typeface="Source Sans Pro" panose="020B0604020202020204" pitchFamily="34" charset="0"/>
              </a:rPr>
              <a:t>−1</a:t>
            </a:r>
            <a:r>
              <a:rPr lang="en-GB" b="0" i="0" dirty="0">
                <a:effectLst/>
                <a:latin typeface="Source Sans Pro" panose="020B0604020202020204" pitchFamily="34" charset="0"/>
              </a:rPr>
              <a:t>/1285 cm</a:t>
            </a:r>
            <a:r>
              <a:rPr lang="en-GB" b="0" i="0" baseline="30000" dirty="0">
                <a:effectLst/>
                <a:latin typeface="Source Sans Pro" panose="020B0604020202020204" pitchFamily="34" charset="0"/>
              </a:rPr>
              <a:t>−1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2BD080-6151-52A9-6B0F-5894D6F65394}"/>
              </a:ext>
            </a:extLst>
          </p:cNvPr>
          <p:cNvGrpSpPr>
            <a:grpSpLocks noChangeAspect="1"/>
          </p:cNvGrpSpPr>
          <p:nvPr/>
        </p:nvGrpSpPr>
        <p:grpSpPr>
          <a:xfrm>
            <a:off x="6806050" y="2536941"/>
            <a:ext cx="2314411" cy="2160000"/>
            <a:chOff x="5450015" y="3003994"/>
            <a:chExt cx="3857351" cy="360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34F9222-EA81-E69C-209C-7CEF04B66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4096"/>
            <a:stretch/>
          </p:blipFill>
          <p:spPr>
            <a:xfrm>
              <a:off x="5450015" y="3003994"/>
              <a:ext cx="3643361" cy="360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2F4B1A-0479-8CF7-6170-23D9859A1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411" r="19131"/>
            <a:stretch/>
          </p:blipFill>
          <p:spPr>
            <a:xfrm>
              <a:off x="9093376" y="3003994"/>
              <a:ext cx="213990" cy="360000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882BA1A-457B-F7D7-6B8E-E24333B48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832"/>
          <a:stretch/>
        </p:blipFill>
        <p:spPr>
          <a:xfrm>
            <a:off x="2239081" y="2536941"/>
            <a:ext cx="2280023" cy="216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C6CABE-BA72-FF99-CE4F-A6695B9271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737"/>
          <a:stretch/>
        </p:blipFill>
        <p:spPr>
          <a:xfrm>
            <a:off x="4519104" y="2536941"/>
            <a:ext cx="2282783" cy="216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DB3B8FE-12C6-DD1C-D18D-047582A2E5B0}"/>
              </a:ext>
            </a:extLst>
          </p:cNvPr>
          <p:cNvSpPr txBox="1"/>
          <p:nvPr/>
        </p:nvSpPr>
        <p:spPr>
          <a:xfrm>
            <a:off x="5111394" y="4758244"/>
            <a:ext cx="1332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effectLst/>
                <a:latin typeface="Source Sans Pro" panose="020B0604020202020204" pitchFamily="34" charset="0"/>
              </a:rPr>
              <a:t> 1285 cm</a:t>
            </a:r>
            <a:r>
              <a:rPr lang="en-GB" b="0" i="0" baseline="30000" dirty="0">
                <a:effectLst/>
                <a:latin typeface="Source Sans Pro" panose="020B0604020202020204" pitchFamily="34" charset="0"/>
              </a:rPr>
              <a:t>−1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7B2CF4-2D86-EB55-3D13-7FCCC4096BB0}"/>
              </a:ext>
            </a:extLst>
          </p:cNvPr>
          <p:cNvSpPr txBox="1"/>
          <p:nvPr/>
        </p:nvSpPr>
        <p:spPr>
          <a:xfrm>
            <a:off x="2789812" y="4758244"/>
            <a:ext cx="142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effectLst/>
                <a:latin typeface="Source Sans Pro" panose="020B0604020202020204" pitchFamily="34" charset="0"/>
              </a:rPr>
              <a:t> 1252 cm</a:t>
            </a:r>
            <a:r>
              <a:rPr lang="en-GB" b="0" i="0" baseline="30000" dirty="0">
                <a:effectLst/>
                <a:latin typeface="Source Sans Pro" panose="020B0604020202020204" pitchFamily="34" charset="0"/>
              </a:rPr>
              <a:t>−1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C18466-8901-6EFF-4025-BB9BB1C87C0F}"/>
              </a:ext>
            </a:extLst>
          </p:cNvPr>
          <p:cNvSpPr txBox="1"/>
          <p:nvPr/>
        </p:nvSpPr>
        <p:spPr>
          <a:xfrm>
            <a:off x="395536" y="1268760"/>
            <a:ext cx="8411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Our approach for analysing FTIR datasets looks at the relationship between pairs of wavenumbers and scores them based on their ability to provide information. 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C7D5FD0-D50F-1EA9-ECA5-E3BE27FC3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4" y="2536941"/>
            <a:ext cx="2148197" cy="2160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5ED7331-65CC-88D8-1541-3494182ADF35}"/>
              </a:ext>
            </a:extLst>
          </p:cNvPr>
          <p:cNvSpPr txBox="1"/>
          <p:nvPr/>
        </p:nvSpPr>
        <p:spPr>
          <a:xfrm>
            <a:off x="5383856" y="5272352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Ellis et. al.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Analyst, 2021, 146, 4895–4904</a:t>
            </a:r>
          </a:p>
        </p:txBody>
      </p:sp>
    </p:spTree>
    <p:extLst>
      <p:ext uri="{BB962C8B-B14F-4D97-AF65-F5344CB8AC3E}">
        <p14:creationId xmlns:p14="http://schemas.microsoft.com/office/powerpoint/2010/main" val="232019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B3AAC2AA-470E-EA05-52C8-9D85A6B35BCF}"/>
              </a:ext>
            </a:extLst>
          </p:cNvPr>
          <p:cNvSpPr txBox="1"/>
          <p:nvPr/>
        </p:nvSpPr>
        <p:spPr>
          <a:xfrm>
            <a:off x="7164289" y="116632"/>
            <a:ext cx="195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D24C60-DC54-A406-FD77-F966DC1AB4E6}"/>
              </a:ext>
            </a:extLst>
          </p:cNvPr>
          <p:cNvGrpSpPr/>
          <p:nvPr/>
        </p:nvGrpSpPr>
        <p:grpSpPr>
          <a:xfrm>
            <a:off x="5286901" y="1772816"/>
            <a:ext cx="3554392" cy="2963118"/>
            <a:chOff x="8031866" y="3078866"/>
            <a:chExt cx="2302397" cy="198182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4EE961A-C861-53F1-C1FD-CB7A00F960D4}"/>
                </a:ext>
              </a:extLst>
            </p:cNvPr>
            <p:cNvSpPr/>
            <p:nvPr/>
          </p:nvSpPr>
          <p:spPr>
            <a:xfrm>
              <a:off x="8055980" y="3429000"/>
              <a:ext cx="217025" cy="2170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9684D6D-9F45-FC05-D397-1BDB70E6CBE9}"/>
                </a:ext>
              </a:extLst>
            </p:cNvPr>
            <p:cNvSpPr/>
            <p:nvPr/>
          </p:nvSpPr>
          <p:spPr>
            <a:xfrm>
              <a:off x="9608918" y="3078866"/>
              <a:ext cx="217025" cy="2170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BC66483-38E7-EC54-9ED0-5C83D1177E20}"/>
                </a:ext>
              </a:extLst>
            </p:cNvPr>
            <p:cNvSpPr/>
            <p:nvPr/>
          </p:nvSpPr>
          <p:spPr>
            <a:xfrm>
              <a:off x="9134355" y="3824177"/>
              <a:ext cx="217025" cy="2170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3C345C4-70CF-392D-3B28-0AC99210DC94}"/>
                </a:ext>
              </a:extLst>
            </p:cNvPr>
            <p:cNvSpPr/>
            <p:nvPr/>
          </p:nvSpPr>
          <p:spPr>
            <a:xfrm>
              <a:off x="8031866" y="4843666"/>
              <a:ext cx="217025" cy="217025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660C366-FA84-A5CD-65FA-2A393BA1ED30}"/>
                </a:ext>
              </a:extLst>
            </p:cNvPr>
            <p:cNvSpPr/>
            <p:nvPr/>
          </p:nvSpPr>
          <p:spPr>
            <a:xfrm>
              <a:off x="10117238" y="4843666"/>
              <a:ext cx="217025" cy="21702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80C92D3-EBE6-F20B-6755-A5CE7D37E0BC}"/>
                </a:ext>
              </a:extLst>
            </p:cNvPr>
            <p:cNvCxnSpPr>
              <a:cxnSpLocks/>
              <a:stCxn id="5" idx="6"/>
              <a:endCxn id="7" idx="2"/>
            </p:cNvCxnSpPr>
            <p:nvPr/>
          </p:nvCxnSpPr>
          <p:spPr>
            <a:xfrm>
              <a:off x="8273005" y="3537512"/>
              <a:ext cx="861349" cy="39517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720E5C2-ED0D-8D70-811B-059262272FFA}"/>
                </a:ext>
              </a:extLst>
            </p:cNvPr>
            <p:cNvCxnSpPr>
              <a:cxnSpLocks/>
              <a:stCxn id="7" idx="5"/>
              <a:endCxn id="9" idx="1"/>
            </p:cNvCxnSpPr>
            <p:nvPr/>
          </p:nvCxnSpPr>
          <p:spPr>
            <a:xfrm>
              <a:off x="9319598" y="4009419"/>
              <a:ext cx="829423" cy="86603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9A898FD-EF8F-60BE-8490-C5CE88CAA9B4}"/>
                </a:ext>
              </a:extLst>
            </p:cNvPr>
            <p:cNvCxnSpPr>
              <a:cxnSpLocks/>
              <a:stCxn id="6" idx="5"/>
              <a:endCxn id="9" idx="0"/>
            </p:cNvCxnSpPr>
            <p:nvPr/>
          </p:nvCxnSpPr>
          <p:spPr>
            <a:xfrm>
              <a:off x="9794161" y="3264108"/>
              <a:ext cx="431590" cy="157955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8CC8C38-95C8-4258-A693-1EE416195B5C}"/>
                </a:ext>
              </a:extLst>
            </p:cNvPr>
            <p:cNvCxnSpPr>
              <a:cxnSpLocks/>
              <a:stCxn id="8" idx="5"/>
              <a:endCxn id="9" idx="3"/>
            </p:cNvCxnSpPr>
            <p:nvPr/>
          </p:nvCxnSpPr>
          <p:spPr>
            <a:xfrm>
              <a:off x="8217109" y="5028908"/>
              <a:ext cx="193191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92774A0-38AA-1890-D4DA-1F1A4974AE7F}"/>
                </a:ext>
              </a:extLst>
            </p:cNvPr>
            <p:cNvCxnSpPr>
              <a:cxnSpLocks/>
              <a:stCxn id="5" idx="4"/>
              <a:endCxn id="8" idx="1"/>
            </p:cNvCxnSpPr>
            <p:nvPr/>
          </p:nvCxnSpPr>
          <p:spPr>
            <a:xfrm flipH="1">
              <a:off x="8063648" y="3646025"/>
              <a:ext cx="100845" cy="122942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4105D6F-3DED-399E-F475-6F739D8F12B4}"/>
                </a:ext>
              </a:extLst>
            </p:cNvPr>
            <p:cNvCxnSpPr>
              <a:cxnSpLocks/>
              <a:stCxn id="6" idx="2"/>
              <a:endCxn id="5" idx="7"/>
            </p:cNvCxnSpPr>
            <p:nvPr/>
          </p:nvCxnSpPr>
          <p:spPr>
            <a:xfrm flipH="1">
              <a:off x="8241223" y="3187378"/>
              <a:ext cx="1367695" cy="27340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D2B4061-CF51-D583-6525-C26E2D845D6D}"/>
                </a:ext>
              </a:extLst>
            </p:cNvPr>
            <p:cNvCxnSpPr>
              <a:cxnSpLocks/>
              <a:stCxn id="6" idx="4"/>
              <a:endCxn id="7" idx="7"/>
            </p:cNvCxnSpPr>
            <p:nvPr/>
          </p:nvCxnSpPr>
          <p:spPr>
            <a:xfrm flipH="1">
              <a:off x="9319598" y="3295891"/>
              <a:ext cx="397834" cy="56006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BE2A4BB-18F3-38F3-D1B2-3663BCFDD91B}"/>
                </a:ext>
              </a:extLst>
            </p:cNvPr>
            <p:cNvCxnSpPr>
              <a:cxnSpLocks/>
              <a:stCxn id="7" idx="3"/>
              <a:endCxn id="8" idx="6"/>
            </p:cNvCxnSpPr>
            <p:nvPr/>
          </p:nvCxnSpPr>
          <p:spPr>
            <a:xfrm flipH="1">
              <a:off x="8248891" y="4009419"/>
              <a:ext cx="917246" cy="94275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4B1DB94-594E-E74E-4814-78E396F78525}"/>
                </a:ext>
              </a:extLst>
            </p:cNvPr>
            <p:cNvCxnSpPr>
              <a:cxnSpLocks/>
              <a:stCxn id="5" idx="5"/>
              <a:endCxn id="9" idx="2"/>
            </p:cNvCxnSpPr>
            <p:nvPr/>
          </p:nvCxnSpPr>
          <p:spPr>
            <a:xfrm>
              <a:off x="8241223" y="3614242"/>
              <a:ext cx="1876015" cy="133793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6DC623A-D910-A527-02A0-B38F4EC31794}"/>
                </a:ext>
              </a:extLst>
            </p:cNvPr>
            <p:cNvCxnSpPr>
              <a:cxnSpLocks/>
              <a:stCxn id="8" idx="7"/>
              <a:endCxn id="6" idx="3"/>
            </p:cNvCxnSpPr>
            <p:nvPr/>
          </p:nvCxnSpPr>
          <p:spPr>
            <a:xfrm flipV="1">
              <a:off x="8217109" y="3264108"/>
              <a:ext cx="1423592" cy="161134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B25B41-DD7D-61D1-B3C8-222553F9DC7D}"/>
              </a:ext>
            </a:extLst>
          </p:cNvPr>
          <p:cNvGrpSpPr/>
          <p:nvPr/>
        </p:nvGrpSpPr>
        <p:grpSpPr>
          <a:xfrm>
            <a:off x="141512" y="1496215"/>
            <a:ext cx="4908637" cy="4267200"/>
            <a:chOff x="595554" y="2525955"/>
            <a:chExt cx="4908637" cy="4267200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9145A498-06F0-F045-6B8A-E4E066E040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841" y="2525955"/>
              <a:ext cx="4705350" cy="426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BA75733-8B2A-02CF-2A3E-35218717071F}"/>
                </a:ext>
              </a:extLst>
            </p:cNvPr>
            <p:cNvSpPr/>
            <p:nvPr/>
          </p:nvSpPr>
          <p:spPr>
            <a:xfrm>
              <a:off x="595554" y="2928396"/>
              <a:ext cx="693420" cy="5006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04427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B3AAC2AA-470E-EA05-52C8-9D85A6B35BCF}"/>
              </a:ext>
            </a:extLst>
          </p:cNvPr>
          <p:cNvSpPr txBox="1"/>
          <p:nvPr/>
        </p:nvSpPr>
        <p:spPr>
          <a:xfrm>
            <a:off x="7164289" y="116632"/>
            <a:ext cx="195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FCACFC-97E0-84FB-A0AE-578D59D6A6C4}"/>
              </a:ext>
            </a:extLst>
          </p:cNvPr>
          <p:cNvGrpSpPr/>
          <p:nvPr/>
        </p:nvGrpSpPr>
        <p:grpSpPr>
          <a:xfrm>
            <a:off x="64822" y="1627311"/>
            <a:ext cx="9034858" cy="2440154"/>
            <a:chOff x="313334" y="2111753"/>
            <a:chExt cx="11565332" cy="3123590"/>
          </a:xfrm>
        </p:grpSpPr>
        <p:pic>
          <p:nvPicPr>
            <p:cNvPr id="4" name="Picture 3" descr="Chart, line chart&#10;&#10;Description automatically generated">
              <a:extLst>
                <a:ext uri="{FF2B5EF4-FFF2-40B4-BE49-F238E27FC236}">
                  <a16:creationId xmlns:a16="http://schemas.microsoft.com/office/drawing/2014/main" id="{F578CB3C-7A84-172F-F982-E1345EA5F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334" y="2111753"/>
              <a:ext cx="5782666" cy="3123590"/>
            </a:xfrm>
            <a:prstGeom prst="rect">
              <a:avLst/>
            </a:prstGeom>
          </p:spPr>
        </p:pic>
        <p:pic>
          <p:nvPicPr>
            <p:cNvPr id="12" name="Picture 11" descr="Chart&#10;&#10;Description automatically generated">
              <a:extLst>
                <a:ext uri="{FF2B5EF4-FFF2-40B4-BE49-F238E27FC236}">
                  <a16:creationId xmlns:a16="http://schemas.microsoft.com/office/drawing/2014/main" id="{810A20E1-5553-ECEE-34FE-9A0725338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0"/>
            <a:stretch/>
          </p:blipFill>
          <p:spPr>
            <a:xfrm>
              <a:off x="6315740" y="2111753"/>
              <a:ext cx="5562926" cy="312359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EEBA63D-A000-7376-F583-B59DA2FAA220}"/>
              </a:ext>
            </a:extLst>
          </p:cNvPr>
          <p:cNvSpPr txBox="1"/>
          <p:nvPr/>
        </p:nvSpPr>
        <p:spPr>
          <a:xfrm>
            <a:off x="64823" y="4581128"/>
            <a:ext cx="8683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Reduction of data required for 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Wavenumbers give insight into key biological components involved in cancer development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6305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B3AAC2AA-470E-EA05-52C8-9D85A6B35BCF}"/>
              </a:ext>
            </a:extLst>
          </p:cNvPr>
          <p:cNvSpPr txBox="1"/>
          <p:nvPr/>
        </p:nvSpPr>
        <p:spPr>
          <a:xfrm>
            <a:off x="7164289" y="116632"/>
            <a:ext cx="195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78978-B1F7-7206-99AE-C6D5D168C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35" t="13839" r="24905" b="5654"/>
          <a:stretch/>
        </p:blipFill>
        <p:spPr>
          <a:xfrm>
            <a:off x="114189" y="1226738"/>
            <a:ext cx="4457811" cy="3930454"/>
          </a:xfrm>
          <a:prstGeom prst="rect">
            <a:avLst/>
          </a:prstGeom>
        </p:spPr>
      </p:pic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B32F02-AA24-A07E-81A4-7CE3B79F4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682937"/>
              </p:ext>
            </p:extLst>
          </p:nvPr>
        </p:nvGraphicFramePr>
        <p:xfrm>
          <a:off x="4571999" y="3356992"/>
          <a:ext cx="3744418" cy="1069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2209">
                  <a:extLst>
                    <a:ext uri="{9D8B030D-6E8A-4147-A177-3AD203B41FA5}">
                      <a16:colId xmlns:a16="http://schemas.microsoft.com/office/drawing/2014/main" val="98870464"/>
                    </a:ext>
                  </a:extLst>
                </a:gridCol>
                <a:gridCol w="1872209">
                  <a:extLst>
                    <a:ext uri="{9D8B030D-6E8A-4147-A177-3AD203B41FA5}">
                      <a16:colId xmlns:a16="http://schemas.microsoft.com/office/drawing/2014/main" val="3254947603"/>
                    </a:ext>
                  </a:extLst>
                </a:gridCol>
              </a:tblGrid>
              <a:tr h="53454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Muli" panose="020F0502020204030204"/>
                        </a:rPr>
                        <a:t>Sensitivity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Muli" panose="020F0502020204030204"/>
                        </a:rPr>
                        <a:t>98.8 </a:t>
                      </a:r>
                      <a:r>
                        <a:rPr lang="en-GB" sz="1800" dirty="0"/>
                        <a:t>± 0.1</a:t>
                      </a:r>
                      <a:r>
                        <a:rPr lang="en-GB" sz="1800" dirty="0">
                          <a:latin typeface="Muli" panose="020F0502020204030204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8211961"/>
                  </a:ext>
                </a:extLst>
              </a:tr>
              <a:tr h="53454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Muli" panose="020F0502020204030204"/>
                        </a:rPr>
                        <a:t>Specificity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Muli" panose="020F0502020204030204"/>
                        </a:rPr>
                        <a:t>99.89 </a:t>
                      </a:r>
                      <a:r>
                        <a:rPr lang="en-GB" sz="1800" dirty="0"/>
                        <a:t>± 0.01</a:t>
                      </a:r>
                      <a:r>
                        <a:rPr lang="en-GB" sz="1800" dirty="0">
                          <a:latin typeface="Muli" panose="020F0502020204030204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221541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21BC80F-9D99-9A20-27EC-BAA9D1870344}"/>
              </a:ext>
            </a:extLst>
          </p:cNvPr>
          <p:cNvSpPr txBox="1"/>
          <p:nvPr/>
        </p:nvSpPr>
        <p:spPr>
          <a:xfrm>
            <a:off x="4499992" y="2132856"/>
            <a:ext cx="5009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ral squamous cell carcinoma (OSCC) nodal metastases and surrounding lymphoid tissue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36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B3AAC2AA-470E-EA05-52C8-9D85A6B35BCF}"/>
              </a:ext>
            </a:extLst>
          </p:cNvPr>
          <p:cNvSpPr txBox="1"/>
          <p:nvPr/>
        </p:nvSpPr>
        <p:spPr>
          <a:xfrm>
            <a:off x="7164289" y="116632"/>
            <a:ext cx="195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2816B414-A5A0-8C9C-A936-10310DC211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586348"/>
              </p:ext>
            </p:extLst>
          </p:nvPr>
        </p:nvGraphicFramePr>
        <p:xfrm>
          <a:off x="4860032" y="2622146"/>
          <a:ext cx="4085865" cy="13431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1955">
                  <a:extLst>
                    <a:ext uri="{9D8B030D-6E8A-4147-A177-3AD203B41FA5}">
                      <a16:colId xmlns:a16="http://schemas.microsoft.com/office/drawing/2014/main" val="1713087536"/>
                    </a:ext>
                  </a:extLst>
                </a:gridCol>
                <a:gridCol w="1361955">
                  <a:extLst>
                    <a:ext uri="{9D8B030D-6E8A-4147-A177-3AD203B41FA5}">
                      <a16:colId xmlns:a16="http://schemas.microsoft.com/office/drawing/2014/main" val="1581587096"/>
                    </a:ext>
                  </a:extLst>
                </a:gridCol>
                <a:gridCol w="1361955">
                  <a:extLst>
                    <a:ext uri="{9D8B030D-6E8A-4147-A177-3AD203B41FA5}">
                      <a16:colId xmlns:a16="http://schemas.microsoft.com/office/drawing/2014/main" val="1412970302"/>
                    </a:ext>
                  </a:extLst>
                </a:gridCol>
              </a:tblGrid>
              <a:tr h="447719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Our MLA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PCA-LDA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622283"/>
                  </a:ext>
                </a:extLst>
              </a:tr>
              <a:tr h="44771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Sensitivity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84 ± 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79 ± 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814754"/>
                  </a:ext>
                </a:extLst>
              </a:tr>
              <a:tr h="44771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Specificity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79 ± 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76 ± 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6983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52679B4-EBBD-C3E7-CC35-AF8400680FD0}"/>
              </a:ext>
            </a:extLst>
          </p:cNvPr>
          <p:cNvSpPr txBox="1"/>
          <p:nvPr/>
        </p:nvSpPr>
        <p:spPr>
          <a:xfrm>
            <a:off x="4818580" y="1688313"/>
            <a:ext cx="4168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Prediction of progression of oral epithelial dysplasia lesions into cancer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E42AC5-6CC6-297B-6D3C-D6E4FBF82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44" t="10503" r="52211" b="4017"/>
          <a:stretch/>
        </p:blipFill>
        <p:spPr>
          <a:xfrm>
            <a:off x="115200" y="1043705"/>
            <a:ext cx="4456800" cy="47080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14987B-9A73-CDCF-3FBB-48A3C6A81A17}"/>
              </a:ext>
            </a:extLst>
          </p:cNvPr>
          <p:cNvSpPr txBox="1"/>
          <p:nvPr/>
        </p:nvSpPr>
        <p:spPr>
          <a:xfrm>
            <a:off x="4454081" y="4183326"/>
            <a:ext cx="4668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Muli" panose="020F0502020204030204"/>
              </a:rPr>
              <a:t>‘Current histopathological grade approaches are able to make this predication </a:t>
            </a:r>
            <a:r>
              <a:rPr lang="en-GB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~</a:t>
            </a:r>
            <a:r>
              <a:rPr lang="en-GB" sz="1800" dirty="0">
                <a:latin typeface="Muli" panose="020F0502020204030204"/>
              </a:rPr>
              <a:t> 25-40%’.*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3ACA6-8FA1-360B-2EF4-EC356ECD9A9B}"/>
              </a:ext>
            </a:extLst>
          </p:cNvPr>
          <p:cNvSpPr txBox="1"/>
          <p:nvPr/>
        </p:nvSpPr>
        <p:spPr>
          <a:xfrm>
            <a:off x="3419872" y="5949280"/>
            <a:ext cx="633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*</a:t>
            </a:r>
            <a:r>
              <a:rPr lang="en-GB" sz="1600" dirty="0" err="1"/>
              <a:t>Mehanna</a:t>
            </a:r>
            <a:r>
              <a:rPr lang="en-GB" sz="1600" dirty="0"/>
              <a:t> et. al. </a:t>
            </a:r>
            <a:r>
              <a:rPr lang="en-GB" sz="1600" dirty="0" err="1"/>
              <a:t>Curr</a:t>
            </a:r>
            <a:r>
              <a:rPr lang="en-GB" sz="1600" dirty="0"/>
              <a:t> Oncol Rep (2011) 13:145–152</a:t>
            </a:r>
          </a:p>
        </p:txBody>
      </p:sp>
    </p:spTree>
    <p:extLst>
      <p:ext uri="{BB962C8B-B14F-4D97-AF65-F5344CB8AC3E}">
        <p14:creationId xmlns:p14="http://schemas.microsoft.com/office/powerpoint/2010/main" val="3740087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1F6D11C-DB95-2EC3-AD28-7B2A613A5579}"/>
              </a:ext>
            </a:extLst>
          </p:cNvPr>
          <p:cNvGrpSpPr/>
          <p:nvPr/>
        </p:nvGrpSpPr>
        <p:grpSpPr>
          <a:xfrm>
            <a:off x="6882849" y="2611659"/>
            <a:ext cx="1296000" cy="1296000"/>
            <a:chOff x="7380312" y="3107406"/>
            <a:chExt cx="726547" cy="728260"/>
          </a:xfrm>
        </p:grpSpPr>
        <p:pic>
          <p:nvPicPr>
            <p:cNvPr id="2" name="Picture 2" descr="Laser - Free electronics icons">
              <a:extLst>
                <a:ext uri="{FF2B5EF4-FFF2-40B4-BE49-F238E27FC236}">
                  <a16:creationId xmlns:a16="http://schemas.microsoft.com/office/drawing/2014/main" id="{290E6CEB-5365-9113-C955-2400F3CB12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380312" y="3109119"/>
              <a:ext cx="726547" cy="7265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BF5AB028-AD28-012E-82B3-5A8557A5E64B}"/>
                </a:ext>
              </a:extLst>
            </p:cNvPr>
            <p:cNvSpPr/>
            <p:nvPr/>
          </p:nvSpPr>
          <p:spPr bwMode="auto">
            <a:xfrm rot="10800000">
              <a:off x="7621068" y="3107406"/>
              <a:ext cx="245033" cy="442921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kia" pitchFamily="-109" charset="0"/>
              </a:endParaRPr>
            </a:p>
          </p:txBody>
        </p:sp>
      </p:grpSp>
      <p:pic>
        <p:nvPicPr>
          <p:cNvPr id="4" name="Picture 3" descr="A close-up of a microscope slide&#10;&#10;Description automatically generated">
            <a:extLst>
              <a:ext uri="{FF2B5EF4-FFF2-40B4-BE49-F238E27FC236}">
                <a16:creationId xmlns:a16="http://schemas.microsoft.com/office/drawing/2014/main" id="{89A64E22-06E0-5C75-A17D-8A68C0A536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50286"/>
          <a:stretch/>
        </p:blipFill>
        <p:spPr>
          <a:xfrm>
            <a:off x="539552" y="1988840"/>
            <a:ext cx="2522336" cy="185887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128814-FA49-3748-961B-C49F78483962}"/>
              </a:ext>
            </a:extLst>
          </p:cNvPr>
          <p:cNvSpPr/>
          <p:nvPr/>
        </p:nvSpPr>
        <p:spPr>
          <a:xfrm>
            <a:off x="3488932" y="1846625"/>
            <a:ext cx="1260000" cy="2190045"/>
          </a:xfrm>
          <a:prstGeom prst="roundRect">
            <a:avLst/>
          </a:prstGeom>
          <a:noFill/>
          <a:ln w="50800">
            <a:solidFill>
              <a:srgbClr val="C39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6" descr="Sound Wave Icon - Download Sound Wave Icon 404595 | Noun Project">
            <a:extLst>
              <a:ext uri="{FF2B5EF4-FFF2-40B4-BE49-F238E27FC236}">
                <a16:creationId xmlns:a16="http://schemas.microsoft.com/office/drawing/2014/main" id="{92169F8C-EAC3-9067-2EC0-4BC878314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722" y="2525926"/>
            <a:ext cx="1299600" cy="12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A8387E-86B9-6CB1-5703-FA970B7445F7}"/>
              </a:ext>
            </a:extLst>
          </p:cNvPr>
          <p:cNvSpPr txBox="1"/>
          <p:nvPr/>
        </p:nvSpPr>
        <p:spPr>
          <a:xfrm>
            <a:off x="3391620" y="1926369"/>
            <a:ext cx="1454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FTIR</a:t>
            </a:r>
          </a:p>
          <a:p>
            <a:pPr algn="ctr"/>
            <a:r>
              <a:rPr lang="en-GB" sz="1500" dirty="0"/>
              <a:t>Imaging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97C2BF-6DBC-60F2-186F-BF57767AC194}"/>
              </a:ext>
            </a:extLst>
          </p:cNvPr>
          <p:cNvSpPr/>
          <p:nvPr/>
        </p:nvSpPr>
        <p:spPr>
          <a:xfrm>
            <a:off x="6900850" y="1846625"/>
            <a:ext cx="1260000" cy="2190045"/>
          </a:xfrm>
          <a:prstGeom prst="roundRect">
            <a:avLst/>
          </a:prstGeom>
          <a:noFill/>
          <a:ln w="50800">
            <a:solidFill>
              <a:srgbClr val="C39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F4FD76-940E-0A0E-1B6C-B63C4043107A}"/>
              </a:ext>
            </a:extLst>
          </p:cNvPr>
          <p:cNvSpPr txBox="1"/>
          <p:nvPr/>
        </p:nvSpPr>
        <p:spPr>
          <a:xfrm>
            <a:off x="6803538" y="1926369"/>
            <a:ext cx="1454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SNOM</a:t>
            </a:r>
          </a:p>
          <a:p>
            <a:pPr algn="ctr"/>
            <a:r>
              <a:rPr lang="en-GB" sz="1500" dirty="0"/>
              <a:t>Imaging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293CD4-90FD-D361-411B-0F12C394BA7A}"/>
              </a:ext>
            </a:extLst>
          </p:cNvPr>
          <p:cNvSpPr/>
          <p:nvPr/>
        </p:nvSpPr>
        <p:spPr>
          <a:xfrm>
            <a:off x="5200016" y="1846625"/>
            <a:ext cx="1260000" cy="2190045"/>
          </a:xfrm>
          <a:prstGeom prst="roundRect">
            <a:avLst/>
          </a:prstGeom>
          <a:noFill/>
          <a:ln w="50800">
            <a:solidFill>
              <a:srgbClr val="C39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 descr="Supply And Demand with solid fill">
            <a:extLst>
              <a:ext uri="{FF2B5EF4-FFF2-40B4-BE49-F238E27FC236}">
                <a16:creationId xmlns:a16="http://schemas.microsoft.com/office/drawing/2014/main" id="{3165B85B-C6E4-5A7F-030A-E8C4F2691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75671" y="2629455"/>
            <a:ext cx="1299600" cy="129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470C9B-C0DC-1550-404C-15E819FD2C02}"/>
              </a:ext>
            </a:extLst>
          </p:cNvPr>
          <p:cNvSpPr txBox="1"/>
          <p:nvPr/>
        </p:nvSpPr>
        <p:spPr>
          <a:xfrm>
            <a:off x="5118543" y="1922177"/>
            <a:ext cx="1454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Machine learning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EFA70E-AB33-BF34-B5E0-9BC9D90DDC9C}"/>
              </a:ext>
            </a:extLst>
          </p:cNvPr>
          <p:cNvSpPr txBox="1"/>
          <p:nvPr/>
        </p:nvSpPr>
        <p:spPr>
          <a:xfrm>
            <a:off x="7956376" y="116632"/>
            <a:ext cx="996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Pathway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989508B-9377-A54D-B13B-706CCEA6595A}"/>
              </a:ext>
            </a:extLst>
          </p:cNvPr>
          <p:cNvCxnSpPr>
            <a:stCxn id="4" idx="3"/>
          </p:cNvCxnSpPr>
          <p:nvPr/>
        </p:nvCxnSpPr>
        <p:spPr bwMode="auto">
          <a:xfrm>
            <a:off x="3061888" y="2918275"/>
            <a:ext cx="311733" cy="666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C0F5090-06DF-DFD6-AC5E-5683FC3B25D3}"/>
              </a:ext>
            </a:extLst>
          </p:cNvPr>
          <p:cNvCxnSpPr/>
          <p:nvPr/>
        </p:nvCxnSpPr>
        <p:spPr bwMode="auto">
          <a:xfrm>
            <a:off x="4823201" y="2918275"/>
            <a:ext cx="311733" cy="666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063D37-C7F6-8181-53CC-5FFC67FAAC36}"/>
              </a:ext>
            </a:extLst>
          </p:cNvPr>
          <p:cNvCxnSpPr/>
          <p:nvPr/>
        </p:nvCxnSpPr>
        <p:spPr bwMode="auto">
          <a:xfrm>
            <a:off x="6516216" y="2911606"/>
            <a:ext cx="311733" cy="666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81404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242518-B7E3-118E-F0F4-1B169E4F8282}"/>
              </a:ext>
            </a:extLst>
          </p:cNvPr>
          <p:cNvSpPr/>
          <p:nvPr/>
        </p:nvSpPr>
        <p:spPr>
          <a:xfrm>
            <a:off x="1907704" y="2315773"/>
            <a:ext cx="6370306" cy="914400"/>
          </a:xfrm>
          <a:prstGeom prst="rect">
            <a:avLst/>
          </a:prstGeom>
          <a:solidFill>
            <a:srgbClr val="CEB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Muli" panose="020F0502020204030204"/>
              </a:rPr>
              <a:t>    IR-SNOM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6C956E-9376-B606-30AC-E772FD8EB0F3}"/>
              </a:ext>
            </a:extLst>
          </p:cNvPr>
          <p:cNvSpPr/>
          <p:nvPr/>
        </p:nvSpPr>
        <p:spPr>
          <a:xfrm>
            <a:off x="1835696" y="3538329"/>
            <a:ext cx="6442314" cy="914400"/>
          </a:xfrm>
          <a:prstGeom prst="rect">
            <a:avLst/>
          </a:prstGeom>
          <a:solidFill>
            <a:srgbClr val="A5B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Muli" panose="020F0502020204030204"/>
              </a:rPr>
              <a:t>     FTIR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458188-F6DF-A45D-487F-5C837EE483D2}"/>
              </a:ext>
            </a:extLst>
          </p:cNvPr>
          <p:cNvSpPr/>
          <p:nvPr/>
        </p:nvSpPr>
        <p:spPr>
          <a:xfrm>
            <a:off x="1386846" y="4820324"/>
            <a:ext cx="6459115" cy="914400"/>
          </a:xfrm>
          <a:prstGeom prst="rect">
            <a:avLst/>
          </a:prstGeom>
          <a:solidFill>
            <a:srgbClr val="85F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Muli" panose="020F0502020204030204"/>
              </a:rPr>
              <a:t>     Machine learning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EE723-CD74-DADF-4A1D-216277957F9D}"/>
              </a:ext>
            </a:extLst>
          </p:cNvPr>
          <p:cNvSpPr/>
          <p:nvPr/>
        </p:nvSpPr>
        <p:spPr>
          <a:xfrm>
            <a:off x="1475656" y="1067655"/>
            <a:ext cx="6370306" cy="914400"/>
          </a:xfrm>
          <a:prstGeom prst="rect">
            <a:avLst/>
          </a:prstGeom>
          <a:solidFill>
            <a:srgbClr val="D2D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Muli" panose="020F0502020204030204"/>
              </a:rPr>
              <a:t>    Microbeam radiation therapy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CA6687-C042-08A4-210A-C5184D3FCDE9}"/>
              </a:ext>
            </a:extLst>
          </p:cNvPr>
          <p:cNvGrpSpPr/>
          <p:nvPr/>
        </p:nvGrpSpPr>
        <p:grpSpPr>
          <a:xfrm>
            <a:off x="-5437112" y="-171400"/>
            <a:ext cx="7632848" cy="7151051"/>
            <a:chOff x="-5838495" y="-1071000"/>
            <a:chExt cx="9606368" cy="9000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CCF596-2DCE-F5E3-1369-B40051C38FC7}"/>
                </a:ext>
              </a:extLst>
            </p:cNvPr>
            <p:cNvGrpSpPr/>
            <p:nvPr/>
          </p:nvGrpSpPr>
          <p:grpSpPr>
            <a:xfrm>
              <a:off x="-5838495" y="-1071000"/>
              <a:ext cx="9030431" cy="9000000"/>
              <a:chOff x="-6776339" y="-1071000"/>
              <a:chExt cx="9030431" cy="9000000"/>
            </a:xfrm>
          </p:grpSpPr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9340E062-5CD6-CF03-A847-EFEDFF04F7EA}"/>
                  </a:ext>
                </a:extLst>
              </p:cNvPr>
              <p:cNvSpPr/>
              <p:nvPr/>
            </p:nvSpPr>
            <p:spPr>
              <a:xfrm rot="2700000">
                <a:off x="-6745908" y="-1071000"/>
                <a:ext cx="9000000" cy="9000000"/>
              </a:xfrm>
              <a:prstGeom prst="arc">
                <a:avLst/>
              </a:prstGeom>
              <a:ln w="63500">
                <a:solidFill>
                  <a:srgbClr val="013B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B9CE3C49-C48A-F5E2-1D97-ABD5D572CAF1}"/>
                  </a:ext>
                </a:extLst>
              </p:cNvPr>
              <p:cNvSpPr/>
              <p:nvPr/>
            </p:nvSpPr>
            <p:spPr>
              <a:xfrm rot="2700000">
                <a:off x="-6776339" y="-1035112"/>
                <a:ext cx="8928000" cy="8928000"/>
              </a:xfrm>
              <a:prstGeom prst="arc">
                <a:avLst/>
              </a:prstGeom>
              <a:ln w="63500">
                <a:solidFill>
                  <a:srgbClr val="9C6C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E53EA50-DAE9-3583-8A99-0B3630672C6B}"/>
                  </a:ext>
                </a:extLst>
              </p:cNvPr>
              <p:cNvSpPr/>
              <p:nvPr/>
            </p:nvSpPr>
            <p:spPr>
              <a:xfrm>
                <a:off x="390770" y="0"/>
                <a:ext cx="1125415" cy="2969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1CF0894-67C2-027B-C56B-AB9B405F21D7}"/>
                  </a:ext>
                </a:extLst>
              </p:cNvPr>
              <p:cNvSpPr/>
              <p:nvPr/>
            </p:nvSpPr>
            <p:spPr>
              <a:xfrm>
                <a:off x="461107" y="6561016"/>
                <a:ext cx="1125415" cy="2969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32B780E-FF46-C187-15EA-59DB39DA4143}"/>
                </a:ext>
              </a:extLst>
            </p:cNvPr>
            <p:cNvGrpSpPr/>
            <p:nvPr/>
          </p:nvGrpSpPr>
          <p:grpSpPr>
            <a:xfrm>
              <a:off x="1910000" y="463217"/>
              <a:ext cx="1857873" cy="5931565"/>
              <a:chOff x="847109" y="463217"/>
              <a:chExt cx="1857873" cy="5931565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64FBF16-75E7-C054-E5D8-16DA8F01841E}"/>
                  </a:ext>
                </a:extLst>
              </p:cNvPr>
              <p:cNvSpPr/>
              <p:nvPr/>
            </p:nvSpPr>
            <p:spPr>
              <a:xfrm>
                <a:off x="847109" y="463217"/>
                <a:ext cx="1260000" cy="1260000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D2DD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E715D14-0E09-6EC1-708A-6E64F71D0A9B}"/>
                  </a:ext>
                </a:extLst>
              </p:cNvPr>
              <p:cNvSpPr/>
              <p:nvPr/>
            </p:nvSpPr>
            <p:spPr>
              <a:xfrm>
                <a:off x="1444982" y="2004660"/>
                <a:ext cx="1260000" cy="1260000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CEB19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5D8298B-C47A-2501-1671-EBA3AC57DE5F}"/>
                  </a:ext>
                </a:extLst>
              </p:cNvPr>
              <p:cNvSpPr/>
              <p:nvPr/>
            </p:nvSpPr>
            <p:spPr>
              <a:xfrm>
                <a:off x="1444982" y="3544958"/>
                <a:ext cx="1260000" cy="1260000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A5B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8ECF842-78F7-289E-FCFE-4D66D3E6BB12}"/>
                  </a:ext>
                </a:extLst>
              </p:cNvPr>
              <p:cNvSpPr/>
              <p:nvPr/>
            </p:nvSpPr>
            <p:spPr>
              <a:xfrm>
                <a:off x="847109" y="5134782"/>
                <a:ext cx="1260000" cy="1260000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BAFF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4" name="Graphic 13" descr="Cmd Terminal with solid fill">
                <a:extLst>
                  <a:ext uri="{FF2B5EF4-FFF2-40B4-BE49-F238E27FC236}">
                    <a16:creationId xmlns:a16="http://schemas.microsoft.com/office/drawing/2014/main" id="{6B9B6447-348C-CF31-B472-1FFC3CC46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3086" y="527282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6" name="Picture 2" descr="Laser - Free electronics icons">
                <a:extLst>
                  <a:ext uri="{FF2B5EF4-FFF2-40B4-BE49-F238E27FC236}">
                    <a16:creationId xmlns:a16="http://schemas.microsoft.com/office/drawing/2014/main" id="{2B079508-8284-FFAB-C72F-FCC0710F14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1617469" y="218801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050" name="Picture 2" descr="Radiation Nuclear Worker Radioactive Svg Png Icon Free Download ...">
            <a:extLst>
              <a:ext uri="{FF2B5EF4-FFF2-40B4-BE49-F238E27FC236}">
                <a16:creationId xmlns:a16="http://schemas.microsoft.com/office/drawing/2014/main" id="{1B112196-4059-2327-A5C6-2D5527082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8" y="1188202"/>
            <a:ext cx="71933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DCCD2E4E-236A-DAAA-B1EB-6A375E9ED402}"/>
              </a:ext>
            </a:extLst>
          </p:cNvPr>
          <p:cNvSpPr/>
          <p:nvPr/>
        </p:nvSpPr>
        <p:spPr bwMode="auto">
          <a:xfrm rot="10800000">
            <a:off x="1572396" y="2416371"/>
            <a:ext cx="245033" cy="442921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kia" pitchFamily="-109" charset="0"/>
            </a:endParaRPr>
          </a:p>
        </p:txBody>
      </p:sp>
      <p:pic>
        <p:nvPicPr>
          <p:cNvPr id="2052" name="Picture 4" descr="Spectrum Icon #197926 - Free Icons Library">
            <a:extLst>
              <a:ext uri="{FF2B5EF4-FFF2-40B4-BE49-F238E27FC236}">
                <a16:creationId xmlns:a16="http://schemas.microsoft.com/office/drawing/2014/main" id="{145320FF-6118-E4E6-2506-7BB066D65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825" y="3641142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245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9B07F61A-DB05-9769-8A5A-37FCABA93D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t="12951" r="43656" b="19440"/>
          <a:stretch/>
        </p:blipFill>
        <p:spPr>
          <a:xfrm>
            <a:off x="4957855" y="5085184"/>
            <a:ext cx="1689588" cy="983783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D334905-5FC8-FC43-945C-4407ACE62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5183" b="16231"/>
          <a:stretch/>
        </p:blipFill>
        <p:spPr>
          <a:xfrm>
            <a:off x="157672" y="5169549"/>
            <a:ext cx="2418231" cy="9828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4ECBC26-B67C-FA5F-5859-05C80260AA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16" b="34975"/>
          <a:stretch/>
        </p:blipFill>
        <p:spPr>
          <a:xfrm>
            <a:off x="6648150" y="5213926"/>
            <a:ext cx="2412000" cy="879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D84C41-185A-C21A-659F-F3E876B072EE}"/>
              </a:ext>
            </a:extLst>
          </p:cNvPr>
          <p:cNvSpPr txBox="1"/>
          <p:nvPr/>
        </p:nvSpPr>
        <p:spPr>
          <a:xfrm>
            <a:off x="539552" y="1303888"/>
            <a:ext cx="465921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u="sng" dirty="0"/>
              <a:t>Team</a:t>
            </a:r>
          </a:p>
          <a:p>
            <a:r>
              <a:rPr lang="en-GB" sz="2500" dirty="0"/>
              <a:t>Professor Peter Weightman</a:t>
            </a:r>
          </a:p>
          <a:p>
            <a:r>
              <a:rPr lang="en-GB" sz="2500" dirty="0"/>
              <a:t>Professor Richard Shaw</a:t>
            </a:r>
          </a:p>
          <a:p>
            <a:r>
              <a:rPr lang="en-GB" sz="2500" dirty="0"/>
              <a:t>Dr Janet Risk</a:t>
            </a:r>
          </a:p>
          <a:p>
            <a:r>
              <a:rPr lang="en-GB" sz="2500" b="0" dirty="0">
                <a:effectLst/>
              </a:rPr>
              <a:t>Dr </a:t>
            </a:r>
            <a:r>
              <a:rPr lang="en-GB" sz="2500" b="0" dirty="0" err="1">
                <a:effectLst/>
              </a:rPr>
              <a:t>Asterios</a:t>
            </a:r>
            <a:r>
              <a:rPr lang="en-GB" sz="2500" b="0" dirty="0">
                <a:effectLst/>
              </a:rPr>
              <a:t> </a:t>
            </a:r>
            <a:r>
              <a:rPr lang="en-GB" sz="2500" b="0" dirty="0" err="1">
                <a:effectLst/>
              </a:rPr>
              <a:t>Triantafyllou</a:t>
            </a:r>
            <a:endParaRPr lang="en-GB" sz="2500" b="0" dirty="0">
              <a:effectLst/>
            </a:endParaRPr>
          </a:p>
          <a:p>
            <a:r>
              <a:rPr lang="en-GB" sz="2500" dirty="0"/>
              <a:t>Dr Steve Barrett</a:t>
            </a:r>
          </a:p>
          <a:p>
            <a:r>
              <a:rPr lang="en-GB" sz="2500" dirty="0"/>
              <a:t>Dr Caroline Smith</a:t>
            </a:r>
          </a:p>
          <a:p>
            <a:r>
              <a:rPr lang="en-GB" sz="2500" dirty="0"/>
              <a:t>Dr Paul Harrison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AB529-B5A3-3F8B-22E0-937145E37721}"/>
              </a:ext>
            </a:extLst>
          </p:cNvPr>
          <p:cNvSpPr txBox="1"/>
          <p:nvPr/>
        </p:nvSpPr>
        <p:spPr>
          <a:xfrm>
            <a:off x="5209764" y="1303888"/>
            <a:ext cx="38427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u="sng" dirty="0"/>
              <a:t> </a:t>
            </a:r>
          </a:p>
          <a:p>
            <a:r>
              <a:rPr lang="en-GB" sz="2500" dirty="0"/>
              <a:t>Dr Barnaby Ellis</a:t>
            </a:r>
          </a:p>
          <a:p>
            <a:r>
              <a:rPr lang="en-GB" sz="2500" dirty="0"/>
              <a:t>Dr Conner Whitley</a:t>
            </a:r>
          </a:p>
          <a:p>
            <a:r>
              <a:rPr lang="en-GB" sz="2500" dirty="0"/>
              <a:t>Dr </a:t>
            </a:r>
            <a:r>
              <a:rPr lang="en-GB" sz="2500" dirty="0" err="1"/>
              <a:t>Safaa</a:t>
            </a:r>
            <a:r>
              <a:rPr lang="en-GB" sz="2500" dirty="0"/>
              <a:t> Al </a:t>
            </a:r>
            <a:r>
              <a:rPr lang="en-GB" sz="2500" dirty="0" err="1"/>
              <a:t>Jedani</a:t>
            </a:r>
            <a:endParaRPr lang="en-GB" sz="2500" dirty="0"/>
          </a:p>
          <a:p>
            <a:r>
              <a:rPr lang="en-GB" sz="2500" dirty="0"/>
              <a:t>Mr </a:t>
            </a:r>
            <a:r>
              <a:rPr lang="en-GB" sz="2500" dirty="0" err="1"/>
              <a:t>Thiazzi</a:t>
            </a:r>
            <a:r>
              <a:rPr lang="en-GB" sz="2500" dirty="0"/>
              <a:t> </a:t>
            </a:r>
            <a:r>
              <a:rPr lang="en-GB" sz="2500" dirty="0" err="1"/>
              <a:t>Anakrazia</a:t>
            </a:r>
            <a:endParaRPr lang="en-GB" sz="2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D84D6-AB45-CA29-813B-A8CEC997FD66}"/>
              </a:ext>
            </a:extLst>
          </p:cNvPr>
          <p:cNvSpPr txBox="1"/>
          <p:nvPr/>
        </p:nvSpPr>
        <p:spPr>
          <a:xfrm>
            <a:off x="155487" y="560874"/>
            <a:ext cx="5729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Thanks!</a:t>
            </a:r>
          </a:p>
        </p:txBody>
      </p:sp>
      <p:pic>
        <p:nvPicPr>
          <p:cNvPr id="10" name="Picture 2" descr="Working towards co-production in research - Emerging Minds">
            <a:extLst>
              <a:ext uri="{FF2B5EF4-FFF2-40B4-BE49-F238E27FC236}">
                <a16:creationId xmlns:a16="http://schemas.microsoft.com/office/drawing/2014/main" id="{41B50A98-504B-84D0-1836-FD90EF829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7" b="18426"/>
          <a:stretch/>
        </p:blipFill>
        <p:spPr bwMode="auto">
          <a:xfrm>
            <a:off x="2545855" y="5348120"/>
            <a:ext cx="2412000" cy="62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258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icroscope slide&#10;&#10;Description automatically generated">
            <a:extLst>
              <a:ext uri="{FF2B5EF4-FFF2-40B4-BE49-F238E27FC236}">
                <a16:creationId xmlns:a16="http://schemas.microsoft.com/office/drawing/2014/main" id="{10E95E7F-4772-08C0-AB4F-7AD4F7A33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378317"/>
            <a:ext cx="5760640" cy="4269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7E2FD1-224F-88C8-2150-36B3F0651577}"/>
              </a:ext>
            </a:extLst>
          </p:cNvPr>
          <p:cNvSpPr txBox="1"/>
          <p:nvPr/>
        </p:nvSpPr>
        <p:spPr>
          <a:xfrm>
            <a:off x="2756309" y="1043444"/>
            <a:ext cx="97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4 Hours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CB1CC-3449-57F3-2837-60F82746FB1A}"/>
              </a:ext>
            </a:extLst>
          </p:cNvPr>
          <p:cNvSpPr txBox="1"/>
          <p:nvPr/>
        </p:nvSpPr>
        <p:spPr>
          <a:xfrm>
            <a:off x="2764529" y="5546729"/>
            <a:ext cx="109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12 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B7C7C-73B9-2952-A5A0-4643506A84E7}"/>
              </a:ext>
            </a:extLst>
          </p:cNvPr>
          <p:cNvSpPr txBox="1"/>
          <p:nvPr/>
        </p:nvSpPr>
        <p:spPr>
          <a:xfrm>
            <a:off x="5738911" y="1043444"/>
            <a:ext cx="113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24 Hours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AD2AF3-9890-47A9-4C8C-BA033CC3D684}"/>
              </a:ext>
            </a:extLst>
          </p:cNvPr>
          <p:cNvSpPr txBox="1"/>
          <p:nvPr/>
        </p:nvSpPr>
        <p:spPr>
          <a:xfrm>
            <a:off x="5881034" y="5546729"/>
            <a:ext cx="98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Control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DF4B6D-808E-2315-3F15-E3681886CF37}"/>
              </a:ext>
            </a:extLst>
          </p:cNvPr>
          <p:cNvSpPr txBox="1"/>
          <p:nvPr/>
        </p:nvSpPr>
        <p:spPr>
          <a:xfrm>
            <a:off x="5882209" y="11663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 Microbeam radiation therapy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EB7E6B-7F9C-5447-A02B-4FE3AD62FAF5}"/>
              </a:ext>
            </a:extLst>
          </p:cNvPr>
          <p:cNvSpPr txBox="1"/>
          <p:nvPr/>
        </p:nvSpPr>
        <p:spPr>
          <a:xfrm>
            <a:off x="251520" y="720278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High dose X-ray MRT on mammary tumour-inoculated mice.</a:t>
            </a:r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D8EC05-2F6C-6BDE-8DB8-3A4155E75546}"/>
              </a:ext>
            </a:extLst>
          </p:cNvPr>
          <p:cNvSpPr txBox="1"/>
          <p:nvPr/>
        </p:nvSpPr>
        <p:spPr>
          <a:xfrm>
            <a:off x="1958491" y="5814556"/>
            <a:ext cx="7560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Crosbie et. al.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Int. J. Radiation Oncology Biol. Phys., Vol. 77, No. 3, pp. 886–894, 2010</a:t>
            </a:r>
          </a:p>
        </p:txBody>
      </p:sp>
    </p:spTree>
    <p:extLst>
      <p:ext uri="{BB962C8B-B14F-4D97-AF65-F5344CB8AC3E}">
        <p14:creationId xmlns:p14="http://schemas.microsoft.com/office/powerpoint/2010/main" val="200087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icroscope slide&#10;&#10;Description automatically generated">
            <a:extLst>
              <a:ext uri="{FF2B5EF4-FFF2-40B4-BE49-F238E27FC236}">
                <a16:creationId xmlns:a16="http://schemas.microsoft.com/office/drawing/2014/main" id="{10E95E7F-4772-08C0-AB4F-7AD4F7A33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47" y="1484784"/>
            <a:ext cx="4118737" cy="3052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7E2FD1-224F-88C8-2150-36B3F0651577}"/>
              </a:ext>
            </a:extLst>
          </p:cNvPr>
          <p:cNvSpPr txBox="1"/>
          <p:nvPr/>
        </p:nvSpPr>
        <p:spPr>
          <a:xfrm>
            <a:off x="921142" y="1115452"/>
            <a:ext cx="97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4 Hours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CB1CC-3449-57F3-2837-60F82746FB1A}"/>
              </a:ext>
            </a:extLst>
          </p:cNvPr>
          <p:cNvSpPr txBox="1"/>
          <p:nvPr/>
        </p:nvSpPr>
        <p:spPr>
          <a:xfrm>
            <a:off x="862804" y="4504531"/>
            <a:ext cx="109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12 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B7C7C-73B9-2952-A5A0-4643506A84E7}"/>
              </a:ext>
            </a:extLst>
          </p:cNvPr>
          <p:cNvSpPr txBox="1"/>
          <p:nvPr/>
        </p:nvSpPr>
        <p:spPr>
          <a:xfrm>
            <a:off x="3077826" y="1115452"/>
            <a:ext cx="113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24 Hours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AD2AF3-9890-47A9-4C8C-BA033CC3D684}"/>
              </a:ext>
            </a:extLst>
          </p:cNvPr>
          <p:cNvSpPr txBox="1"/>
          <p:nvPr/>
        </p:nvSpPr>
        <p:spPr>
          <a:xfrm>
            <a:off x="3153389" y="4504531"/>
            <a:ext cx="98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Control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DF4B6D-808E-2315-3F15-E3681886CF37}"/>
              </a:ext>
            </a:extLst>
          </p:cNvPr>
          <p:cNvSpPr txBox="1"/>
          <p:nvPr/>
        </p:nvSpPr>
        <p:spPr>
          <a:xfrm>
            <a:off x="5882209" y="11663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 Microbeam radiation therapy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923BA3-5BED-5492-41C0-CC892D7B49AA}"/>
              </a:ext>
            </a:extLst>
          </p:cNvPr>
          <p:cNvSpPr txBox="1"/>
          <p:nvPr/>
        </p:nvSpPr>
        <p:spPr>
          <a:xfrm>
            <a:off x="151347" y="4941168"/>
            <a:ext cx="8841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Prof. Peter Weightman - Collaborative Research Programme with Australia </a:t>
            </a:r>
          </a:p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“Development of Infrared Diagnostics of Cancer” </a:t>
            </a:r>
          </a:p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(EU Fellowship 2017) Peter Weightman (Liverpool) Jeff. Crosbie and Ewan Blanch (RMIT University, Melbourne), Mark Tobin and Bruce Cowie (Australian Synchrotron).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D77B8-1BFB-2F1F-035A-F60EBCAD16B6}"/>
              </a:ext>
            </a:extLst>
          </p:cNvPr>
          <p:cNvSpPr txBox="1"/>
          <p:nvPr/>
        </p:nvSpPr>
        <p:spPr>
          <a:xfrm>
            <a:off x="4657355" y="1772816"/>
            <a:ext cx="43272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MRT significantly reduced tumour cell proliferation by 24 h post-irradiation.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Extensive cell migration in tumours, not expected.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MRT elicited an increase in median survival times of tumour-inoculated mice similar to that achieved with conventional radiotherapy, while causing markedly less normal tissue damage.</a:t>
            </a:r>
          </a:p>
        </p:txBody>
      </p:sp>
    </p:spTree>
    <p:extLst>
      <p:ext uri="{BB962C8B-B14F-4D97-AF65-F5344CB8AC3E}">
        <p14:creationId xmlns:p14="http://schemas.microsoft.com/office/powerpoint/2010/main" val="3310379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0D122D-F1D4-484F-B559-4BE186DC11A3}"/>
              </a:ext>
            </a:extLst>
          </p:cNvPr>
          <p:cNvSpPr txBox="1"/>
          <p:nvPr/>
        </p:nvSpPr>
        <p:spPr>
          <a:xfrm>
            <a:off x="7956377" y="116632"/>
            <a:ext cx="11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IR-SNOM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9" descr="DIR">
            <a:extLst>
              <a:ext uri="{FF2B5EF4-FFF2-40B4-BE49-F238E27FC236}">
                <a16:creationId xmlns:a16="http://schemas.microsoft.com/office/drawing/2014/main" id="{005B83A9-4E0C-B429-922E-2A06AE5D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6615" y="1124744"/>
            <a:ext cx="5356225" cy="450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0" descr="m">
            <a:extLst>
              <a:ext uri="{FF2B5EF4-FFF2-40B4-BE49-F238E27FC236}">
                <a16:creationId xmlns:a16="http://schemas.microsoft.com/office/drawing/2014/main" id="{E9913856-C30D-111E-661E-1043CCB02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261" y="1124744"/>
            <a:ext cx="198596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3">
            <a:extLst>
              <a:ext uri="{FF2B5EF4-FFF2-40B4-BE49-F238E27FC236}">
                <a16:creationId xmlns:a16="http://schemas.microsoft.com/office/drawing/2014/main" id="{63FF49DF-5248-D493-2633-9FFDFF1BE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813" y="5498321"/>
            <a:ext cx="64684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Spectral fingerprints of key biological molecules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Longer IR wavelengths limits spatial resolution to ~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/2 </a:t>
            </a:r>
          </a:p>
        </p:txBody>
      </p:sp>
      <p:sp>
        <p:nvSpPr>
          <p:cNvPr id="31" name="Text Box 13">
            <a:extLst>
              <a:ext uri="{FF2B5EF4-FFF2-40B4-BE49-F238E27FC236}">
                <a16:creationId xmlns:a16="http://schemas.microsoft.com/office/drawing/2014/main" id="{613FC032-A5F0-642F-CEE9-B9B8C7330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61" y="713567"/>
            <a:ext cx="90074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Infra-red spectroscopy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725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6DAFE10D-D81E-F05E-60D3-6B7E252C7F9C}"/>
              </a:ext>
            </a:extLst>
          </p:cNvPr>
          <p:cNvSpPr/>
          <p:nvPr/>
        </p:nvSpPr>
        <p:spPr bwMode="auto">
          <a:xfrm rot="18933229">
            <a:off x="1530400" y="4111996"/>
            <a:ext cx="567603" cy="45719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solidFill>
                  <a:srgbClr val="FFC000"/>
                </a:solidFill>
              </a:ln>
              <a:solidFill>
                <a:schemeClr val="tx1"/>
              </a:solidFill>
              <a:effectLst/>
              <a:latin typeface="Skia" pitchFamily="-109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ADDB885-86F2-BDE4-49F5-DE02FB405C89}"/>
              </a:ext>
            </a:extLst>
          </p:cNvPr>
          <p:cNvSpPr/>
          <p:nvPr/>
        </p:nvSpPr>
        <p:spPr bwMode="auto">
          <a:xfrm rot="2733229">
            <a:off x="1036040" y="4109824"/>
            <a:ext cx="567603" cy="45719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solidFill>
                  <a:srgbClr val="FFC000"/>
                </a:solidFill>
              </a:ln>
              <a:solidFill>
                <a:schemeClr val="tx1"/>
              </a:solidFill>
              <a:effectLst/>
              <a:latin typeface="Skia" pitchFamily="-109" charset="0"/>
            </a:endParaRPr>
          </a:p>
        </p:txBody>
      </p:sp>
      <p:pic>
        <p:nvPicPr>
          <p:cNvPr id="3" name="Picture 2" descr="Snom">
            <a:extLst>
              <a:ext uri="{FF2B5EF4-FFF2-40B4-BE49-F238E27FC236}">
                <a16:creationId xmlns:a16="http://schemas.microsoft.com/office/drawing/2014/main" id="{7987B10D-224F-B7F9-9E39-4C1E2D3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833" y="2192838"/>
            <a:ext cx="1761594" cy="245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592B745-0419-3A2D-7250-B5FAB5427268}"/>
              </a:ext>
            </a:extLst>
          </p:cNvPr>
          <p:cNvGrpSpPr/>
          <p:nvPr/>
        </p:nvGrpSpPr>
        <p:grpSpPr>
          <a:xfrm>
            <a:off x="269043" y="2192839"/>
            <a:ext cx="2674919" cy="2459041"/>
            <a:chOff x="553156" y="1881631"/>
            <a:chExt cx="4120444" cy="331865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FD0E6D37-6BC5-1E9B-1F58-508E9BFA9398}"/>
                </a:ext>
              </a:extLst>
            </p:cNvPr>
            <p:cNvSpPr/>
            <p:nvPr/>
          </p:nvSpPr>
          <p:spPr>
            <a:xfrm rot="5400000">
              <a:off x="1114568" y="2601631"/>
              <a:ext cx="2880000" cy="1440000"/>
            </a:xfrm>
            <a:prstGeom prst="homePlat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AFF724CC-80B7-B260-9313-9EC4F4C077FD}"/>
                </a:ext>
              </a:extLst>
            </p:cNvPr>
            <p:cNvSpPr/>
            <p:nvPr/>
          </p:nvSpPr>
          <p:spPr>
            <a:xfrm rot="5400000">
              <a:off x="1115788" y="2871633"/>
              <a:ext cx="2879999" cy="900000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302AD1-866A-A33F-ED9B-260A60AFC3FF}"/>
                </a:ext>
              </a:extLst>
            </p:cNvPr>
            <p:cNvSpPr/>
            <p:nvPr/>
          </p:nvSpPr>
          <p:spPr>
            <a:xfrm rot="2700000">
              <a:off x="2889161" y="4127878"/>
              <a:ext cx="45719" cy="64633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03963B-C726-EBA6-90C9-551D6509CB7E}"/>
                </a:ext>
              </a:extLst>
            </p:cNvPr>
            <p:cNvSpPr/>
            <p:nvPr/>
          </p:nvSpPr>
          <p:spPr>
            <a:xfrm rot="-2700000">
              <a:off x="2176695" y="4127877"/>
              <a:ext cx="45719" cy="64633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8DC95FD-ED81-E4E8-AC30-3032F8C51246}"/>
                </a:ext>
              </a:extLst>
            </p:cNvPr>
            <p:cNvGrpSpPr/>
            <p:nvPr/>
          </p:nvGrpSpPr>
          <p:grpSpPr>
            <a:xfrm>
              <a:off x="553156" y="4721943"/>
              <a:ext cx="4120444" cy="478338"/>
              <a:chOff x="553156" y="4721943"/>
              <a:chExt cx="4120444" cy="47833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F93D548-C6A1-8311-30BE-C26254D65F1A}"/>
                  </a:ext>
                </a:extLst>
              </p:cNvPr>
              <p:cNvSpPr/>
              <p:nvPr/>
            </p:nvSpPr>
            <p:spPr>
              <a:xfrm>
                <a:off x="553156" y="4951925"/>
                <a:ext cx="4120444" cy="24835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D20CB7-BEBD-4EF5-0E8E-374299BFD516}"/>
                  </a:ext>
                </a:extLst>
              </p:cNvPr>
              <p:cNvSpPr/>
              <p:nvPr/>
            </p:nvSpPr>
            <p:spPr>
              <a:xfrm>
                <a:off x="857956" y="4721943"/>
                <a:ext cx="3759200" cy="245165"/>
              </a:xfrm>
              <a:custGeom>
                <a:avLst/>
                <a:gdLst>
                  <a:gd name="connsiteX0" fmla="*/ 0 w 3759200"/>
                  <a:gd name="connsiteY0" fmla="*/ 233876 h 245165"/>
                  <a:gd name="connsiteX1" fmla="*/ 79022 w 3759200"/>
                  <a:gd name="connsiteY1" fmla="*/ 120987 h 245165"/>
                  <a:gd name="connsiteX2" fmla="*/ 169333 w 3759200"/>
                  <a:gd name="connsiteY2" fmla="*/ 41965 h 245165"/>
                  <a:gd name="connsiteX3" fmla="*/ 225777 w 3759200"/>
                  <a:gd name="connsiteY3" fmla="*/ 53254 h 245165"/>
                  <a:gd name="connsiteX4" fmla="*/ 293511 w 3759200"/>
                  <a:gd name="connsiteY4" fmla="*/ 98410 h 245165"/>
                  <a:gd name="connsiteX5" fmla="*/ 327377 w 3759200"/>
                  <a:gd name="connsiteY5" fmla="*/ 109698 h 245165"/>
                  <a:gd name="connsiteX6" fmla="*/ 395111 w 3759200"/>
                  <a:gd name="connsiteY6" fmla="*/ 75832 h 245165"/>
                  <a:gd name="connsiteX7" fmla="*/ 485422 w 3759200"/>
                  <a:gd name="connsiteY7" fmla="*/ 53254 h 245165"/>
                  <a:gd name="connsiteX8" fmla="*/ 1388533 w 3759200"/>
                  <a:gd name="connsiteY8" fmla="*/ 120987 h 245165"/>
                  <a:gd name="connsiteX9" fmla="*/ 1422400 w 3759200"/>
                  <a:gd name="connsiteY9" fmla="*/ 132276 h 245165"/>
                  <a:gd name="connsiteX10" fmla="*/ 1478844 w 3759200"/>
                  <a:gd name="connsiteY10" fmla="*/ 166143 h 245165"/>
                  <a:gd name="connsiteX11" fmla="*/ 1648177 w 3759200"/>
                  <a:gd name="connsiteY11" fmla="*/ 154854 h 245165"/>
                  <a:gd name="connsiteX12" fmla="*/ 1715911 w 3759200"/>
                  <a:gd name="connsiteY12" fmla="*/ 143565 h 245165"/>
                  <a:gd name="connsiteX13" fmla="*/ 1772355 w 3759200"/>
                  <a:gd name="connsiteY13" fmla="*/ 120987 h 245165"/>
                  <a:gd name="connsiteX14" fmla="*/ 1907822 w 3759200"/>
                  <a:gd name="connsiteY14" fmla="*/ 98410 h 245165"/>
                  <a:gd name="connsiteX15" fmla="*/ 2190044 w 3759200"/>
                  <a:gd name="connsiteY15" fmla="*/ 154854 h 245165"/>
                  <a:gd name="connsiteX16" fmla="*/ 2280355 w 3759200"/>
                  <a:gd name="connsiteY16" fmla="*/ 188721 h 245165"/>
                  <a:gd name="connsiteX17" fmla="*/ 2585155 w 3759200"/>
                  <a:gd name="connsiteY17" fmla="*/ 177432 h 245165"/>
                  <a:gd name="connsiteX18" fmla="*/ 2652888 w 3759200"/>
                  <a:gd name="connsiteY18" fmla="*/ 143565 h 245165"/>
                  <a:gd name="connsiteX19" fmla="*/ 2799644 w 3759200"/>
                  <a:gd name="connsiteY19" fmla="*/ 87121 h 245165"/>
                  <a:gd name="connsiteX20" fmla="*/ 3352800 w 3759200"/>
                  <a:gd name="connsiteY20" fmla="*/ 53254 h 245165"/>
                  <a:gd name="connsiteX21" fmla="*/ 3386666 w 3759200"/>
                  <a:gd name="connsiteY21" fmla="*/ 87121 h 245165"/>
                  <a:gd name="connsiteX22" fmla="*/ 3431822 w 3759200"/>
                  <a:gd name="connsiteY22" fmla="*/ 98410 h 245165"/>
                  <a:gd name="connsiteX23" fmla="*/ 3510844 w 3759200"/>
                  <a:gd name="connsiteY23" fmla="*/ 154854 h 245165"/>
                  <a:gd name="connsiteX24" fmla="*/ 3623733 w 3759200"/>
                  <a:gd name="connsiteY24" fmla="*/ 211298 h 245165"/>
                  <a:gd name="connsiteX25" fmla="*/ 3657600 w 3759200"/>
                  <a:gd name="connsiteY25" fmla="*/ 233876 h 245165"/>
                  <a:gd name="connsiteX26" fmla="*/ 3759200 w 3759200"/>
                  <a:gd name="connsiteY26" fmla="*/ 245165 h 24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759200" h="245165">
                    <a:moveTo>
                      <a:pt x="0" y="233876"/>
                    </a:moveTo>
                    <a:cubicBezTo>
                      <a:pt x="17021" y="208345"/>
                      <a:pt x="55619" y="147734"/>
                      <a:pt x="79022" y="120987"/>
                    </a:cubicBezTo>
                    <a:cubicBezTo>
                      <a:pt x="116223" y="78471"/>
                      <a:pt x="125938" y="74511"/>
                      <a:pt x="169333" y="41965"/>
                    </a:cubicBezTo>
                    <a:cubicBezTo>
                      <a:pt x="188148" y="45728"/>
                      <a:pt x="208310" y="45314"/>
                      <a:pt x="225777" y="53254"/>
                    </a:cubicBezTo>
                    <a:cubicBezTo>
                      <a:pt x="250480" y="64483"/>
                      <a:pt x="269790" y="85232"/>
                      <a:pt x="293511" y="98410"/>
                    </a:cubicBezTo>
                    <a:cubicBezTo>
                      <a:pt x="303913" y="104189"/>
                      <a:pt x="316088" y="105935"/>
                      <a:pt x="327377" y="109698"/>
                    </a:cubicBezTo>
                    <a:cubicBezTo>
                      <a:pt x="349955" y="98409"/>
                      <a:pt x="371339" y="84322"/>
                      <a:pt x="395111" y="75832"/>
                    </a:cubicBezTo>
                    <a:cubicBezTo>
                      <a:pt x="424333" y="65396"/>
                      <a:pt x="485422" y="53254"/>
                      <a:pt x="485422" y="53254"/>
                    </a:cubicBezTo>
                    <a:cubicBezTo>
                      <a:pt x="1088058" y="83386"/>
                      <a:pt x="787019" y="60836"/>
                      <a:pt x="1388533" y="120987"/>
                    </a:cubicBezTo>
                    <a:cubicBezTo>
                      <a:pt x="1399822" y="124750"/>
                      <a:pt x="1411757" y="126954"/>
                      <a:pt x="1422400" y="132276"/>
                    </a:cubicBezTo>
                    <a:cubicBezTo>
                      <a:pt x="1442025" y="142089"/>
                      <a:pt x="1457011" y="163960"/>
                      <a:pt x="1478844" y="166143"/>
                    </a:cubicBezTo>
                    <a:cubicBezTo>
                      <a:pt x="1535133" y="171772"/>
                      <a:pt x="1591733" y="158617"/>
                      <a:pt x="1648177" y="154854"/>
                    </a:cubicBezTo>
                    <a:cubicBezTo>
                      <a:pt x="1670755" y="151091"/>
                      <a:pt x="1693828" y="149588"/>
                      <a:pt x="1715911" y="143565"/>
                    </a:cubicBezTo>
                    <a:cubicBezTo>
                      <a:pt x="1735461" y="138233"/>
                      <a:pt x="1752630" y="125628"/>
                      <a:pt x="1772355" y="120987"/>
                    </a:cubicBezTo>
                    <a:cubicBezTo>
                      <a:pt x="1816917" y="110502"/>
                      <a:pt x="1862666" y="105936"/>
                      <a:pt x="1907822" y="98410"/>
                    </a:cubicBezTo>
                    <a:cubicBezTo>
                      <a:pt x="2021542" y="60502"/>
                      <a:pt x="1941398" y="80260"/>
                      <a:pt x="2190044" y="154854"/>
                    </a:cubicBezTo>
                    <a:cubicBezTo>
                      <a:pt x="2220839" y="164092"/>
                      <a:pt x="2250251" y="177432"/>
                      <a:pt x="2280355" y="188721"/>
                    </a:cubicBezTo>
                    <a:cubicBezTo>
                      <a:pt x="2381955" y="184958"/>
                      <a:pt x="2484224" y="189666"/>
                      <a:pt x="2585155" y="177432"/>
                    </a:cubicBezTo>
                    <a:cubicBezTo>
                      <a:pt x="2610214" y="174394"/>
                      <a:pt x="2629623" y="153361"/>
                      <a:pt x="2652888" y="143565"/>
                    </a:cubicBezTo>
                    <a:cubicBezTo>
                      <a:pt x="2701193" y="123226"/>
                      <a:pt x="2799644" y="87121"/>
                      <a:pt x="2799644" y="87121"/>
                    </a:cubicBezTo>
                    <a:cubicBezTo>
                      <a:pt x="2980070" y="-57222"/>
                      <a:pt x="2868703" y="12054"/>
                      <a:pt x="3352800" y="53254"/>
                    </a:cubicBezTo>
                    <a:cubicBezTo>
                      <a:pt x="3368707" y="54608"/>
                      <a:pt x="3372805" y="79200"/>
                      <a:pt x="3386666" y="87121"/>
                    </a:cubicBezTo>
                    <a:cubicBezTo>
                      <a:pt x="3400137" y="94819"/>
                      <a:pt x="3416770" y="94647"/>
                      <a:pt x="3431822" y="98410"/>
                    </a:cubicBezTo>
                    <a:cubicBezTo>
                      <a:pt x="3458163" y="117225"/>
                      <a:pt x="3482943" y="138442"/>
                      <a:pt x="3510844" y="154854"/>
                    </a:cubicBezTo>
                    <a:cubicBezTo>
                      <a:pt x="3547107" y="176185"/>
                      <a:pt x="3588728" y="187961"/>
                      <a:pt x="3623733" y="211298"/>
                    </a:cubicBezTo>
                    <a:cubicBezTo>
                      <a:pt x="3635022" y="218824"/>
                      <a:pt x="3644437" y="230585"/>
                      <a:pt x="3657600" y="233876"/>
                    </a:cubicBezTo>
                    <a:cubicBezTo>
                      <a:pt x="3690658" y="242140"/>
                      <a:pt x="3759200" y="245165"/>
                      <a:pt x="3759200" y="245165"/>
                    </a:cubicBezTo>
                  </a:path>
                </a:pathLst>
              </a:custGeom>
              <a:solidFill>
                <a:srgbClr val="FF3399"/>
              </a:solidFill>
              <a:ln w="9525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D5764EC-70C2-76D1-1C28-5DD1C2BD2AB3}"/>
                </a:ext>
              </a:extLst>
            </p:cNvPr>
            <p:cNvSpPr/>
            <p:nvPr/>
          </p:nvSpPr>
          <p:spPr>
            <a:xfrm>
              <a:off x="2366158" y="4462568"/>
              <a:ext cx="371398" cy="48935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82798DB0-5524-8499-2363-9FD1DAC0F105}"/>
              </a:ext>
            </a:extLst>
          </p:cNvPr>
          <p:cNvSpPr/>
          <p:nvPr/>
        </p:nvSpPr>
        <p:spPr>
          <a:xfrm rot="10800000">
            <a:off x="4366880" y="2180944"/>
            <a:ext cx="703540" cy="211752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01E442-EB08-35FC-E1EA-5C2DD4F6119F}"/>
              </a:ext>
            </a:extLst>
          </p:cNvPr>
          <p:cNvGrpSpPr/>
          <p:nvPr/>
        </p:nvGrpSpPr>
        <p:grpSpPr>
          <a:xfrm>
            <a:off x="3124361" y="4303446"/>
            <a:ext cx="2674919" cy="354437"/>
            <a:chOff x="553156" y="4721943"/>
            <a:chExt cx="4120444" cy="47833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31591C-2082-A30F-3E38-1073AD500CC5}"/>
                </a:ext>
              </a:extLst>
            </p:cNvPr>
            <p:cNvSpPr/>
            <p:nvPr/>
          </p:nvSpPr>
          <p:spPr>
            <a:xfrm>
              <a:off x="553156" y="4951925"/>
              <a:ext cx="4120444" cy="24835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12A2A36-7729-31B7-FF12-37742D17965E}"/>
                </a:ext>
              </a:extLst>
            </p:cNvPr>
            <p:cNvSpPr/>
            <p:nvPr/>
          </p:nvSpPr>
          <p:spPr>
            <a:xfrm>
              <a:off x="857956" y="4721943"/>
              <a:ext cx="3759200" cy="245165"/>
            </a:xfrm>
            <a:custGeom>
              <a:avLst/>
              <a:gdLst>
                <a:gd name="connsiteX0" fmla="*/ 0 w 3759200"/>
                <a:gd name="connsiteY0" fmla="*/ 233876 h 245165"/>
                <a:gd name="connsiteX1" fmla="*/ 79022 w 3759200"/>
                <a:gd name="connsiteY1" fmla="*/ 120987 h 245165"/>
                <a:gd name="connsiteX2" fmla="*/ 169333 w 3759200"/>
                <a:gd name="connsiteY2" fmla="*/ 41965 h 245165"/>
                <a:gd name="connsiteX3" fmla="*/ 225777 w 3759200"/>
                <a:gd name="connsiteY3" fmla="*/ 53254 h 245165"/>
                <a:gd name="connsiteX4" fmla="*/ 293511 w 3759200"/>
                <a:gd name="connsiteY4" fmla="*/ 98410 h 245165"/>
                <a:gd name="connsiteX5" fmla="*/ 327377 w 3759200"/>
                <a:gd name="connsiteY5" fmla="*/ 109698 h 245165"/>
                <a:gd name="connsiteX6" fmla="*/ 395111 w 3759200"/>
                <a:gd name="connsiteY6" fmla="*/ 75832 h 245165"/>
                <a:gd name="connsiteX7" fmla="*/ 485422 w 3759200"/>
                <a:gd name="connsiteY7" fmla="*/ 53254 h 245165"/>
                <a:gd name="connsiteX8" fmla="*/ 1388533 w 3759200"/>
                <a:gd name="connsiteY8" fmla="*/ 120987 h 245165"/>
                <a:gd name="connsiteX9" fmla="*/ 1422400 w 3759200"/>
                <a:gd name="connsiteY9" fmla="*/ 132276 h 245165"/>
                <a:gd name="connsiteX10" fmla="*/ 1478844 w 3759200"/>
                <a:gd name="connsiteY10" fmla="*/ 166143 h 245165"/>
                <a:gd name="connsiteX11" fmla="*/ 1648177 w 3759200"/>
                <a:gd name="connsiteY11" fmla="*/ 154854 h 245165"/>
                <a:gd name="connsiteX12" fmla="*/ 1715911 w 3759200"/>
                <a:gd name="connsiteY12" fmla="*/ 143565 h 245165"/>
                <a:gd name="connsiteX13" fmla="*/ 1772355 w 3759200"/>
                <a:gd name="connsiteY13" fmla="*/ 120987 h 245165"/>
                <a:gd name="connsiteX14" fmla="*/ 1907822 w 3759200"/>
                <a:gd name="connsiteY14" fmla="*/ 98410 h 245165"/>
                <a:gd name="connsiteX15" fmla="*/ 2190044 w 3759200"/>
                <a:gd name="connsiteY15" fmla="*/ 154854 h 245165"/>
                <a:gd name="connsiteX16" fmla="*/ 2280355 w 3759200"/>
                <a:gd name="connsiteY16" fmla="*/ 188721 h 245165"/>
                <a:gd name="connsiteX17" fmla="*/ 2585155 w 3759200"/>
                <a:gd name="connsiteY17" fmla="*/ 177432 h 245165"/>
                <a:gd name="connsiteX18" fmla="*/ 2652888 w 3759200"/>
                <a:gd name="connsiteY18" fmla="*/ 143565 h 245165"/>
                <a:gd name="connsiteX19" fmla="*/ 2799644 w 3759200"/>
                <a:gd name="connsiteY19" fmla="*/ 87121 h 245165"/>
                <a:gd name="connsiteX20" fmla="*/ 3352800 w 3759200"/>
                <a:gd name="connsiteY20" fmla="*/ 53254 h 245165"/>
                <a:gd name="connsiteX21" fmla="*/ 3386666 w 3759200"/>
                <a:gd name="connsiteY21" fmla="*/ 87121 h 245165"/>
                <a:gd name="connsiteX22" fmla="*/ 3431822 w 3759200"/>
                <a:gd name="connsiteY22" fmla="*/ 98410 h 245165"/>
                <a:gd name="connsiteX23" fmla="*/ 3510844 w 3759200"/>
                <a:gd name="connsiteY23" fmla="*/ 154854 h 245165"/>
                <a:gd name="connsiteX24" fmla="*/ 3623733 w 3759200"/>
                <a:gd name="connsiteY24" fmla="*/ 211298 h 245165"/>
                <a:gd name="connsiteX25" fmla="*/ 3657600 w 3759200"/>
                <a:gd name="connsiteY25" fmla="*/ 233876 h 245165"/>
                <a:gd name="connsiteX26" fmla="*/ 3759200 w 3759200"/>
                <a:gd name="connsiteY26" fmla="*/ 245165 h 24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759200" h="245165">
                  <a:moveTo>
                    <a:pt x="0" y="233876"/>
                  </a:moveTo>
                  <a:cubicBezTo>
                    <a:pt x="17021" y="208345"/>
                    <a:pt x="55619" y="147734"/>
                    <a:pt x="79022" y="120987"/>
                  </a:cubicBezTo>
                  <a:cubicBezTo>
                    <a:pt x="116223" y="78471"/>
                    <a:pt x="125938" y="74511"/>
                    <a:pt x="169333" y="41965"/>
                  </a:cubicBezTo>
                  <a:cubicBezTo>
                    <a:pt x="188148" y="45728"/>
                    <a:pt x="208310" y="45314"/>
                    <a:pt x="225777" y="53254"/>
                  </a:cubicBezTo>
                  <a:cubicBezTo>
                    <a:pt x="250480" y="64483"/>
                    <a:pt x="269790" y="85232"/>
                    <a:pt x="293511" y="98410"/>
                  </a:cubicBezTo>
                  <a:cubicBezTo>
                    <a:pt x="303913" y="104189"/>
                    <a:pt x="316088" y="105935"/>
                    <a:pt x="327377" y="109698"/>
                  </a:cubicBezTo>
                  <a:cubicBezTo>
                    <a:pt x="349955" y="98409"/>
                    <a:pt x="371339" y="84322"/>
                    <a:pt x="395111" y="75832"/>
                  </a:cubicBezTo>
                  <a:cubicBezTo>
                    <a:pt x="424333" y="65396"/>
                    <a:pt x="485422" y="53254"/>
                    <a:pt x="485422" y="53254"/>
                  </a:cubicBezTo>
                  <a:cubicBezTo>
                    <a:pt x="1088058" y="83386"/>
                    <a:pt x="787019" y="60836"/>
                    <a:pt x="1388533" y="120987"/>
                  </a:cubicBezTo>
                  <a:cubicBezTo>
                    <a:pt x="1399822" y="124750"/>
                    <a:pt x="1411757" y="126954"/>
                    <a:pt x="1422400" y="132276"/>
                  </a:cubicBezTo>
                  <a:cubicBezTo>
                    <a:pt x="1442025" y="142089"/>
                    <a:pt x="1457011" y="163960"/>
                    <a:pt x="1478844" y="166143"/>
                  </a:cubicBezTo>
                  <a:cubicBezTo>
                    <a:pt x="1535133" y="171772"/>
                    <a:pt x="1591733" y="158617"/>
                    <a:pt x="1648177" y="154854"/>
                  </a:cubicBezTo>
                  <a:cubicBezTo>
                    <a:pt x="1670755" y="151091"/>
                    <a:pt x="1693828" y="149588"/>
                    <a:pt x="1715911" y="143565"/>
                  </a:cubicBezTo>
                  <a:cubicBezTo>
                    <a:pt x="1735461" y="138233"/>
                    <a:pt x="1752630" y="125628"/>
                    <a:pt x="1772355" y="120987"/>
                  </a:cubicBezTo>
                  <a:cubicBezTo>
                    <a:pt x="1816917" y="110502"/>
                    <a:pt x="1862666" y="105936"/>
                    <a:pt x="1907822" y="98410"/>
                  </a:cubicBezTo>
                  <a:cubicBezTo>
                    <a:pt x="2021542" y="60502"/>
                    <a:pt x="1941398" y="80260"/>
                    <a:pt x="2190044" y="154854"/>
                  </a:cubicBezTo>
                  <a:cubicBezTo>
                    <a:pt x="2220839" y="164092"/>
                    <a:pt x="2250251" y="177432"/>
                    <a:pt x="2280355" y="188721"/>
                  </a:cubicBezTo>
                  <a:cubicBezTo>
                    <a:pt x="2381955" y="184958"/>
                    <a:pt x="2484224" y="189666"/>
                    <a:pt x="2585155" y="177432"/>
                  </a:cubicBezTo>
                  <a:cubicBezTo>
                    <a:pt x="2610214" y="174394"/>
                    <a:pt x="2629623" y="153361"/>
                    <a:pt x="2652888" y="143565"/>
                  </a:cubicBezTo>
                  <a:cubicBezTo>
                    <a:pt x="2701193" y="123226"/>
                    <a:pt x="2799644" y="87121"/>
                    <a:pt x="2799644" y="87121"/>
                  </a:cubicBezTo>
                  <a:cubicBezTo>
                    <a:pt x="2980070" y="-57222"/>
                    <a:pt x="2868703" y="12054"/>
                    <a:pt x="3352800" y="53254"/>
                  </a:cubicBezTo>
                  <a:cubicBezTo>
                    <a:pt x="3368707" y="54608"/>
                    <a:pt x="3372805" y="79200"/>
                    <a:pt x="3386666" y="87121"/>
                  </a:cubicBezTo>
                  <a:cubicBezTo>
                    <a:pt x="3400137" y="94819"/>
                    <a:pt x="3416770" y="94647"/>
                    <a:pt x="3431822" y="98410"/>
                  </a:cubicBezTo>
                  <a:cubicBezTo>
                    <a:pt x="3458163" y="117225"/>
                    <a:pt x="3482943" y="138442"/>
                    <a:pt x="3510844" y="154854"/>
                  </a:cubicBezTo>
                  <a:cubicBezTo>
                    <a:pt x="3547107" y="176185"/>
                    <a:pt x="3588728" y="187961"/>
                    <a:pt x="3623733" y="211298"/>
                  </a:cubicBezTo>
                  <a:cubicBezTo>
                    <a:pt x="3635022" y="218824"/>
                    <a:pt x="3644437" y="230585"/>
                    <a:pt x="3657600" y="233876"/>
                  </a:cubicBezTo>
                  <a:cubicBezTo>
                    <a:pt x="3690658" y="242140"/>
                    <a:pt x="3759200" y="245165"/>
                    <a:pt x="3759200" y="245165"/>
                  </a:cubicBezTo>
                </a:path>
              </a:pathLst>
            </a:custGeom>
            <a:solidFill>
              <a:srgbClr val="FF3399"/>
            </a:solidFill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0B898F0C-402B-983B-9681-ED38C43A0BC6}"/>
              </a:ext>
            </a:extLst>
          </p:cNvPr>
          <p:cNvSpPr/>
          <p:nvPr/>
        </p:nvSpPr>
        <p:spPr>
          <a:xfrm>
            <a:off x="4505009" y="4043701"/>
            <a:ext cx="427283" cy="373852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8515EB-A8C2-C86F-72AA-C6B3940CE280}"/>
              </a:ext>
            </a:extLst>
          </p:cNvPr>
          <p:cNvSpPr txBox="1"/>
          <p:nvPr/>
        </p:nvSpPr>
        <p:spPr>
          <a:xfrm>
            <a:off x="867882" y="1509728"/>
            <a:ext cx="15443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Muli" panose="02000503000000000000"/>
              </a:rPr>
              <a:t>Aperture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1462CA-2B33-578D-F40A-5C73B6124398}"/>
              </a:ext>
            </a:extLst>
          </p:cNvPr>
          <p:cNvSpPr txBox="1"/>
          <p:nvPr/>
        </p:nvSpPr>
        <p:spPr>
          <a:xfrm>
            <a:off x="3576980" y="1501313"/>
            <a:ext cx="23250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Muli" panose="02000503000000000000"/>
              </a:rPr>
              <a:t>Aperture-less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8340B7-74D4-734F-A246-98A3307D04D1}"/>
              </a:ext>
            </a:extLst>
          </p:cNvPr>
          <p:cNvSpPr txBox="1"/>
          <p:nvPr/>
        </p:nvSpPr>
        <p:spPr>
          <a:xfrm>
            <a:off x="2267744" y="4940275"/>
            <a:ext cx="15135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latin typeface="Muli" panose="02000503000000000000"/>
              </a:rPr>
              <a:t>Near-field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F7C5AE-4391-F811-6583-E83A6DD13F77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1111239" y="4387446"/>
            <a:ext cx="1156505" cy="791356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8990F57-651E-22BE-C41E-6EDA04FE5C5B}"/>
              </a:ext>
            </a:extLst>
          </p:cNvPr>
          <p:cNvCxnSpPr>
            <a:cxnSpLocks/>
            <a:stCxn id="20" idx="3"/>
            <a:endCxn id="17" idx="3"/>
          </p:cNvCxnSpPr>
          <p:nvPr/>
        </p:nvCxnSpPr>
        <p:spPr>
          <a:xfrm flipV="1">
            <a:off x="3781265" y="4362804"/>
            <a:ext cx="786318" cy="81599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1CFFB05-2510-FB46-5716-9B2AA74CBC9F}"/>
              </a:ext>
            </a:extLst>
          </p:cNvPr>
          <p:cNvSpPr txBox="1"/>
          <p:nvPr/>
        </p:nvSpPr>
        <p:spPr>
          <a:xfrm>
            <a:off x="6508093" y="1517198"/>
            <a:ext cx="16037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Muli" panose="02000503000000000000"/>
              </a:rPr>
              <a:t>Pokémon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702F544-D5C4-6A2A-C8E8-CF85DB839F26}"/>
              </a:ext>
            </a:extLst>
          </p:cNvPr>
          <p:cNvCxnSpPr>
            <a:cxnSpLocks/>
            <a:endCxn id="17" idx="6"/>
          </p:cNvCxnSpPr>
          <p:nvPr/>
        </p:nvCxnSpPr>
        <p:spPr>
          <a:xfrm flipH="1">
            <a:off x="4932292" y="3234235"/>
            <a:ext cx="969716" cy="996392"/>
          </a:xfrm>
          <a:prstGeom prst="straightConnector1">
            <a:avLst/>
          </a:prstGeom>
          <a:ln w="1238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10619E9-6C07-2898-C4CF-DDA9A0586AD5}"/>
              </a:ext>
            </a:extLst>
          </p:cNvPr>
          <p:cNvCxnSpPr>
            <a:cxnSpLocks/>
          </p:cNvCxnSpPr>
          <p:nvPr/>
        </p:nvCxnSpPr>
        <p:spPr>
          <a:xfrm>
            <a:off x="1535135" y="2294871"/>
            <a:ext cx="0" cy="1770928"/>
          </a:xfrm>
          <a:prstGeom prst="straightConnector1">
            <a:avLst/>
          </a:prstGeom>
          <a:ln w="1238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1FC1A44-B17C-8336-5811-F46FEA83E259}"/>
              </a:ext>
            </a:extLst>
          </p:cNvPr>
          <p:cNvCxnSpPr>
            <a:cxnSpLocks/>
          </p:cNvCxnSpPr>
          <p:nvPr/>
        </p:nvCxnSpPr>
        <p:spPr>
          <a:xfrm flipH="1" flipV="1">
            <a:off x="3576882" y="2897296"/>
            <a:ext cx="1007153" cy="113796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0A74FAE-34BD-5205-6314-4EB542F0D027}"/>
              </a:ext>
            </a:extLst>
          </p:cNvPr>
          <p:cNvCxnSpPr>
            <a:cxnSpLocks/>
          </p:cNvCxnSpPr>
          <p:nvPr/>
        </p:nvCxnSpPr>
        <p:spPr>
          <a:xfrm flipH="1" flipV="1">
            <a:off x="3191926" y="3673794"/>
            <a:ext cx="1305260" cy="6180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83A5086-8D61-B39D-797A-779F54CAEC94}"/>
              </a:ext>
            </a:extLst>
          </p:cNvPr>
          <p:cNvSpPr txBox="1"/>
          <p:nvPr/>
        </p:nvSpPr>
        <p:spPr>
          <a:xfrm>
            <a:off x="224894" y="848116"/>
            <a:ext cx="55695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dirty="0">
                <a:latin typeface="Muli" panose="02000503000000000000"/>
              </a:rPr>
              <a:t>S</a:t>
            </a:r>
            <a:r>
              <a:rPr lang="en-GB" sz="2500" dirty="0">
                <a:latin typeface="Muli" panose="02000503000000000000"/>
              </a:rPr>
              <a:t>canning </a:t>
            </a:r>
            <a:r>
              <a:rPr lang="en-GB" sz="2500" b="1" dirty="0">
                <a:latin typeface="Muli" panose="02000503000000000000"/>
              </a:rPr>
              <a:t>N</a:t>
            </a:r>
            <a:r>
              <a:rPr lang="en-GB" sz="2500" dirty="0">
                <a:latin typeface="Muli" panose="02000503000000000000"/>
              </a:rPr>
              <a:t>ear-field </a:t>
            </a:r>
            <a:r>
              <a:rPr lang="en-GB" sz="2500" b="1" dirty="0">
                <a:latin typeface="Muli" panose="02000503000000000000"/>
              </a:rPr>
              <a:t>O</a:t>
            </a:r>
            <a:r>
              <a:rPr lang="en-GB" sz="2500" dirty="0">
                <a:latin typeface="Muli" panose="02000503000000000000"/>
              </a:rPr>
              <a:t>ptical </a:t>
            </a:r>
            <a:r>
              <a:rPr lang="en-GB" sz="2500" b="1" dirty="0">
                <a:latin typeface="Muli" panose="02000503000000000000"/>
              </a:rPr>
              <a:t>M</a:t>
            </a:r>
            <a:r>
              <a:rPr lang="en-GB" sz="2500" dirty="0">
                <a:latin typeface="Muli" panose="02000503000000000000"/>
              </a:rPr>
              <a:t>icroscopy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E9D24C7-324E-D710-C9B7-A91DB0B17D0B}"/>
              </a:ext>
            </a:extLst>
          </p:cNvPr>
          <p:cNvCxnSpPr>
            <a:cxnSpLocks/>
          </p:cNvCxnSpPr>
          <p:nvPr/>
        </p:nvCxnSpPr>
        <p:spPr>
          <a:xfrm>
            <a:off x="115810" y="3607852"/>
            <a:ext cx="1177054" cy="699472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CD37F73-DE8A-2741-3691-EDFFBB612D5C}"/>
              </a:ext>
            </a:extLst>
          </p:cNvPr>
          <p:cNvCxnSpPr>
            <a:cxnSpLocks/>
          </p:cNvCxnSpPr>
          <p:nvPr/>
        </p:nvCxnSpPr>
        <p:spPr>
          <a:xfrm>
            <a:off x="1568647" y="4797152"/>
            <a:ext cx="0" cy="972872"/>
          </a:xfrm>
          <a:prstGeom prst="straightConnector1">
            <a:avLst/>
          </a:prstGeom>
          <a:ln w="1238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4A802C4-0CA9-1E35-A1B4-798B0A4AAC21}"/>
              </a:ext>
            </a:extLst>
          </p:cNvPr>
          <p:cNvSpPr txBox="1"/>
          <p:nvPr/>
        </p:nvSpPr>
        <p:spPr>
          <a:xfrm>
            <a:off x="7956377" y="116632"/>
            <a:ext cx="11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IR-SNOM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253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1332A8E4-8960-8572-B26A-9A875B423067}"/>
              </a:ext>
            </a:extLst>
          </p:cNvPr>
          <p:cNvSpPr/>
          <p:nvPr/>
        </p:nvSpPr>
        <p:spPr bwMode="auto">
          <a:xfrm rot="18933229">
            <a:off x="3203381" y="4086273"/>
            <a:ext cx="1010760" cy="45719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solidFill>
                  <a:srgbClr val="FFC000"/>
                </a:solidFill>
              </a:ln>
              <a:solidFill>
                <a:schemeClr val="tx1"/>
              </a:solidFill>
              <a:effectLst/>
              <a:latin typeface="Skia" pitchFamily="-109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0C05F49-27A1-E9D7-E494-25DC558EF1E3}"/>
              </a:ext>
            </a:extLst>
          </p:cNvPr>
          <p:cNvSpPr/>
          <p:nvPr/>
        </p:nvSpPr>
        <p:spPr bwMode="auto">
          <a:xfrm rot="2733229">
            <a:off x="2334696" y="4102359"/>
            <a:ext cx="896190" cy="45719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solidFill>
                  <a:srgbClr val="FFC000"/>
                </a:solidFill>
              </a:ln>
              <a:solidFill>
                <a:schemeClr val="tx1"/>
              </a:solidFill>
              <a:effectLst/>
              <a:latin typeface="Skia" pitchFamily="-109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2B745-0419-3A2D-7250-B5FAB5427268}"/>
              </a:ext>
            </a:extLst>
          </p:cNvPr>
          <p:cNvGrpSpPr/>
          <p:nvPr/>
        </p:nvGrpSpPr>
        <p:grpSpPr>
          <a:xfrm>
            <a:off x="743409" y="1810580"/>
            <a:ext cx="5124734" cy="3129695"/>
            <a:chOff x="553156" y="1881631"/>
            <a:chExt cx="4120444" cy="331865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FD0E6D37-6BC5-1E9B-1F58-508E9BFA9398}"/>
                </a:ext>
              </a:extLst>
            </p:cNvPr>
            <p:cNvSpPr/>
            <p:nvPr/>
          </p:nvSpPr>
          <p:spPr>
            <a:xfrm rot="5400000">
              <a:off x="1114568" y="2601631"/>
              <a:ext cx="2880000" cy="1440000"/>
            </a:xfrm>
            <a:prstGeom prst="homePlat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AFF724CC-80B7-B260-9313-9EC4F4C077FD}"/>
                </a:ext>
              </a:extLst>
            </p:cNvPr>
            <p:cNvSpPr/>
            <p:nvPr/>
          </p:nvSpPr>
          <p:spPr>
            <a:xfrm rot="5400000">
              <a:off x="1115788" y="2871633"/>
              <a:ext cx="2879999" cy="900000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8DC95FD-ED81-E4E8-AC30-3032F8C51246}"/>
                </a:ext>
              </a:extLst>
            </p:cNvPr>
            <p:cNvGrpSpPr/>
            <p:nvPr/>
          </p:nvGrpSpPr>
          <p:grpSpPr>
            <a:xfrm>
              <a:off x="553156" y="4721943"/>
              <a:ext cx="4120444" cy="478338"/>
              <a:chOff x="553156" y="4721943"/>
              <a:chExt cx="4120444" cy="47833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F93D548-C6A1-8311-30BE-C26254D65F1A}"/>
                  </a:ext>
                </a:extLst>
              </p:cNvPr>
              <p:cNvSpPr/>
              <p:nvPr/>
            </p:nvSpPr>
            <p:spPr>
              <a:xfrm>
                <a:off x="553156" y="4951925"/>
                <a:ext cx="4120444" cy="24835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D20CB7-BEBD-4EF5-0E8E-374299BFD516}"/>
                  </a:ext>
                </a:extLst>
              </p:cNvPr>
              <p:cNvSpPr/>
              <p:nvPr/>
            </p:nvSpPr>
            <p:spPr>
              <a:xfrm>
                <a:off x="857956" y="4721943"/>
                <a:ext cx="3759200" cy="245165"/>
              </a:xfrm>
              <a:custGeom>
                <a:avLst/>
                <a:gdLst>
                  <a:gd name="connsiteX0" fmla="*/ 0 w 3759200"/>
                  <a:gd name="connsiteY0" fmla="*/ 233876 h 245165"/>
                  <a:gd name="connsiteX1" fmla="*/ 79022 w 3759200"/>
                  <a:gd name="connsiteY1" fmla="*/ 120987 h 245165"/>
                  <a:gd name="connsiteX2" fmla="*/ 169333 w 3759200"/>
                  <a:gd name="connsiteY2" fmla="*/ 41965 h 245165"/>
                  <a:gd name="connsiteX3" fmla="*/ 225777 w 3759200"/>
                  <a:gd name="connsiteY3" fmla="*/ 53254 h 245165"/>
                  <a:gd name="connsiteX4" fmla="*/ 293511 w 3759200"/>
                  <a:gd name="connsiteY4" fmla="*/ 98410 h 245165"/>
                  <a:gd name="connsiteX5" fmla="*/ 327377 w 3759200"/>
                  <a:gd name="connsiteY5" fmla="*/ 109698 h 245165"/>
                  <a:gd name="connsiteX6" fmla="*/ 395111 w 3759200"/>
                  <a:gd name="connsiteY6" fmla="*/ 75832 h 245165"/>
                  <a:gd name="connsiteX7" fmla="*/ 485422 w 3759200"/>
                  <a:gd name="connsiteY7" fmla="*/ 53254 h 245165"/>
                  <a:gd name="connsiteX8" fmla="*/ 1388533 w 3759200"/>
                  <a:gd name="connsiteY8" fmla="*/ 120987 h 245165"/>
                  <a:gd name="connsiteX9" fmla="*/ 1422400 w 3759200"/>
                  <a:gd name="connsiteY9" fmla="*/ 132276 h 245165"/>
                  <a:gd name="connsiteX10" fmla="*/ 1478844 w 3759200"/>
                  <a:gd name="connsiteY10" fmla="*/ 166143 h 245165"/>
                  <a:gd name="connsiteX11" fmla="*/ 1648177 w 3759200"/>
                  <a:gd name="connsiteY11" fmla="*/ 154854 h 245165"/>
                  <a:gd name="connsiteX12" fmla="*/ 1715911 w 3759200"/>
                  <a:gd name="connsiteY12" fmla="*/ 143565 h 245165"/>
                  <a:gd name="connsiteX13" fmla="*/ 1772355 w 3759200"/>
                  <a:gd name="connsiteY13" fmla="*/ 120987 h 245165"/>
                  <a:gd name="connsiteX14" fmla="*/ 1907822 w 3759200"/>
                  <a:gd name="connsiteY14" fmla="*/ 98410 h 245165"/>
                  <a:gd name="connsiteX15" fmla="*/ 2190044 w 3759200"/>
                  <a:gd name="connsiteY15" fmla="*/ 154854 h 245165"/>
                  <a:gd name="connsiteX16" fmla="*/ 2280355 w 3759200"/>
                  <a:gd name="connsiteY16" fmla="*/ 188721 h 245165"/>
                  <a:gd name="connsiteX17" fmla="*/ 2585155 w 3759200"/>
                  <a:gd name="connsiteY17" fmla="*/ 177432 h 245165"/>
                  <a:gd name="connsiteX18" fmla="*/ 2652888 w 3759200"/>
                  <a:gd name="connsiteY18" fmla="*/ 143565 h 245165"/>
                  <a:gd name="connsiteX19" fmla="*/ 2799644 w 3759200"/>
                  <a:gd name="connsiteY19" fmla="*/ 87121 h 245165"/>
                  <a:gd name="connsiteX20" fmla="*/ 3352800 w 3759200"/>
                  <a:gd name="connsiteY20" fmla="*/ 53254 h 245165"/>
                  <a:gd name="connsiteX21" fmla="*/ 3386666 w 3759200"/>
                  <a:gd name="connsiteY21" fmla="*/ 87121 h 245165"/>
                  <a:gd name="connsiteX22" fmla="*/ 3431822 w 3759200"/>
                  <a:gd name="connsiteY22" fmla="*/ 98410 h 245165"/>
                  <a:gd name="connsiteX23" fmla="*/ 3510844 w 3759200"/>
                  <a:gd name="connsiteY23" fmla="*/ 154854 h 245165"/>
                  <a:gd name="connsiteX24" fmla="*/ 3623733 w 3759200"/>
                  <a:gd name="connsiteY24" fmla="*/ 211298 h 245165"/>
                  <a:gd name="connsiteX25" fmla="*/ 3657600 w 3759200"/>
                  <a:gd name="connsiteY25" fmla="*/ 233876 h 245165"/>
                  <a:gd name="connsiteX26" fmla="*/ 3759200 w 3759200"/>
                  <a:gd name="connsiteY26" fmla="*/ 245165 h 24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759200" h="245165">
                    <a:moveTo>
                      <a:pt x="0" y="233876"/>
                    </a:moveTo>
                    <a:cubicBezTo>
                      <a:pt x="17021" y="208345"/>
                      <a:pt x="55619" y="147734"/>
                      <a:pt x="79022" y="120987"/>
                    </a:cubicBezTo>
                    <a:cubicBezTo>
                      <a:pt x="116223" y="78471"/>
                      <a:pt x="125938" y="74511"/>
                      <a:pt x="169333" y="41965"/>
                    </a:cubicBezTo>
                    <a:cubicBezTo>
                      <a:pt x="188148" y="45728"/>
                      <a:pt x="208310" y="45314"/>
                      <a:pt x="225777" y="53254"/>
                    </a:cubicBezTo>
                    <a:cubicBezTo>
                      <a:pt x="250480" y="64483"/>
                      <a:pt x="269790" y="85232"/>
                      <a:pt x="293511" y="98410"/>
                    </a:cubicBezTo>
                    <a:cubicBezTo>
                      <a:pt x="303913" y="104189"/>
                      <a:pt x="316088" y="105935"/>
                      <a:pt x="327377" y="109698"/>
                    </a:cubicBezTo>
                    <a:cubicBezTo>
                      <a:pt x="349955" y="98409"/>
                      <a:pt x="371339" y="84322"/>
                      <a:pt x="395111" y="75832"/>
                    </a:cubicBezTo>
                    <a:cubicBezTo>
                      <a:pt x="424333" y="65396"/>
                      <a:pt x="485422" y="53254"/>
                      <a:pt x="485422" y="53254"/>
                    </a:cubicBezTo>
                    <a:cubicBezTo>
                      <a:pt x="1088058" y="83386"/>
                      <a:pt x="787019" y="60836"/>
                      <a:pt x="1388533" y="120987"/>
                    </a:cubicBezTo>
                    <a:cubicBezTo>
                      <a:pt x="1399822" y="124750"/>
                      <a:pt x="1411757" y="126954"/>
                      <a:pt x="1422400" y="132276"/>
                    </a:cubicBezTo>
                    <a:cubicBezTo>
                      <a:pt x="1442025" y="142089"/>
                      <a:pt x="1457011" y="163960"/>
                      <a:pt x="1478844" y="166143"/>
                    </a:cubicBezTo>
                    <a:cubicBezTo>
                      <a:pt x="1535133" y="171772"/>
                      <a:pt x="1591733" y="158617"/>
                      <a:pt x="1648177" y="154854"/>
                    </a:cubicBezTo>
                    <a:cubicBezTo>
                      <a:pt x="1670755" y="151091"/>
                      <a:pt x="1693828" y="149588"/>
                      <a:pt x="1715911" y="143565"/>
                    </a:cubicBezTo>
                    <a:cubicBezTo>
                      <a:pt x="1735461" y="138233"/>
                      <a:pt x="1752630" y="125628"/>
                      <a:pt x="1772355" y="120987"/>
                    </a:cubicBezTo>
                    <a:cubicBezTo>
                      <a:pt x="1816917" y="110502"/>
                      <a:pt x="1862666" y="105936"/>
                      <a:pt x="1907822" y="98410"/>
                    </a:cubicBezTo>
                    <a:cubicBezTo>
                      <a:pt x="2021542" y="60502"/>
                      <a:pt x="1941398" y="80260"/>
                      <a:pt x="2190044" y="154854"/>
                    </a:cubicBezTo>
                    <a:cubicBezTo>
                      <a:pt x="2220839" y="164092"/>
                      <a:pt x="2250251" y="177432"/>
                      <a:pt x="2280355" y="188721"/>
                    </a:cubicBezTo>
                    <a:cubicBezTo>
                      <a:pt x="2381955" y="184958"/>
                      <a:pt x="2484224" y="189666"/>
                      <a:pt x="2585155" y="177432"/>
                    </a:cubicBezTo>
                    <a:cubicBezTo>
                      <a:pt x="2610214" y="174394"/>
                      <a:pt x="2629623" y="153361"/>
                      <a:pt x="2652888" y="143565"/>
                    </a:cubicBezTo>
                    <a:cubicBezTo>
                      <a:pt x="2701193" y="123226"/>
                      <a:pt x="2799644" y="87121"/>
                      <a:pt x="2799644" y="87121"/>
                    </a:cubicBezTo>
                    <a:cubicBezTo>
                      <a:pt x="2980070" y="-57222"/>
                      <a:pt x="2868703" y="12054"/>
                      <a:pt x="3352800" y="53254"/>
                    </a:cubicBezTo>
                    <a:cubicBezTo>
                      <a:pt x="3368707" y="54608"/>
                      <a:pt x="3372805" y="79200"/>
                      <a:pt x="3386666" y="87121"/>
                    </a:cubicBezTo>
                    <a:cubicBezTo>
                      <a:pt x="3400137" y="94819"/>
                      <a:pt x="3416770" y="94647"/>
                      <a:pt x="3431822" y="98410"/>
                    </a:cubicBezTo>
                    <a:cubicBezTo>
                      <a:pt x="3458163" y="117225"/>
                      <a:pt x="3482943" y="138442"/>
                      <a:pt x="3510844" y="154854"/>
                    </a:cubicBezTo>
                    <a:cubicBezTo>
                      <a:pt x="3547107" y="176185"/>
                      <a:pt x="3588728" y="187961"/>
                      <a:pt x="3623733" y="211298"/>
                    </a:cubicBezTo>
                    <a:cubicBezTo>
                      <a:pt x="3635022" y="218824"/>
                      <a:pt x="3644437" y="230585"/>
                      <a:pt x="3657600" y="233876"/>
                    </a:cubicBezTo>
                    <a:cubicBezTo>
                      <a:pt x="3690658" y="242140"/>
                      <a:pt x="3759200" y="245165"/>
                      <a:pt x="3759200" y="245165"/>
                    </a:cubicBezTo>
                  </a:path>
                </a:pathLst>
              </a:custGeom>
              <a:solidFill>
                <a:srgbClr val="FF3399"/>
              </a:solidFill>
              <a:ln w="9525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D5764EC-70C2-76D1-1C28-5DD1C2BD2AB3}"/>
                </a:ext>
              </a:extLst>
            </p:cNvPr>
            <p:cNvSpPr/>
            <p:nvPr/>
          </p:nvSpPr>
          <p:spPr>
            <a:xfrm>
              <a:off x="2415631" y="4462568"/>
              <a:ext cx="278966" cy="529046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78340B7-74D4-734F-A246-98A3307D04D1}"/>
              </a:ext>
            </a:extLst>
          </p:cNvPr>
          <p:cNvSpPr txBox="1"/>
          <p:nvPr/>
        </p:nvSpPr>
        <p:spPr>
          <a:xfrm>
            <a:off x="3954318" y="5276526"/>
            <a:ext cx="15778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latin typeface="Muli" panose="02000503000000000000"/>
              </a:rPr>
              <a:t>Near-field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F7C5AE-4391-F811-6583-E83A6DD13F77}"/>
              </a:ext>
            </a:extLst>
          </p:cNvPr>
          <p:cNvCxnSpPr>
            <a:cxnSpLocks/>
          </p:cNvCxnSpPr>
          <p:nvPr/>
        </p:nvCxnSpPr>
        <p:spPr>
          <a:xfrm flipH="1" flipV="1">
            <a:off x="3362857" y="4588695"/>
            <a:ext cx="1270445" cy="723937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10619E9-6C07-2898-C4CF-DDA9A0586AD5}"/>
              </a:ext>
            </a:extLst>
          </p:cNvPr>
          <p:cNvCxnSpPr>
            <a:cxnSpLocks/>
          </p:cNvCxnSpPr>
          <p:nvPr/>
        </p:nvCxnSpPr>
        <p:spPr>
          <a:xfrm>
            <a:off x="3240647" y="2163114"/>
            <a:ext cx="1" cy="1747210"/>
          </a:xfrm>
          <a:prstGeom prst="straightConnector1">
            <a:avLst/>
          </a:prstGeom>
          <a:ln w="1238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5F9927F-0D58-20DF-186E-827D1A96484F}"/>
              </a:ext>
            </a:extLst>
          </p:cNvPr>
          <p:cNvCxnSpPr>
            <a:cxnSpLocks/>
          </p:cNvCxnSpPr>
          <p:nvPr/>
        </p:nvCxnSpPr>
        <p:spPr>
          <a:xfrm>
            <a:off x="1572252" y="3738926"/>
            <a:ext cx="1177054" cy="699472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A90BC9-2ED5-2190-689D-5ABF78B133AC}"/>
              </a:ext>
            </a:extLst>
          </p:cNvPr>
          <p:cNvCxnSpPr>
            <a:cxnSpLocks/>
          </p:cNvCxnSpPr>
          <p:nvPr/>
        </p:nvCxnSpPr>
        <p:spPr>
          <a:xfrm>
            <a:off x="3229260" y="4976835"/>
            <a:ext cx="0" cy="972872"/>
          </a:xfrm>
          <a:prstGeom prst="straightConnector1">
            <a:avLst/>
          </a:prstGeom>
          <a:ln w="1238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1E58A6A-777E-5CB3-D7C7-8EE70958608C}"/>
              </a:ext>
            </a:extLst>
          </p:cNvPr>
          <p:cNvSpPr txBox="1"/>
          <p:nvPr/>
        </p:nvSpPr>
        <p:spPr>
          <a:xfrm>
            <a:off x="224894" y="848116"/>
            <a:ext cx="66513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Muli" panose="02000503000000000000"/>
              </a:rPr>
              <a:t>Aperture </a:t>
            </a:r>
            <a:r>
              <a:rPr lang="en-GB" sz="2500" b="1" dirty="0">
                <a:latin typeface="Muli" panose="02000503000000000000"/>
              </a:rPr>
              <a:t>S</a:t>
            </a:r>
            <a:r>
              <a:rPr lang="en-GB" sz="2500" dirty="0">
                <a:latin typeface="Muli" panose="02000503000000000000"/>
              </a:rPr>
              <a:t>canning </a:t>
            </a:r>
            <a:r>
              <a:rPr lang="en-GB" sz="2500" b="1" dirty="0">
                <a:latin typeface="Muli" panose="02000503000000000000"/>
              </a:rPr>
              <a:t>N</a:t>
            </a:r>
            <a:r>
              <a:rPr lang="en-GB" sz="2500" dirty="0">
                <a:latin typeface="Muli" panose="02000503000000000000"/>
              </a:rPr>
              <a:t>ear-field </a:t>
            </a:r>
            <a:r>
              <a:rPr lang="en-GB" sz="2500" b="1" dirty="0">
                <a:latin typeface="Muli" panose="02000503000000000000"/>
              </a:rPr>
              <a:t>O</a:t>
            </a:r>
            <a:r>
              <a:rPr lang="en-GB" sz="2500" dirty="0">
                <a:latin typeface="Muli" panose="02000503000000000000"/>
              </a:rPr>
              <a:t>ptical </a:t>
            </a:r>
            <a:r>
              <a:rPr lang="en-GB" sz="2500" b="1" dirty="0">
                <a:latin typeface="Muli" panose="02000503000000000000"/>
              </a:rPr>
              <a:t>M</a:t>
            </a:r>
            <a:r>
              <a:rPr lang="en-GB" sz="2500" dirty="0">
                <a:latin typeface="Muli" panose="02000503000000000000"/>
              </a:rPr>
              <a:t>icroscopy</a:t>
            </a:r>
          </a:p>
        </p:txBody>
      </p:sp>
      <p:pic>
        <p:nvPicPr>
          <p:cNvPr id="62" name="Picture 61" descr="Tip.jpg">
            <a:extLst>
              <a:ext uri="{FF2B5EF4-FFF2-40B4-BE49-F238E27FC236}">
                <a16:creationId xmlns:a16="http://schemas.microsoft.com/office/drawing/2014/main" id="{8E62FDBF-7D92-3B4C-D498-E8C321CDB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62" b="17114"/>
          <a:stretch/>
        </p:blipFill>
        <p:spPr>
          <a:xfrm rot="5400000">
            <a:off x="5778708" y="2258237"/>
            <a:ext cx="2413707" cy="151475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3AAC2AA-470E-EA05-52C8-9D85A6B35BCF}"/>
              </a:ext>
            </a:extLst>
          </p:cNvPr>
          <p:cNvSpPr txBox="1"/>
          <p:nvPr/>
        </p:nvSpPr>
        <p:spPr>
          <a:xfrm>
            <a:off x="7956377" y="116632"/>
            <a:ext cx="11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IR-SNOM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237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B3AAC2AA-470E-EA05-52C8-9D85A6B35BCF}"/>
              </a:ext>
            </a:extLst>
          </p:cNvPr>
          <p:cNvSpPr txBox="1"/>
          <p:nvPr/>
        </p:nvSpPr>
        <p:spPr>
          <a:xfrm>
            <a:off x="7956377" y="116632"/>
            <a:ext cx="11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IR-SNOM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graph of a normalized signal&#10;&#10;Description automatically generated with medium confidence">
            <a:extLst>
              <a:ext uri="{FF2B5EF4-FFF2-40B4-BE49-F238E27FC236}">
                <a16:creationId xmlns:a16="http://schemas.microsoft.com/office/drawing/2014/main" id="{66E155D4-436E-2E20-983A-1642575C4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33" y="861696"/>
            <a:ext cx="3741878" cy="46183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ABE6D3-CF2E-1722-BE07-503ED65C0A29}"/>
              </a:ext>
            </a:extLst>
          </p:cNvPr>
          <p:cNvSpPr txBox="1"/>
          <p:nvPr/>
        </p:nvSpPr>
        <p:spPr>
          <a:xfrm>
            <a:off x="107504" y="5480081"/>
            <a:ext cx="5061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Ingham et. al.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Biomed. Phys. Eng. Express 4 (2018) 025011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D2E7D5-1F02-6787-44BB-00EA72C83B7C}"/>
              </a:ext>
            </a:extLst>
          </p:cNvPr>
          <p:cNvSpPr txBox="1"/>
          <p:nvPr/>
        </p:nvSpPr>
        <p:spPr>
          <a:xfrm>
            <a:off x="323528" y="1484784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SNOM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@1242 cm</a:t>
            </a:r>
            <a:r>
              <a:rPr lang="en-GB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3E9DBA-31E0-492C-7840-DFC368D90F41}"/>
              </a:ext>
            </a:extLst>
          </p:cNvPr>
          <p:cNvSpPr txBox="1"/>
          <p:nvPr/>
        </p:nvSpPr>
        <p:spPr>
          <a:xfrm>
            <a:off x="270985" y="4005064"/>
            <a:ext cx="1327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FTIR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@1242 cm</a:t>
            </a:r>
            <a:r>
              <a:rPr lang="en-GB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</a:p>
        </p:txBody>
      </p:sp>
      <p:pic>
        <p:nvPicPr>
          <p:cNvPr id="15" name="Picture 1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A79779C-83AF-25D1-BF58-073AFA798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9"/>
          <a:stretch/>
        </p:blipFill>
        <p:spPr>
          <a:xfrm>
            <a:off x="5868144" y="733355"/>
            <a:ext cx="2050623" cy="53912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99025B-6CBB-2DDF-B365-89F7F961207D}"/>
              </a:ext>
            </a:extLst>
          </p:cNvPr>
          <p:cNvSpPr txBox="1"/>
          <p:nvPr/>
        </p:nvSpPr>
        <p:spPr>
          <a:xfrm>
            <a:off x="5169285" y="6021288"/>
            <a:ext cx="3658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Ellis et. al.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Analyst, 2021, 146, 4895–4904</a:t>
            </a:r>
          </a:p>
        </p:txBody>
      </p:sp>
    </p:spTree>
    <p:extLst>
      <p:ext uri="{BB962C8B-B14F-4D97-AF65-F5344CB8AC3E}">
        <p14:creationId xmlns:p14="http://schemas.microsoft.com/office/powerpoint/2010/main" val="2923753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B3AAC2AA-470E-EA05-52C8-9D85A6B35BCF}"/>
              </a:ext>
            </a:extLst>
          </p:cNvPr>
          <p:cNvSpPr txBox="1"/>
          <p:nvPr/>
        </p:nvSpPr>
        <p:spPr>
          <a:xfrm>
            <a:off x="7956377" y="116632"/>
            <a:ext cx="11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IR-SNOM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BE6D3-CF2E-1722-BE07-503ED65C0A29}"/>
              </a:ext>
            </a:extLst>
          </p:cNvPr>
          <p:cNvSpPr txBox="1"/>
          <p:nvPr/>
        </p:nvSpPr>
        <p:spPr>
          <a:xfrm>
            <a:off x="3995936" y="5924019"/>
            <a:ext cx="5061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Ingham et. al.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Biomed. Phys. Eng. Express 5 (2019) 015009</a:t>
            </a:r>
          </a:p>
        </p:txBody>
      </p:sp>
      <p:pic>
        <p:nvPicPr>
          <p:cNvPr id="4" name="Picture 3" descr="A close-up of a red and yellow image&#10;&#10;Description automatically generated">
            <a:extLst>
              <a:ext uri="{FF2B5EF4-FFF2-40B4-BE49-F238E27FC236}">
                <a16:creationId xmlns:a16="http://schemas.microsoft.com/office/drawing/2014/main" id="{8B78CD97-0C21-5F19-8DBA-6C5412F24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962" y="908720"/>
            <a:ext cx="3930370" cy="4797919"/>
          </a:xfrm>
          <a:prstGeom prst="rect">
            <a:avLst/>
          </a:prstGeom>
        </p:spPr>
      </p:pic>
      <p:pic>
        <p:nvPicPr>
          <p:cNvPr id="6" name="Picture 5" descr="A collage of images of a fire&#10;&#10;Description automatically generated">
            <a:extLst>
              <a:ext uri="{FF2B5EF4-FFF2-40B4-BE49-F238E27FC236}">
                <a16:creationId xmlns:a16="http://schemas.microsoft.com/office/drawing/2014/main" id="{ACB5F797-5E28-02E7-E429-DF6D13B42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08720"/>
            <a:ext cx="4553126" cy="479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8664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0000"/>
      </a:hlink>
      <a:folHlink>
        <a:srgbClr val="99CC00"/>
      </a:folHlink>
    </a:clrScheme>
    <a:fontScheme name="Blank Presentation">
      <a:majorFont>
        <a:latin typeface="Ski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kia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kia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o UoL logo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0000"/>
      </a:hlink>
      <a:folHlink>
        <a:srgbClr val="99CC00"/>
      </a:folHlink>
    </a:clrScheme>
    <a:fontScheme name="Blank Presentation">
      <a:majorFont>
        <a:latin typeface="Ski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kia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kia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5CA072CEEC80499FC369B7CA8027BD" ma:contentTypeVersion="19" ma:contentTypeDescription="Create a new document." ma:contentTypeScope="" ma:versionID="b76e67c99c5c6a911df34e0e790162c0">
  <xsd:schema xmlns:xsd="http://www.w3.org/2001/XMLSchema" xmlns:xs="http://www.w3.org/2001/XMLSchema" xmlns:p="http://schemas.microsoft.com/office/2006/metadata/properties" xmlns:ns1="http://schemas.microsoft.com/sharepoint/v3" xmlns:ns2="0cde2f4a-9710-4063-bdde-10d0437108f9" xmlns:ns3="97b6b158-878f-4ba7-889c-0a6b72874be7" targetNamespace="http://schemas.microsoft.com/office/2006/metadata/properties" ma:root="true" ma:fieldsID="3cd37be4efc054601d29cf3ecd9b65fc" ns1:_="" ns2:_="" ns3:_="">
    <xsd:import namespace="http://schemas.microsoft.com/sharepoint/v3"/>
    <xsd:import namespace="0cde2f4a-9710-4063-bdde-10d0437108f9"/>
    <xsd:import namespace="97b6b158-878f-4ba7-889c-0a6b72874b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de2f4a-9710-4063-bdde-10d0437108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934dc9b-ab1a-41a2-b836-343a6a10a9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6b158-878f-4ba7-889c-0a6b72874be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417c3a1e-57af-4b02-ac00-3931450674b1}" ma:internalName="TaxCatchAll" ma:showField="CatchAllData" ma:web="97b6b158-878f-4ba7-889c-0a6b72874b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0cde2f4a-9710-4063-bdde-10d0437108f9">
      <Terms xmlns="http://schemas.microsoft.com/office/infopath/2007/PartnerControls"/>
    </lcf76f155ced4ddcb4097134ff3c332f>
    <TaxCatchAll xmlns="97b6b158-878f-4ba7-889c-0a6b72874be7" xsi:nil="true"/>
  </documentManagement>
</p:properties>
</file>

<file path=customXml/itemProps1.xml><?xml version="1.0" encoding="utf-8"?>
<ds:datastoreItem xmlns:ds="http://schemas.openxmlformats.org/officeDocument/2006/customXml" ds:itemID="{1895B5D4-0BA6-4057-A07D-35504C1E8B36}"/>
</file>

<file path=customXml/itemProps2.xml><?xml version="1.0" encoding="utf-8"?>
<ds:datastoreItem xmlns:ds="http://schemas.openxmlformats.org/officeDocument/2006/customXml" ds:itemID="{0B1F58D8-09E2-4875-AE37-ECA184670709}"/>
</file>

<file path=customXml/itemProps3.xml><?xml version="1.0" encoding="utf-8"?>
<ds:datastoreItem xmlns:ds="http://schemas.openxmlformats.org/officeDocument/2006/customXml" ds:itemID="{81318B13-ACBA-4C43-9D6C-3C2E10505D4F}"/>
</file>

<file path=docProps/app.xml><?xml version="1.0" encoding="utf-8"?>
<Properties xmlns="http://schemas.openxmlformats.org/officeDocument/2006/extended-properties" xmlns:vt="http://schemas.openxmlformats.org/officeDocument/2006/docPropsVTypes">
  <TotalTime>6625</TotalTime>
  <Words>556</Words>
  <Application>Microsoft Office PowerPoint</Application>
  <PresentationFormat>On-screen Show (4:3)</PresentationFormat>
  <Paragraphs>120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ＭＳ Ｐゴシック</vt:lpstr>
      <vt:lpstr>Arial</vt:lpstr>
      <vt:lpstr>Calibri</vt:lpstr>
      <vt:lpstr>Muli</vt:lpstr>
      <vt:lpstr>Skia</vt:lpstr>
      <vt:lpstr>Source Sans Pro</vt:lpstr>
      <vt:lpstr>Times</vt:lpstr>
      <vt:lpstr>Verdana</vt:lpstr>
      <vt:lpstr>Blank Presentation</vt:lpstr>
      <vt:lpstr>No UoL logo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Liverpool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Stars Tick</dc:title>
  <dc:subject/>
  <dc:creator>Steve Barrett</dc:creator>
  <cp:keywords/>
  <dc:description/>
  <cp:lastModifiedBy>James Ingham</cp:lastModifiedBy>
  <cp:revision>585</cp:revision>
  <cp:lastPrinted>2023-05-11T10:25:05Z</cp:lastPrinted>
  <dcterms:created xsi:type="dcterms:W3CDTF">2011-02-21T17:11:15Z</dcterms:created>
  <dcterms:modified xsi:type="dcterms:W3CDTF">2023-10-24T11:28:01Z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0x0101008C5CA072CEEC80499FC369B7CA8027BD</vt:lpwstr>
  </property>
</Properties>
</file>