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20"/>
  </p:notesMasterIdLst>
  <p:handoutMasterIdLst>
    <p:handoutMasterId r:id="rId21"/>
  </p:handoutMasterIdLst>
  <p:sldIdLst>
    <p:sldId id="256" r:id="rId8"/>
    <p:sldId id="257" r:id="rId9"/>
    <p:sldId id="258" r:id="rId10"/>
    <p:sldId id="272" r:id="rId11"/>
    <p:sldId id="264" r:id="rId12"/>
    <p:sldId id="263" r:id="rId13"/>
    <p:sldId id="269" r:id="rId14"/>
    <p:sldId id="270" r:id="rId15"/>
    <p:sldId id="273" r:id="rId16"/>
    <p:sldId id="268" r:id="rId17"/>
    <p:sldId id="271" r:id="rId18"/>
    <p:sldId id="274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B3E0F-9B74-419D-AAB2-923CADF9FC2B}" v="34" dt="2024-01-09T18:07:44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014" autoAdjust="0"/>
  </p:normalViewPr>
  <p:slideViewPr>
    <p:cSldViewPr snapToGrid="0">
      <p:cViewPr varScale="1">
        <p:scale>
          <a:sx n="59" d="100"/>
          <a:sy n="59" d="100"/>
        </p:scale>
        <p:origin x="13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k, Bradley (STFC,RAL,ISIS)" userId="451a0920-fa50-4175-8fef-a9387c614667" providerId="ADAL" clId="{C93B3E0F-9B74-419D-AAB2-923CADF9FC2B}"/>
    <pc:docChg chg="undo custSel addSld delSld modSld sldOrd">
      <pc:chgData name="Kirk, Bradley (STFC,RAL,ISIS)" userId="451a0920-fa50-4175-8fef-a9387c614667" providerId="ADAL" clId="{C93B3E0F-9B74-419D-AAB2-923CADF9FC2B}" dt="2024-01-09T18:12:43.709" v="1906" actId="20577"/>
      <pc:docMkLst>
        <pc:docMk/>
      </pc:docMkLst>
      <pc:sldChg chg="modSp mod">
        <pc:chgData name="Kirk, Bradley (STFC,RAL,ISIS)" userId="451a0920-fa50-4175-8fef-a9387c614667" providerId="ADAL" clId="{C93B3E0F-9B74-419D-AAB2-923CADF9FC2B}" dt="2024-01-09T13:25:23.497" v="56" actId="20577"/>
        <pc:sldMkLst>
          <pc:docMk/>
          <pc:sldMk cId="1481826788" sldId="256"/>
        </pc:sldMkLst>
        <pc:spChg chg="mod">
          <ac:chgData name="Kirk, Bradley (STFC,RAL,ISIS)" userId="451a0920-fa50-4175-8fef-a9387c614667" providerId="ADAL" clId="{C93B3E0F-9B74-419D-AAB2-923CADF9FC2B}" dt="2024-01-09T13:25:23.497" v="56" actId="20577"/>
          <ac:spMkLst>
            <pc:docMk/>
            <pc:sldMk cId="1481826788" sldId="256"/>
            <ac:spMk id="2" creationId="{B39B5CD0-94BB-02A9-D0D6-755513A2911E}"/>
          </ac:spMkLst>
        </pc:spChg>
        <pc:spChg chg="mod">
          <ac:chgData name="Kirk, Bradley (STFC,RAL,ISIS)" userId="451a0920-fa50-4175-8fef-a9387c614667" providerId="ADAL" clId="{C93B3E0F-9B74-419D-AAB2-923CADF9FC2B}" dt="2024-01-09T13:24:47.603" v="40" actId="20577"/>
          <ac:spMkLst>
            <pc:docMk/>
            <pc:sldMk cId="1481826788" sldId="256"/>
            <ac:spMk id="3" creationId="{15A80B9D-A009-468E-DD38-1C459E82E2B8}"/>
          </ac:spMkLst>
        </pc:spChg>
        <pc:spChg chg="mod">
          <ac:chgData name="Kirk, Bradley (STFC,RAL,ISIS)" userId="451a0920-fa50-4175-8fef-a9387c614667" providerId="ADAL" clId="{C93B3E0F-9B74-419D-AAB2-923CADF9FC2B}" dt="2024-01-09T13:24:58.370" v="50" actId="20577"/>
          <ac:spMkLst>
            <pc:docMk/>
            <pc:sldMk cId="1481826788" sldId="256"/>
            <ac:spMk id="5" creationId="{F4CC80D5-0EB8-807C-B0E7-140CDCF28F4C}"/>
          </ac:spMkLst>
        </pc:spChg>
      </pc:sldChg>
      <pc:sldChg chg="addSp modSp mod">
        <pc:chgData name="Kirk, Bradley (STFC,RAL,ISIS)" userId="451a0920-fa50-4175-8fef-a9387c614667" providerId="ADAL" clId="{C93B3E0F-9B74-419D-AAB2-923CADF9FC2B}" dt="2024-01-09T18:12:43.709" v="1906" actId="20577"/>
        <pc:sldMkLst>
          <pc:docMk/>
          <pc:sldMk cId="583982086" sldId="257"/>
        </pc:sldMkLst>
        <pc:spChg chg="add mod">
          <ac:chgData name="Kirk, Bradley (STFC,RAL,ISIS)" userId="451a0920-fa50-4175-8fef-a9387c614667" providerId="ADAL" clId="{C93B3E0F-9B74-419D-AAB2-923CADF9FC2B}" dt="2024-01-09T17:29:19.500" v="799" actId="20577"/>
          <ac:spMkLst>
            <pc:docMk/>
            <pc:sldMk cId="583982086" sldId="257"/>
            <ac:spMk id="2" creationId="{08311CFE-027D-3116-A573-638E7039194C}"/>
          </ac:spMkLst>
        </pc:spChg>
        <pc:spChg chg="add mod">
          <ac:chgData name="Kirk, Bradley (STFC,RAL,ISIS)" userId="451a0920-fa50-4175-8fef-a9387c614667" providerId="ADAL" clId="{C93B3E0F-9B74-419D-AAB2-923CADF9FC2B}" dt="2024-01-09T17:31:33.152" v="981" actId="6549"/>
          <ac:spMkLst>
            <pc:docMk/>
            <pc:sldMk cId="583982086" sldId="257"/>
            <ac:spMk id="3" creationId="{8DE65ACD-3E29-983E-EBFE-9137D72A1FEF}"/>
          </ac:spMkLst>
        </pc:spChg>
        <pc:spChg chg="add mod">
          <ac:chgData name="Kirk, Bradley (STFC,RAL,ISIS)" userId="451a0920-fa50-4175-8fef-a9387c614667" providerId="ADAL" clId="{C93B3E0F-9B74-419D-AAB2-923CADF9FC2B}" dt="2024-01-09T18:12:43.709" v="1906" actId="20577"/>
          <ac:spMkLst>
            <pc:docMk/>
            <pc:sldMk cId="583982086" sldId="257"/>
            <ac:spMk id="4" creationId="{008B933C-AB37-0A5F-34C4-010183E57B86}"/>
          </ac:spMkLst>
        </pc:spChg>
      </pc:sldChg>
      <pc:sldChg chg="addSp delSp modSp mod setBg modNotesTx">
        <pc:chgData name="Kirk, Bradley (STFC,RAL,ISIS)" userId="451a0920-fa50-4175-8fef-a9387c614667" providerId="ADAL" clId="{C93B3E0F-9B74-419D-AAB2-923CADF9FC2B}" dt="2024-01-09T17:38:40.515" v="1252" actId="20577"/>
        <pc:sldMkLst>
          <pc:docMk/>
          <pc:sldMk cId="3699373884" sldId="258"/>
        </pc:sldMkLst>
        <pc:spChg chg="add mod">
          <ac:chgData name="Kirk, Bradley (STFC,RAL,ISIS)" userId="451a0920-fa50-4175-8fef-a9387c614667" providerId="ADAL" clId="{C93B3E0F-9B74-419D-AAB2-923CADF9FC2B}" dt="2024-01-09T13:28:41.724" v="136" actId="20577"/>
          <ac:spMkLst>
            <pc:docMk/>
            <pc:sldMk cId="3699373884" sldId="258"/>
            <ac:spMk id="4" creationId="{5F239635-A714-F71E-3FC6-17058A66527D}"/>
          </ac:spMkLst>
        </pc:spChg>
        <pc:spChg chg="add del mod">
          <ac:chgData name="Kirk, Bradley (STFC,RAL,ISIS)" userId="451a0920-fa50-4175-8fef-a9387c614667" providerId="ADAL" clId="{C93B3E0F-9B74-419D-AAB2-923CADF9FC2B}" dt="2024-01-09T13:29:13.487" v="142"/>
          <ac:spMkLst>
            <pc:docMk/>
            <pc:sldMk cId="3699373884" sldId="258"/>
            <ac:spMk id="5" creationId="{0283A362-32F5-C0BC-7F02-F21E96F23968}"/>
          </ac:spMkLst>
        </pc:spChg>
        <pc:spChg chg="add mod">
          <ac:chgData name="Kirk, Bradley (STFC,RAL,ISIS)" userId="451a0920-fa50-4175-8fef-a9387c614667" providerId="ADAL" clId="{C93B3E0F-9B74-419D-AAB2-923CADF9FC2B}" dt="2024-01-09T13:31:57.361" v="180" actId="1076"/>
          <ac:spMkLst>
            <pc:docMk/>
            <pc:sldMk cId="3699373884" sldId="258"/>
            <ac:spMk id="6" creationId="{1153F29C-92A1-EA32-F320-C69FC61BCC31}"/>
          </ac:spMkLst>
        </pc:spChg>
        <pc:spChg chg="add mod">
          <ac:chgData name="Kirk, Bradley (STFC,RAL,ISIS)" userId="451a0920-fa50-4175-8fef-a9387c614667" providerId="ADAL" clId="{C93B3E0F-9B74-419D-AAB2-923CADF9FC2B}" dt="2024-01-09T13:32:09.253" v="184" actId="20577"/>
          <ac:spMkLst>
            <pc:docMk/>
            <pc:sldMk cId="3699373884" sldId="258"/>
            <ac:spMk id="7" creationId="{4E15592D-2C68-3BC9-8FC5-5D2FEF77617A}"/>
          </ac:spMkLst>
        </pc:spChg>
        <pc:spChg chg="add del">
          <ac:chgData name="Kirk, Bradley (STFC,RAL,ISIS)" userId="451a0920-fa50-4175-8fef-a9387c614667" providerId="ADAL" clId="{C93B3E0F-9B74-419D-AAB2-923CADF9FC2B}" dt="2024-01-09T13:26:38.419" v="62" actId="26606"/>
          <ac:spMkLst>
            <pc:docMk/>
            <pc:sldMk cId="3699373884" sldId="258"/>
            <ac:spMk id="8" creationId="{42A4FC2C-047E-45A5-965D-8E1E3BF09BC6}"/>
          </ac:spMkLst>
        </pc:spChg>
        <pc:picChg chg="add mod modCrop">
          <ac:chgData name="Kirk, Bradley (STFC,RAL,ISIS)" userId="451a0920-fa50-4175-8fef-a9387c614667" providerId="ADAL" clId="{C93B3E0F-9B74-419D-AAB2-923CADF9FC2B}" dt="2024-01-09T13:31:12.878" v="168" actId="1076"/>
          <ac:picMkLst>
            <pc:docMk/>
            <pc:sldMk cId="3699373884" sldId="258"/>
            <ac:picMk id="3" creationId="{9E7671A0-C718-7B5A-BEFC-000EC337B527}"/>
          </ac:picMkLst>
        </pc:picChg>
      </pc:sldChg>
      <pc:sldChg chg="addSp modSp add del">
        <pc:chgData name="Kirk, Bradley (STFC,RAL,ISIS)" userId="451a0920-fa50-4175-8fef-a9387c614667" providerId="ADAL" clId="{C93B3E0F-9B74-419D-AAB2-923CADF9FC2B}" dt="2024-01-09T13:29:20.998" v="147" actId="47"/>
        <pc:sldMkLst>
          <pc:docMk/>
          <pc:sldMk cId="67218123" sldId="259"/>
        </pc:sldMkLst>
        <pc:spChg chg="add mod">
          <ac:chgData name="Kirk, Bradley (STFC,RAL,ISIS)" userId="451a0920-fa50-4175-8fef-a9387c614667" providerId="ADAL" clId="{C93B3E0F-9B74-419D-AAB2-923CADF9FC2B}" dt="2024-01-09T13:27:45.375" v="73"/>
          <ac:spMkLst>
            <pc:docMk/>
            <pc:sldMk cId="67218123" sldId="259"/>
            <ac:spMk id="2" creationId="{B9B0E002-B38E-9730-1201-4F32E046DD44}"/>
          </ac:spMkLst>
        </pc:spChg>
      </pc:sldChg>
      <pc:sldChg chg="addSp modSp add del">
        <pc:chgData name="Kirk, Bradley (STFC,RAL,ISIS)" userId="451a0920-fa50-4175-8fef-a9387c614667" providerId="ADAL" clId="{C93B3E0F-9B74-419D-AAB2-923CADF9FC2B}" dt="2024-01-09T13:29:21.737" v="148" actId="47"/>
        <pc:sldMkLst>
          <pc:docMk/>
          <pc:sldMk cId="3134974844" sldId="260"/>
        </pc:sldMkLst>
        <pc:spChg chg="add mod">
          <ac:chgData name="Kirk, Bradley (STFC,RAL,ISIS)" userId="451a0920-fa50-4175-8fef-a9387c614667" providerId="ADAL" clId="{C93B3E0F-9B74-419D-AAB2-923CADF9FC2B}" dt="2024-01-09T13:27:46.731" v="74"/>
          <ac:spMkLst>
            <pc:docMk/>
            <pc:sldMk cId="3134974844" sldId="260"/>
            <ac:spMk id="2" creationId="{3873D3E3-9E88-07B0-8FE5-13228FC9904D}"/>
          </ac:spMkLst>
        </pc:spChg>
      </pc:sldChg>
      <pc:sldChg chg="addSp modSp add del">
        <pc:chgData name="Kirk, Bradley (STFC,RAL,ISIS)" userId="451a0920-fa50-4175-8fef-a9387c614667" providerId="ADAL" clId="{C93B3E0F-9B74-419D-AAB2-923CADF9FC2B}" dt="2024-01-09T13:29:22.122" v="149" actId="47"/>
        <pc:sldMkLst>
          <pc:docMk/>
          <pc:sldMk cId="2286940938" sldId="261"/>
        </pc:sldMkLst>
        <pc:spChg chg="add mod">
          <ac:chgData name="Kirk, Bradley (STFC,RAL,ISIS)" userId="451a0920-fa50-4175-8fef-a9387c614667" providerId="ADAL" clId="{C93B3E0F-9B74-419D-AAB2-923CADF9FC2B}" dt="2024-01-09T13:27:47.563" v="75"/>
          <ac:spMkLst>
            <pc:docMk/>
            <pc:sldMk cId="2286940938" sldId="261"/>
            <ac:spMk id="2" creationId="{90574EEF-823A-82BF-D66F-75DE27526D7D}"/>
          </ac:spMkLst>
        </pc:spChg>
      </pc:sldChg>
      <pc:sldChg chg="addSp modSp add del">
        <pc:chgData name="Kirk, Bradley (STFC,RAL,ISIS)" userId="451a0920-fa50-4175-8fef-a9387c614667" providerId="ADAL" clId="{C93B3E0F-9B74-419D-AAB2-923CADF9FC2B}" dt="2024-01-09T13:29:22.554" v="150" actId="47"/>
        <pc:sldMkLst>
          <pc:docMk/>
          <pc:sldMk cId="1811447832" sldId="262"/>
        </pc:sldMkLst>
        <pc:spChg chg="add mod">
          <ac:chgData name="Kirk, Bradley (STFC,RAL,ISIS)" userId="451a0920-fa50-4175-8fef-a9387c614667" providerId="ADAL" clId="{C93B3E0F-9B74-419D-AAB2-923CADF9FC2B}" dt="2024-01-09T13:27:48.265" v="76"/>
          <ac:spMkLst>
            <pc:docMk/>
            <pc:sldMk cId="1811447832" sldId="262"/>
            <ac:spMk id="2" creationId="{B045C753-7920-0DFF-CAA5-1F8962A71550}"/>
          </ac:spMkLst>
        </pc:spChg>
      </pc:sldChg>
      <pc:sldChg chg="addSp delSp modSp add mod ord setBg">
        <pc:chgData name="Kirk, Bradley (STFC,RAL,ISIS)" userId="451a0920-fa50-4175-8fef-a9387c614667" providerId="ADAL" clId="{C93B3E0F-9B74-419D-AAB2-923CADF9FC2B}" dt="2024-01-09T16:34:03.149" v="505" actId="20577"/>
        <pc:sldMkLst>
          <pc:docMk/>
          <pc:sldMk cId="3986883790" sldId="263"/>
        </pc:sldMkLst>
        <pc:spChg chg="mod">
          <ac:chgData name="Kirk, Bradley (STFC,RAL,ISIS)" userId="451a0920-fa50-4175-8fef-a9387c614667" providerId="ADAL" clId="{C93B3E0F-9B74-419D-AAB2-923CADF9FC2B}" dt="2024-01-09T16:34:03.149" v="505" actId="20577"/>
          <ac:spMkLst>
            <pc:docMk/>
            <pc:sldMk cId="3986883790" sldId="263"/>
            <ac:spMk id="4" creationId="{5F239635-A714-F71E-3FC6-17058A66527D}"/>
          </ac:spMkLst>
        </pc:spChg>
        <pc:picChg chg="del">
          <ac:chgData name="Kirk, Bradley (STFC,RAL,ISIS)" userId="451a0920-fa50-4175-8fef-a9387c614667" providerId="ADAL" clId="{C93B3E0F-9B74-419D-AAB2-923CADF9FC2B}" dt="2024-01-09T13:29:27.630" v="154" actId="478"/>
          <ac:picMkLst>
            <pc:docMk/>
            <pc:sldMk cId="3986883790" sldId="263"/>
            <ac:picMk id="3" creationId="{9E7671A0-C718-7B5A-BEFC-000EC337B527}"/>
          </ac:picMkLst>
        </pc:picChg>
        <pc:picChg chg="add del mod">
          <ac:chgData name="Kirk, Bradley (STFC,RAL,ISIS)" userId="451a0920-fa50-4175-8fef-a9387c614667" providerId="ADAL" clId="{C93B3E0F-9B74-419D-AAB2-923CADF9FC2B}" dt="2024-01-09T14:02:03.426" v="461" actId="478"/>
          <ac:picMkLst>
            <pc:docMk/>
            <pc:sldMk cId="3986883790" sldId="263"/>
            <ac:picMk id="5" creationId="{AB0AD7BF-84F3-3C5A-1222-C0175D396F19}"/>
          </ac:picMkLst>
        </pc:picChg>
        <pc:picChg chg="add mod modCrop">
          <ac:chgData name="Kirk, Bradley (STFC,RAL,ISIS)" userId="451a0920-fa50-4175-8fef-a9387c614667" providerId="ADAL" clId="{C93B3E0F-9B74-419D-AAB2-923CADF9FC2B}" dt="2024-01-09T14:02:35.798" v="464" actId="1076"/>
          <ac:picMkLst>
            <pc:docMk/>
            <pc:sldMk cId="3986883790" sldId="263"/>
            <ac:picMk id="7" creationId="{30DEF863-EAE1-EBF3-A141-DA0914F5280F}"/>
          </ac:picMkLst>
        </pc:picChg>
      </pc:sldChg>
      <pc:sldChg chg="addSp delSp modSp add mod ord setBg">
        <pc:chgData name="Kirk, Bradley (STFC,RAL,ISIS)" userId="451a0920-fa50-4175-8fef-a9387c614667" providerId="ADAL" clId="{C93B3E0F-9B74-419D-AAB2-923CADF9FC2B}" dt="2024-01-09T17:42:19.878" v="1332" actId="1076"/>
        <pc:sldMkLst>
          <pc:docMk/>
          <pc:sldMk cId="3158051920" sldId="264"/>
        </pc:sldMkLst>
        <pc:spChg chg="mod">
          <ac:chgData name="Kirk, Bradley (STFC,RAL,ISIS)" userId="451a0920-fa50-4175-8fef-a9387c614667" providerId="ADAL" clId="{C93B3E0F-9B74-419D-AAB2-923CADF9FC2B}" dt="2024-01-09T17:41:40.149" v="1301" actId="20577"/>
          <ac:spMkLst>
            <pc:docMk/>
            <pc:sldMk cId="3158051920" sldId="264"/>
            <ac:spMk id="4" creationId="{5F239635-A714-F71E-3FC6-17058A66527D}"/>
          </ac:spMkLst>
        </pc:spChg>
        <pc:spChg chg="add del mod">
          <ac:chgData name="Kirk, Bradley (STFC,RAL,ISIS)" userId="451a0920-fa50-4175-8fef-a9387c614667" providerId="ADAL" clId="{C93B3E0F-9B74-419D-AAB2-923CADF9FC2B}" dt="2024-01-09T17:41:30.518" v="1284" actId="478"/>
          <ac:spMkLst>
            <pc:docMk/>
            <pc:sldMk cId="3158051920" sldId="264"/>
            <ac:spMk id="6" creationId="{D26FB1ED-8C60-B7A1-5CDA-FD8FB3D341E0}"/>
          </ac:spMkLst>
        </pc:spChg>
        <pc:spChg chg="add del mod">
          <ac:chgData name="Kirk, Bradley (STFC,RAL,ISIS)" userId="451a0920-fa50-4175-8fef-a9387c614667" providerId="ADAL" clId="{C93B3E0F-9B74-419D-AAB2-923CADF9FC2B}" dt="2024-01-09T17:41:32.259" v="1285" actId="478"/>
          <ac:spMkLst>
            <pc:docMk/>
            <pc:sldMk cId="3158051920" sldId="264"/>
            <ac:spMk id="7" creationId="{71CBB5C7-FA9D-1D4D-6A81-49B860EF0A71}"/>
          </ac:spMkLst>
        </pc:spChg>
        <pc:spChg chg="add mod">
          <ac:chgData name="Kirk, Bradley (STFC,RAL,ISIS)" userId="451a0920-fa50-4175-8fef-a9387c614667" providerId="ADAL" clId="{C93B3E0F-9B74-419D-AAB2-923CADF9FC2B}" dt="2024-01-09T13:43:02.804" v="458" actId="1076"/>
          <ac:spMkLst>
            <pc:docMk/>
            <pc:sldMk cId="3158051920" sldId="264"/>
            <ac:spMk id="8" creationId="{74DB9336-2A6A-A548-C2FD-C1DD43796C03}"/>
          </ac:spMkLst>
        </pc:spChg>
        <pc:spChg chg="add mod">
          <ac:chgData name="Kirk, Bradley (STFC,RAL,ISIS)" userId="451a0920-fa50-4175-8fef-a9387c614667" providerId="ADAL" clId="{C93B3E0F-9B74-419D-AAB2-923CADF9FC2B}" dt="2024-01-09T17:42:19.878" v="1332" actId="1076"/>
          <ac:spMkLst>
            <pc:docMk/>
            <pc:sldMk cId="3158051920" sldId="264"/>
            <ac:spMk id="9" creationId="{65CB2274-29BC-EEBF-FD53-F99C0A8AE616}"/>
          </ac:spMkLst>
        </pc:spChg>
        <pc:picChg chg="del">
          <ac:chgData name="Kirk, Bradley (STFC,RAL,ISIS)" userId="451a0920-fa50-4175-8fef-a9387c614667" providerId="ADAL" clId="{C93B3E0F-9B74-419D-AAB2-923CADF9FC2B}" dt="2024-01-09T13:29:26.275" v="153" actId="478"/>
          <ac:picMkLst>
            <pc:docMk/>
            <pc:sldMk cId="3158051920" sldId="264"/>
            <ac:picMk id="3" creationId="{9E7671A0-C718-7B5A-BEFC-000EC337B527}"/>
          </ac:picMkLst>
        </pc:picChg>
        <pc:picChg chg="add">
          <ac:chgData name="Kirk, Bradley (STFC,RAL,ISIS)" userId="451a0920-fa50-4175-8fef-a9387c614667" providerId="ADAL" clId="{C93B3E0F-9B74-419D-AAB2-923CADF9FC2B}" dt="2024-01-09T13:35:35.045" v="188" actId="22"/>
          <ac:picMkLst>
            <pc:docMk/>
            <pc:sldMk cId="3158051920" sldId="264"/>
            <ac:picMk id="5" creationId="{FEEDD006-28C9-B9D0-F6AD-01C9CAA7C3B3}"/>
          </ac:picMkLst>
        </pc:picChg>
      </pc:sldChg>
      <pc:sldChg chg="addSp delSp modSp add del mod ord setBg">
        <pc:chgData name="Kirk, Bradley (STFC,RAL,ISIS)" userId="451a0920-fa50-4175-8fef-a9387c614667" providerId="ADAL" clId="{C93B3E0F-9B74-419D-AAB2-923CADF9FC2B}" dt="2024-01-09T13:37:54.178" v="207" actId="47"/>
        <pc:sldMkLst>
          <pc:docMk/>
          <pc:sldMk cId="2562391306" sldId="265"/>
        </pc:sldMkLst>
        <pc:spChg chg="add mod">
          <ac:chgData name="Kirk, Bradley (STFC,RAL,ISIS)" userId="451a0920-fa50-4175-8fef-a9387c614667" providerId="ADAL" clId="{C93B3E0F-9B74-419D-AAB2-923CADF9FC2B}" dt="2024-01-09T13:37:06.662" v="199"/>
          <ac:spMkLst>
            <pc:docMk/>
            <pc:sldMk cId="2562391306" sldId="265"/>
            <ac:spMk id="8" creationId="{67BE1F15-79B6-E071-1396-82A1B8409C4C}"/>
          </ac:spMkLst>
        </pc:spChg>
        <pc:spChg chg="add mod">
          <ac:chgData name="Kirk, Bradley (STFC,RAL,ISIS)" userId="451a0920-fa50-4175-8fef-a9387c614667" providerId="ADAL" clId="{C93B3E0F-9B74-419D-AAB2-923CADF9FC2B}" dt="2024-01-09T13:37:06.662" v="199"/>
          <ac:spMkLst>
            <pc:docMk/>
            <pc:sldMk cId="2562391306" sldId="265"/>
            <ac:spMk id="9" creationId="{EF773458-C75D-8F00-5404-32B674550339}"/>
          </ac:spMkLst>
        </pc:spChg>
        <pc:picChg chg="del">
          <ac:chgData name="Kirk, Bradley (STFC,RAL,ISIS)" userId="451a0920-fa50-4175-8fef-a9387c614667" providerId="ADAL" clId="{C93B3E0F-9B74-419D-AAB2-923CADF9FC2B}" dt="2024-01-09T13:29:24.842" v="152" actId="478"/>
          <ac:picMkLst>
            <pc:docMk/>
            <pc:sldMk cId="2562391306" sldId="265"/>
            <ac:picMk id="3" creationId="{9E7671A0-C718-7B5A-BEFC-000EC337B527}"/>
          </ac:picMkLst>
        </pc:picChg>
        <pc:picChg chg="add del">
          <ac:chgData name="Kirk, Bradley (STFC,RAL,ISIS)" userId="451a0920-fa50-4175-8fef-a9387c614667" providerId="ADAL" clId="{C93B3E0F-9B74-419D-AAB2-923CADF9FC2B}" dt="2024-01-09T13:36:03.770" v="194" actId="478"/>
          <ac:picMkLst>
            <pc:docMk/>
            <pc:sldMk cId="2562391306" sldId="265"/>
            <ac:picMk id="5" creationId="{5DA299CA-1BD0-4E74-6B1D-3D8F955B0F45}"/>
          </ac:picMkLst>
        </pc:picChg>
        <pc:picChg chg="add mod modCrop">
          <ac:chgData name="Kirk, Bradley (STFC,RAL,ISIS)" userId="451a0920-fa50-4175-8fef-a9387c614667" providerId="ADAL" clId="{C93B3E0F-9B74-419D-AAB2-923CADF9FC2B}" dt="2024-01-09T13:37:34.807" v="204" actId="14100"/>
          <ac:picMkLst>
            <pc:docMk/>
            <pc:sldMk cId="2562391306" sldId="265"/>
            <ac:picMk id="7" creationId="{DFC0AEF1-5BB9-333C-1859-8B5DA4D91703}"/>
          </ac:picMkLst>
        </pc:picChg>
      </pc:sldChg>
      <pc:sldChg chg="addSp delSp modSp add del mod setBg">
        <pc:chgData name="Kirk, Bradley (STFC,RAL,ISIS)" userId="451a0920-fa50-4175-8fef-a9387c614667" providerId="ADAL" clId="{C93B3E0F-9B74-419D-AAB2-923CADF9FC2B}" dt="2024-01-09T17:23:05.091" v="626" actId="47"/>
        <pc:sldMkLst>
          <pc:docMk/>
          <pc:sldMk cId="2378735010" sldId="266"/>
        </pc:sldMkLst>
        <pc:spChg chg="mod">
          <ac:chgData name="Kirk, Bradley (STFC,RAL,ISIS)" userId="451a0920-fa50-4175-8fef-a9387c614667" providerId="ADAL" clId="{C93B3E0F-9B74-419D-AAB2-923CADF9FC2B}" dt="2024-01-09T17:22:21.630" v="589" actId="26606"/>
          <ac:spMkLst>
            <pc:docMk/>
            <pc:sldMk cId="2378735010" sldId="266"/>
            <ac:spMk id="4" creationId="{5F239635-A714-F71E-3FC6-17058A66527D}"/>
          </ac:spMkLst>
        </pc:spChg>
        <pc:spChg chg="add del">
          <ac:chgData name="Kirk, Bradley (STFC,RAL,ISIS)" userId="451a0920-fa50-4175-8fef-a9387c614667" providerId="ADAL" clId="{C93B3E0F-9B74-419D-AAB2-923CADF9FC2B}" dt="2024-01-09T17:22:19.496" v="586" actId="26606"/>
          <ac:spMkLst>
            <pc:docMk/>
            <pc:sldMk cId="2378735010" sldId="266"/>
            <ac:spMk id="12" creationId="{FA69AAE0-49D5-4C8B-8BA2-55898C00E05E}"/>
          </ac:spMkLst>
        </pc:spChg>
        <pc:spChg chg="add del">
          <ac:chgData name="Kirk, Bradley (STFC,RAL,ISIS)" userId="451a0920-fa50-4175-8fef-a9387c614667" providerId="ADAL" clId="{C93B3E0F-9B74-419D-AAB2-923CADF9FC2B}" dt="2024-01-09T17:22:21.630" v="588" actId="26606"/>
          <ac:spMkLst>
            <pc:docMk/>
            <pc:sldMk cId="2378735010" sldId="266"/>
            <ac:spMk id="14" creationId="{99ED5833-B85B-4103-8A3B-CAB0308E6C15}"/>
          </ac:spMkLst>
        </pc:spChg>
        <pc:spChg chg="add">
          <ac:chgData name="Kirk, Bradley (STFC,RAL,ISIS)" userId="451a0920-fa50-4175-8fef-a9387c614667" providerId="ADAL" clId="{C93B3E0F-9B74-419D-AAB2-923CADF9FC2B}" dt="2024-01-09T17:22:21.630" v="589" actId="26606"/>
          <ac:spMkLst>
            <pc:docMk/>
            <pc:sldMk cId="2378735010" sldId="266"/>
            <ac:spMk id="17" creationId="{6A14B83C-B379-41FC-8327-600DA7EFD524}"/>
          </ac:spMkLst>
        </pc:spChg>
        <pc:grpChg chg="add">
          <ac:chgData name="Kirk, Bradley (STFC,RAL,ISIS)" userId="451a0920-fa50-4175-8fef-a9387c614667" providerId="ADAL" clId="{C93B3E0F-9B74-419D-AAB2-923CADF9FC2B}" dt="2024-01-09T17:22:21.630" v="589" actId="26606"/>
          <ac:grpSpMkLst>
            <pc:docMk/>
            <pc:sldMk cId="2378735010" sldId="266"/>
            <ac:grpSpMk id="18" creationId="{CB018903-3549-4A3B-A9DF-B26757CAA9C6}"/>
          </ac:grpSpMkLst>
        </pc:grpChg>
        <pc:picChg chg="del">
          <ac:chgData name="Kirk, Bradley (STFC,RAL,ISIS)" userId="451a0920-fa50-4175-8fef-a9387c614667" providerId="ADAL" clId="{C93B3E0F-9B74-419D-AAB2-923CADF9FC2B}" dt="2024-01-09T13:29:23.542" v="151" actId="478"/>
          <ac:picMkLst>
            <pc:docMk/>
            <pc:sldMk cId="2378735010" sldId="266"/>
            <ac:picMk id="3" creationId="{9E7671A0-C718-7B5A-BEFC-000EC337B527}"/>
          </ac:picMkLst>
        </pc:picChg>
        <pc:picChg chg="add mod ord">
          <ac:chgData name="Kirk, Bradley (STFC,RAL,ISIS)" userId="451a0920-fa50-4175-8fef-a9387c614667" providerId="ADAL" clId="{C93B3E0F-9B74-419D-AAB2-923CADF9FC2B}" dt="2024-01-09T17:22:21.630" v="589" actId="26606"/>
          <ac:picMkLst>
            <pc:docMk/>
            <pc:sldMk cId="2378735010" sldId="266"/>
            <ac:picMk id="5" creationId="{86BC5B13-4F2F-97DE-8679-4E200F71A349}"/>
          </ac:picMkLst>
        </pc:picChg>
        <pc:picChg chg="add mod ord">
          <ac:chgData name="Kirk, Bradley (STFC,RAL,ISIS)" userId="451a0920-fa50-4175-8fef-a9387c614667" providerId="ADAL" clId="{C93B3E0F-9B74-419D-AAB2-923CADF9FC2B}" dt="2024-01-09T17:22:21.630" v="589" actId="26606"/>
          <ac:picMkLst>
            <pc:docMk/>
            <pc:sldMk cId="2378735010" sldId="266"/>
            <ac:picMk id="7" creationId="{852CB6E6-A7BC-84E4-14AB-FF9943E0C778}"/>
          </ac:picMkLst>
        </pc:picChg>
      </pc:sldChg>
      <pc:sldChg chg="addSp new del mod ord">
        <pc:chgData name="Kirk, Bradley (STFC,RAL,ISIS)" userId="451a0920-fa50-4175-8fef-a9387c614667" providerId="ADAL" clId="{C93B3E0F-9B74-419D-AAB2-923CADF9FC2B}" dt="2024-01-09T17:23:14.425" v="629" actId="47"/>
        <pc:sldMkLst>
          <pc:docMk/>
          <pc:sldMk cId="3258976193" sldId="267"/>
        </pc:sldMkLst>
        <pc:picChg chg="add">
          <ac:chgData name="Kirk, Bradley (STFC,RAL,ISIS)" userId="451a0920-fa50-4175-8fef-a9387c614667" providerId="ADAL" clId="{C93B3E0F-9B74-419D-AAB2-923CADF9FC2B}" dt="2024-01-09T14:42:37.219" v="467" actId="22"/>
          <ac:picMkLst>
            <pc:docMk/>
            <pc:sldMk cId="3258976193" sldId="267"/>
            <ac:picMk id="6" creationId="{0ED338E2-9571-FB65-767E-E86417E060D3}"/>
          </ac:picMkLst>
        </pc:picChg>
      </pc:sldChg>
      <pc:sldChg chg="new del">
        <pc:chgData name="Kirk, Bradley (STFC,RAL,ISIS)" userId="451a0920-fa50-4175-8fef-a9387c614667" providerId="ADAL" clId="{C93B3E0F-9B74-419D-AAB2-923CADF9FC2B}" dt="2024-01-09T14:01:54.064" v="459" actId="47"/>
        <pc:sldMkLst>
          <pc:docMk/>
          <pc:sldMk cId="3727056378" sldId="267"/>
        </pc:sldMkLst>
      </pc:sldChg>
      <pc:sldChg chg="addSp delSp modSp new mod modNotesTx">
        <pc:chgData name="Kirk, Bradley (STFC,RAL,ISIS)" userId="451a0920-fa50-4175-8fef-a9387c614667" providerId="ADAL" clId="{C93B3E0F-9B74-419D-AAB2-923CADF9FC2B}" dt="2024-01-09T18:02:10.285" v="1402" actId="20577"/>
        <pc:sldMkLst>
          <pc:docMk/>
          <pc:sldMk cId="3648372699" sldId="268"/>
        </pc:sldMkLst>
        <pc:spChg chg="del">
          <ac:chgData name="Kirk, Bradley (STFC,RAL,ISIS)" userId="451a0920-fa50-4175-8fef-a9387c614667" providerId="ADAL" clId="{C93B3E0F-9B74-419D-AAB2-923CADF9FC2B}" dt="2024-01-09T17:26:50.566" v="635" actId="478"/>
          <ac:spMkLst>
            <pc:docMk/>
            <pc:sldMk cId="3648372699" sldId="268"/>
            <ac:spMk id="2" creationId="{B9612ABE-B9E1-B2E0-37F4-515080FC267A}"/>
          </ac:spMkLst>
        </pc:spChg>
        <pc:spChg chg="del">
          <ac:chgData name="Kirk, Bradley (STFC,RAL,ISIS)" userId="451a0920-fa50-4175-8fef-a9387c614667" providerId="ADAL" clId="{C93B3E0F-9B74-419D-AAB2-923CADF9FC2B}" dt="2024-01-09T17:26:49.514" v="634" actId="478"/>
          <ac:spMkLst>
            <pc:docMk/>
            <pc:sldMk cId="3648372699" sldId="268"/>
            <ac:spMk id="3" creationId="{D1B2526F-D172-6B56-77AE-EA46866444E6}"/>
          </ac:spMkLst>
        </pc:spChg>
        <pc:spChg chg="del">
          <ac:chgData name="Kirk, Bradley (STFC,RAL,ISIS)" userId="451a0920-fa50-4175-8fef-a9387c614667" providerId="ADAL" clId="{C93B3E0F-9B74-419D-AAB2-923CADF9FC2B}" dt="2024-01-09T17:26:48.425" v="633" actId="478"/>
          <ac:spMkLst>
            <pc:docMk/>
            <pc:sldMk cId="3648372699" sldId="268"/>
            <ac:spMk id="4" creationId="{D398A851-B131-2606-CCFD-6438650E1B24}"/>
          </ac:spMkLst>
        </pc:spChg>
        <pc:spChg chg="add mod">
          <ac:chgData name="Kirk, Bradley (STFC,RAL,ISIS)" userId="451a0920-fa50-4175-8fef-a9387c614667" providerId="ADAL" clId="{C93B3E0F-9B74-419D-AAB2-923CADF9FC2B}" dt="2024-01-09T17:27:45.985" v="706" actId="20577"/>
          <ac:spMkLst>
            <pc:docMk/>
            <pc:sldMk cId="3648372699" sldId="268"/>
            <ac:spMk id="7" creationId="{45C7F80B-BE78-2F68-210D-48AF61B5A0D3}"/>
          </ac:spMkLst>
        </pc:spChg>
        <pc:spChg chg="add mod">
          <ac:chgData name="Kirk, Bradley (STFC,RAL,ISIS)" userId="451a0920-fa50-4175-8fef-a9387c614667" providerId="ADAL" clId="{C93B3E0F-9B74-419D-AAB2-923CADF9FC2B}" dt="2024-01-09T17:36:26.293" v="1028" actId="1076"/>
          <ac:spMkLst>
            <pc:docMk/>
            <pc:sldMk cId="3648372699" sldId="268"/>
            <ac:spMk id="10" creationId="{A4964229-C57C-244D-954A-15F5FC479B0A}"/>
          </ac:spMkLst>
        </pc:spChg>
        <pc:picChg chg="add del mod">
          <ac:chgData name="Kirk, Bradley (STFC,RAL,ISIS)" userId="451a0920-fa50-4175-8fef-a9387c614667" providerId="ADAL" clId="{C93B3E0F-9B74-419D-AAB2-923CADF9FC2B}" dt="2024-01-09T17:34:43.801" v="982" actId="478"/>
          <ac:picMkLst>
            <pc:docMk/>
            <pc:sldMk cId="3648372699" sldId="268"/>
            <ac:picMk id="6" creationId="{3C521789-7DF8-AEA3-0648-29B760F61EE7}"/>
          </ac:picMkLst>
        </pc:picChg>
        <pc:picChg chg="add mod">
          <ac:chgData name="Kirk, Bradley (STFC,RAL,ISIS)" userId="451a0920-fa50-4175-8fef-a9387c614667" providerId="ADAL" clId="{C93B3E0F-9B74-419D-AAB2-923CADF9FC2B}" dt="2024-01-09T17:35:34.277" v="985" actId="1076"/>
          <ac:picMkLst>
            <pc:docMk/>
            <pc:sldMk cId="3648372699" sldId="268"/>
            <ac:picMk id="9" creationId="{79B1452B-3000-A374-A1D3-95B1B6C8CD54}"/>
          </ac:picMkLst>
        </pc:picChg>
      </pc:sldChg>
      <pc:sldChg chg="addSp delSp modSp add mod modNotesTx">
        <pc:chgData name="Kirk, Bradley (STFC,RAL,ISIS)" userId="451a0920-fa50-4175-8fef-a9387c614667" providerId="ADAL" clId="{C93B3E0F-9B74-419D-AAB2-923CADF9FC2B}" dt="2024-01-09T17:44:30.320" v="1356" actId="20577"/>
        <pc:sldMkLst>
          <pc:docMk/>
          <pc:sldMk cId="2515270638" sldId="269"/>
        </pc:sldMkLst>
        <pc:spChg chg="mod">
          <ac:chgData name="Kirk, Bradley (STFC,RAL,ISIS)" userId="451a0920-fa50-4175-8fef-a9387c614667" providerId="ADAL" clId="{C93B3E0F-9B74-419D-AAB2-923CADF9FC2B}" dt="2024-01-09T16:34:22.081" v="535" actId="6549"/>
          <ac:spMkLst>
            <pc:docMk/>
            <pc:sldMk cId="2515270638" sldId="269"/>
            <ac:spMk id="4" creationId="{5F239635-A714-F71E-3FC6-17058A66527D}"/>
          </ac:spMkLst>
        </pc:spChg>
        <pc:picChg chg="add mod ord">
          <ac:chgData name="Kirk, Bradley (STFC,RAL,ISIS)" userId="451a0920-fa50-4175-8fef-a9387c614667" providerId="ADAL" clId="{C93B3E0F-9B74-419D-AAB2-923CADF9FC2B}" dt="2024-01-09T14:43:08.120" v="471" actId="167"/>
          <ac:picMkLst>
            <pc:docMk/>
            <pc:sldMk cId="2515270638" sldId="269"/>
            <ac:picMk id="3" creationId="{ABA022D2-D0C2-B190-79D5-F3E3F6191CB3}"/>
          </ac:picMkLst>
        </pc:picChg>
        <pc:picChg chg="del">
          <ac:chgData name="Kirk, Bradley (STFC,RAL,ISIS)" userId="451a0920-fa50-4175-8fef-a9387c614667" providerId="ADAL" clId="{C93B3E0F-9B74-419D-AAB2-923CADF9FC2B}" dt="2024-01-09T14:43:09.483" v="472" actId="478"/>
          <ac:picMkLst>
            <pc:docMk/>
            <pc:sldMk cId="2515270638" sldId="269"/>
            <ac:picMk id="7" creationId="{30DEF863-EAE1-EBF3-A141-DA0914F5280F}"/>
          </ac:picMkLst>
        </pc:picChg>
      </pc:sldChg>
      <pc:sldChg chg="addSp delSp modSp new mod modNotesTx">
        <pc:chgData name="Kirk, Bradley (STFC,RAL,ISIS)" userId="451a0920-fa50-4175-8fef-a9387c614667" providerId="ADAL" clId="{C93B3E0F-9B74-419D-AAB2-923CADF9FC2B}" dt="2024-01-09T17:46:28.092" v="1358" actId="478"/>
        <pc:sldMkLst>
          <pc:docMk/>
          <pc:sldMk cId="3845684463" sldId="270"/>
        </pc:sldMkLst>
        <pc:spChg chg="del">
          <ac:chgData name="Kirk, Bradley (STFC,RAL,ISIS)" userId="451a0920-fa50-4175-8fef-a9387c614667" providerId="ADAL" clId="{C93B3E0F-9B74-419D-AAB2-923CADF9FC2B}" dt="2024-01-09T17:22:36.566" v="591" actId="478"/>
          <ac:spMkLst>
            <pc:docMk/>
            <pc:sldMk cId="3845684463" sldId="270"/>
            <ac:spMk id="2" creationId="{AB5B4DF9-925A-E110-6DCE-FDA463849EC6}"/>
          </ac:spMkLst>
        </pc:spChg>
        <pc:spChg chg="del">
          <ac:chgData name="Kirk, Bradley (STFC,RAL,ISIS)" userId="451a0920-fa50-4175-8fef-a9387c614667" providerId="ADAL" clId="{C93B3E0F-9B74-419D-AAB2-923CADF9FC2B}" dt="2024-01-09T17:22:39.069" v="593" actId="478"/>
          <ac:spMkLst>
            <pc:docMk/>
            <pc:sldMk cId="3845684463" sldId="270"/>
            <ac:spMk id="3" creationId="{60C13669-E3D4-122A-9DC2-523B04BC5503}"/>
          </ac:spMkLst>
        </pc:spChg>
        <pc:spChg chg="del">
          <ac:chgData name="Kirk, Bradley (STFC,RAL,ISIS)" userId="451a0920-fa50-4175-8fef-a9387c614667" providerId="ADAL" clId="{C93B3E0F-9B74-419D-AAB2-923CADF9FC2B}" dt="2024-01-09T17:22:37.652" v="592" actId="478"/>
          <ac:spMkLst>
            <pc:docMk/>
            <pc:sldMk cId="3845684463" sldId="270"/>
            <ac:spMk id="4" creationId="{00787355-87E6-CA3D-C29C-957ECAB8CA19}"/>
          </ac:spMkLst>
        </pc:spChg>
        <pc:spChg chg="add mod">
          <ac:chgData name="Kirk, Bradley (STFC,RAL,ISIS)" userId="451a0920-fa50-4175-8fef-a9387c614667" providerId="ADAL" clId="{C93B3E0F-9B74-419D-AAB2-923CADF9FC2B}" dt="2024-01-09T17:36:58.712" v="1064" actId="6549"/>
          <ac:spMkLst>
            <pc:docMk/>
            <pc:sldMk cId="3845684463" sldId="270"/>
            <ac:spMk id="7" creationId="{4CB7C6E4-43A2-C291-37FD-D2B72CA484C4}"/>
          </ac:spMkLst>
        </pc:spChg>
        <pc:spChg chg="add del mod">
          <ac:chgData name="Kirk, Bradley (STFC,RAL,ISIS)" userId="451a0920-fa50-4175-8fef-a9387c614667" providerId="ADAL" clId="{C93B3E0F-9B74-419D-AAB2-923CADF9FC2B}" dt="2024-01-09T17:46:28.092" v="1358" actId="478"/>
          <ac:spMkLst>
            <pc:docMk/>
            <pc:sldMk cId="3845684463" sldId="270"/>
            <ac:spMk id="10" creationId="{6317BACF-5EAE-4FAF-80D3-CED49679C2C9}"/>
          </ac:spMkLst>
        </pc:spChg>
        <pc:picChg chg="add mod">
          <ac:chgData name="Kirk, Bradley (STFC,RAL,ISIS)" userId="451a0920-fa50-4175-8fef-a9387c614667" providerId="ADAL" clId="{C93B3E0F-9B74-419D-AAB2-923CADF9FC2B}" dt="2024-01-09T17:23:20.384" v="631" actId="1076"/>
          <ac:picMkLst>
            <pc:docMk/>
            <pc:sldMk cId="3845684463" sldId="270"/>
            <ac:picMk id="5" creationId="{7D23896A-8AFC-2503-2722-1364DB4E68FE}"/>
          </ac:picMkLst>
        </pc:picChg>
        <pc:picChg chg="add mod">
          <ac:chgData name="Kirk, Bradley (STFC,RAL,ISIS)" userId="451a0920-fa50-4175-8fef-a9387c614667" providerId="ADAL" clId="{C93B3E0F-9B74-419D-AAB2-923CADF9FC2B}" dt="2024-01-09T17:23:23.773" v="632" actId="1076"/>
          <ac:picMkLst>
            <pc:docMk/>
            <pc:sldMk cId="3845684463" sldId="270"/>
            <ac:picMk id="6" creationId="{96F2C94F-31D7-502C-7991-B747220F7FF1}"/>
          </ac:picMkLst>
        </pc:picChg>
        <pc:picChg chg="add del">
          <ac:chgData name="Kirk, Bradley (STFC,RAL,ISIS)" userId="451a0920-fa50-4175-8fef-a9387c614667" providerId="ADAL" clId="{C93B3E0F-9B74-419D-AAB2-923CADF9FC2B}" dt="2024-01-09T17:27:03.834" v="639" actId="478"/>
          <ac:picMkLst>
            <pc:docMk/>
            <pc:sldMk cId="3845684463" sldId="270"/>
            <ac:picMk id="9" creationId="{CE9A20F6-DD90-1016-48D9-A78F6A76E3E8}"/>
          </ac:picMkLst>
        </pc:picChg>
      </pc:sldChg>
      <pc:sldChg chg="addSp delSp modSp new mod">
        <pc:chgData name="Kirk, Bradley (STFC,RAL,ISIS)" userId="451a0920-fa50-4175-8fef-a9387c614667" providerId="ADAL" clId="{C93B3E0F-9B74-419D-AAB2-923CADF9FC2B}" dt="2024-01-09T18:07:09.114" v="1424" actId="1076"/>
        <pc:sldMkLst>
          <pc:docMk/>
          <pc:sldMk cId="2660181813" sldId="271"/>
        </pc:sldMkLst>
        <pc:spChg chg="del">
          <ac:chgData name="Kirk, Bradley (STFC,RAL,ISIS)" userId="451a0920-fa50-4175-8fef-a9387c614667" providerId="ADAL" clId="{C93B3E0F-9B74-419D-AAB2-923CADF9FC2B}" dt="2024-01-09T18:01:40.654" v="1392" actId="478"/>
          <ac:spMkLst>
            <pc:docMk/>
            <pc:sldMk cId="2660181813" sldId="271"/>
            <ac:spMk id="2" creationId="{D5FA06E7-B536-8D8E-D94D-B4488DD956FD}"/>
          </ac:spMkLst>
        </pc:spChg>
        <pc:spChg chg="del">
          <ac:chgData name="Kirk, Bradley (STFC,RAL,ISIS)" userId="451a0920-fa50-4175-8fef-a9387c614667" providerId="ADAL" clId="{C93B3E0F-9B74-419D-AAB2-923CADF9FC2B}" dt="2024-01-09T18:01:22.227" v="1387" actId="478"/>
          <ac:spMkLst>
            <pc:docMk/>
            <pc:sldMk cId="2660181813" sldId="271"/>
            <ac:spMk id="3" creationId="{3330867D-A0DA-F7EE-8ECE-69DB66D52424}"/>
          </ac:spMkLst>
        </pc:spChg>
        <pc:spChg chg="del mod">
          <ac:chgData name="Kirk, Bradley (STFC,RAL,ISIS)" userId="451a0920-fa50-4175-8fef-a9387c614667" providerId="ADAL" clId="{C93B3E0F-9B74-419D-AAB2-923CADF9FC2B}" dt="2024-01-09T18:01:37.619" v="1391" actId="478"/>
          <ac:spMkLst>
            <pc:docMk/>
            <pc:sldMk cId="2660181813" sldId="271"/>
            <ac:spMk id="4" creationId="{7C2D8179-9B0E-6BE0-2D82-0349011F8FE3}"/>
          </ac:spMkLst>
        </pc:spChg>
        <pc:spChg chg="add del mod">
          <ac:chgData name="Kirk, Bradley (STFC,RAL,ISIS)" userId="451a0920-fa50-4175-8fef-a9387c614667" providerId="ADAL" clId="{C93B3E0F-9B74-419D-AAB2-923CADF9FC2B}" dt="2024-01-09T18:01:42.125" v="1393" actId="478"/>
          <ac:spMkLst>
            <pc:docMk/>
            <pc:sldMk cId="2660181813" sldId="271"/>
            <ac:spMk id="11" creationId="{342FB413-C23C-5BC4-4623-F02EC4BB105F}"/>
          </ac:spMkLst>
        </pc:spChg>
        <pc:spChg chg="add mod">
          <ac:chgData name="Kirk, Bradley (STFC,RAL,ISIS)" userId="451a0920-fa50-4175-8fef-a9387c614667" providerId="ADAL" clId="{C93B3E0F-9B74-419D-AAB2-923CADF9FC2B}" dt="2024-01-09T18:01:48.751" v="1394"/>
          <ac:spMkLst>
            <pc:docMk/>
            <pc:sldMk cId="2660181813" sldId="271"/>
            <ac:spMk id="12" creationId="{A4E2671A-F110-15A7-1545-BF7F748C1B6A}"/>
          </ac:spMkLst>
        </pc:spChg>
        <pc:picChg chg="add mod ord">
          <ac:chgData name="Kirk, Bradley (STFC,RAL,ISIS)" userId="451a0920-fa50-4175-8fef-a9387c614667" providerId="ADAL" clId="{C93B3E0F-9B74-419D-AAB2-923CADF9FC2B}" dt="2024-01-09T18:07:09.114" v="1424" actId="1076"/>
          <ac:picMkLst>
            <pc:docMk/>
            <pc:sldMk cId="2660181813" sldId="271"/>
            <ac:picMk id="6" creationId="{3C54B253-B147-801C-9283-CC94B7A2CC21}"/>
          </ac:picMkLst>
        </pc:picChg>
        <pc:picChg chg="add del mod">
          <ac:chgData name="Kirk, Bradley (STFC,RAL,ISIS)" userId="451a0920-fa50-4175-8fef-a9387c614667" providerId="ADAL" clId="{C93B3E0F-9B74-419D-AAB2-923CADF9FC2B}" dt="2024-01-09T18:00:28.734" v="1380" actId="478"/>
          <ac:picMkLst>
            <pc:docMk/>
            <pc:sldMk cId="2660181813" sldId="271"/>
            <ac:picMk id="7" creationId="{15470BB0-AA91-52A9-7523-0C27AC8A493F}"/>
          </ac:picMkLst>
        </pc:picChg>
        <pc:picChg chg="add del mod">
          <ac:chgData name="Kirk, Bradley (STFC,RAL,ISIS)" userId="451a0920-fa50-4175-8fef-a9387c614667" providerId="ADAL" clId="{C93B3E0F-9B74-419D-AAB2-923CADF9FC2B}" dt="2024-01-09T18:03:36.481" v="1405" actId="478"/>
          <ac:picMkLst>
            <pc:docMk/>
            <pc:sldMk cId="2660181813" sldId="271"/>
            <ac:picMk id="9" creationId="{BE4F8D03-ACFD-D730-98F1-818A90DB9292}"/>
          </ac:picMkLst>
        </pc:picChg>
        <pc:picChg chg="add del mod ord">
          <ac:chgData name="Kirk, Bradley (STFC,RAL,ISIS)" userId="451a0920-fa50-4175-8fef-a9387c614667" providerId="ADAL" clId="{C93B3E0F-9B74-419D-AAB2-923CADF9FC2B}" dt="2024-01-09T18:06:29.656" v="1411" actId="478"/>
          <ac:picMkLst>
            <pc:docMk/>
            <pc:sldMk cId="2660181813" sldId="271"/>
            <ac:picMk id="14" creationId="{B19AA414-A12F-42D4-75E8-215EB995823E}"/>
          </ac:picMkLst>
        </pc:picChg>
        <pc:picChg chg="add mod ord">
          <ac:chgData name="Kirk, Bradley (STFC,RAL,ISIS)" userId="451a0920-fa50-4175-8fef-a9387c614667" providerId="ADAL" clId="{C93B3E0F-9B74-419D-AAB2-923CADF9FC2B}" dt="2024-01-09T18:06:54.433" v="1421" actId="14100"/>
          <ac:picMkLst>
            <pc:docMk/>
            <pc:sldMk cId="2660181813" sldId="271"/>
            <ac:picMk id="16" creationId="{135F4912-D9E5-9DBE-AFF7-57A89FDD76EB}"/>
          </ac:picMkLst>
        </pc:picChg>
      </pc:sldChg>
      <pc:sldChg chg="new del">
        <pc:chgData name="Kirk, Bradley (STFC,RAL,ISIS)" userId="451a0920-fa50-4175-8fef-a9387c614667" providerId="ADAL" clId="{C93B3E0F-9B74-419D-AAB2-923CADF9FC2B}" dt="2024-01-09T17:39:19.673" v="1254" actId="47"/>
        <pc:sldMkLst>
          <pc:docMk/>
          <pc:sldMk cId="627207018" sldId="272"/>
        </pc:sldMkLst>
      </pc:sldChg>
      <pc:sldChg chg="addSp delSp modSp add mod">
        <pc:chgData name="Kirk, Bradley (STFC,RAL,ISIS)" userId="451a0920-fa50-4175-8fef-a9387c614667" providerId="ADAL" clId="{C93B3E0F-9B74-419D-AAB2-923CADF9FC2B}" dt="2024-01-09T17:40:58.815" v="1283" actId="478"/>
        <pc:sldMkLst>
          <pc:docMk/>
          <pc:sldMk cId="3791218025" sldId="272"/>
        </pc:sldMkLst>
        <pc:spChg chg="mod">
          <ac:chgData name="Kirk, Bradley (STFC,RAL,ISIS)" userId="451a0920-fa50-4175-8fef-a9387c614667" providerId="ADAL" clId="{C93B3E0F-9B74-419D-AAB2-923CADF9FC2B}" dt="2024-01-09T17:39:29.031" v="1273" actId="20577"/>
          <ac:spMkLst>
            <pc:docMk/>
            <pc:sldMk cId="3791218025" sldId="272"/>
            <ac:spMk id="4" creationId="{5F239635-A714-F71E-3FC6-17058A66527D}"/>
          </ac:spMkLst>
        </pc:spChg>
        <pc:spChg chg="del mod">
          <ac:chgData name="Kirk, Bradley (STFC,RAL,ISIS)" userId="451a0920-fa50-4175-8fef-a9387c614667" providerId="ADAL" clId="{C93B3E0F-9B74-419D-AAB2-923CADF9FC2B}" dt="2024-01-09T17:40:58.815" v="1283" actId="478"/>
          <ac:spMkLst>
            <pc:docMk/>
            <pc:sldMk cId="3791218025" sldId="272"/>
            <ac:spMk id="8" creationId="{74DB9336-2A6A-A548-C2FD-C1DD43796C03}"/>
          </ac:spMkLst>
        </pc:spChg>
        <pc:picChg chg="add mod ord modCrop">
          <ac:chgData name="Kirk, Bradley (STFC,RAL,ISIS)" userId="451a0920-fa50-4175-8fef-a9387c614667" providerId="ADAL" clId="{C93B3E0F-9B74-419D-AAB2-923CADF9FC2B}" dt="2024-01-09T17:40:49.501" v="1281" actId="14100"/>
          <ac:picMkLst>
            <pc:docMk/>
            <pc:sldMk cId="3791218025" sldId="272"/>
            <ac:picMk id="3" creationId="{01DFC3DE-98DB-A17C-59A6-1B83FC8892EF}"/>
          </ac:picMkLst>
        </pc:picChg>
        <pc:picChg chg="del">
          <ac:chgData name="Kirk, Bradley (STFC,RAL,ISIS)" userId="451a0920-fa50-4175-8fef-a9387c614667" providerId="ADAL" clId="{C93B3E0F-9B74-419D-AAB2-923CADF9FC2B}" dt="2024-01-09T17:40:17.762" v="1276" actId="478"/>
          <ac:picMkLst>
            <pc:docMk/>
            <pc:sldMk cId="3791218025" sldId="272"/>
            <ac:picMk id="5" creationId="{FEEDD006-28C9-B9D0-F6AD-01C9CAA7C3B3}"/>
          </ac:picMkLst>
        </pc:picChg>
      </pc:sldChg>
      <pc:sldChg chg="addSp delSp modSp add mod">
        <pc:chgData name="Kirk, Bradley (STFC,RAL,ISIS)" userId="451a0920-fa50-4175-8fef-a9387c614667" providerId="ADAL" clId="{C93B3E0F-9B74-419D-AAB2-923CADF9FC2B}" dt="2024-01-09T17:47:00.821" v="1363" actId="1076"/>
        <pc:sldMkLst>
          <pc:docMk/>
          <pc:sldMk cId="2404604504" sldId="273"/>
        </pc:sldMkLst>
        <pc:picChg chg="add mod">
          <ac:chgData name="Kirk, Bradley (STFC,RAL,ISIS)" userId="451a0920-fa50-4175-8fef-a9387c614667" providerId="ADAL" clId="{C93B3E0F-9B74-419D-AAB2-923CADF9FC2B}" dt="2024-01-09T17:47:00.821" v="1363" actId="1076"/>
          <ac:picMkLst>
            <pc:docMk/>
            <pc:sldMk cId="2404604504" sldId="273"/>
            <ac:picMk id="3" creationId="{BD704584-8F90-D5E8-1241-0368CECB8AFA}"/>
          </ac:picMkLst>
        </pc:picChg>
        <pc:picChg chg="del">
          <ac:chgData name="Kirk, Bradley (STFC,RAL,ISIS)" userId="451a0920-fa50-4175-8fef-a9387c614667" providerId="ADAL" clId="{C93B3E0F-9B74-419D-AAB2-923CADF9FC2B}" dt="2024-01-09T17:46:34.216" v="1360" actId="478"/>
          <ac:picMkLst>
            <pc:docMk/>
            <pc:sldMk cId="2404604504" sldId="273"/>
            <ac:picMk id="6" creationId="{96F2C94F-31D7-502C-7991-B747220F7FF1}"/>
          </ac:picMkLst>
        </pc:picChg>
      </pc:sldChg>
      <pc:sldChg chg="addSp delSp modSp new del mod setBg">
        <pc:chgData name="Kirk, Bradley (STFC,RAL,ISIS)" userId="451a0920-fa50-4175-8fef-a9387c614667" providerId="ADAL" clId="{C93B3E0F-9B74-419D-AAB2-923CADF9FC2B}" dt="2024-01-09T18:07:34.753" v="1425" actId="47"/>
        <pc:sldMkLst>
          <pc:docMk/>
          <pc:sldMk cId="1043960942" sldId="274"/>
        </pc:sldMkLst>
        <pc:spChg chg="mod">
          <ac:chgData name="Kirk, Bradley (STFC,RAL,ISIS)" userId="451a0920-fa50-4175-8fef-a9387c614667" providerId="ADAL" clId="{C93B3E0F-9B74-419D-AAB2-923CADF9FC2B}" dt="2024-01-09T17:59:30.137" v="1371" actId="26606"/>
          <ac:spMkLst>
            <pc:docMk/>
            <pc:sldMk cId="1043960942" sldId="274"/>
            <ac:spMk id="2" creationId="{69D7ECC4-FA3C-73F0-B7D9-2DE0D4218064}"/>
          </ac:spMkLst>
        </pc:spChg>
        <pc:spChg chg="del">
          <ac:chgData name="Kirk, Bradley (STFC,RAL,ISIS)" userId="451a0920-fa50-4175-8fef-a9387c614667" providerId="ADAL" clId="{C93B3E0F-9B74-419D-AAB2-923CADF9FC2B}" dt="2024-01-09T17:59:30.137" v="1371" actId="26606"/>
          <ac:spMkLst>
            <pc:docMk/>
            <pc:sldMk cId="1043960942" sldId="274"/>
            <ac:spMk id="3" creationId="{FEEF791C-87F0-CCEB-9A2B-6AB2E5DA271B}"/>
          </ac:spMkLst>
        </pc:spChg>
        <pc:spChg chg="mod">
          <ac:chgData name="Kirk, Bradley (STFC,RAL,ISIS)" userId="451a0920-fa50-4175-8fef-a9387c614667" providerId="ADAL" clId="{C93B3E0F-9B74-419D-AAB2-923CADF9FC2B}" dt="2024-01-09T17:59:30.137" v="1371" actId="26606"/>
          <ac:spMkLst>
            <pc:docMk/>
            <pc:sldMk cId="1043960942" sldId="274"/>
            <ac:spMk id="4" creationId="{AC48F649-E10B-FD24-75E0-039ABF95DA31}"/>
          </ac:spMkLst>
        </pc:spChg>
        <pc:spChg chg="add">
          <ac:chgData name="Kirk, Bradley (STFC,RAL,ISIS)" userId="451a0920-fa50-4175-8fef-a9387c614667" providerId="ADAL" clId="{C93B3E0F-9B74-419D-AAB2-923CADF9FC2B}" dt="2024-01-09T17:59:30.137" v="1371" actId="26606"/>
          <ac:spMkLst>
            <pc:docMk/>
            <pc:sldMk cId="1043960942" sldId="274"/>
            <ac:spMk id="11" creationId="{8FC9BE17-9A7B-462D-AE50-3D8777387304}"/>
          </ac:spMkLst>
        </pc:spChg>
        <pc:spChg chg="add">
          <ac:chgData name="Kirk, Bradley (STFC,RAL,ISIS)" userId="451a0920-fa50-4175-8fef-a9387c614667" providerId="ADAL" clId="{C93B3E0F-9B74-419D-AAB2-923CADF9FC2B}" dt="2024-01-09T17:59:30.137" v="1371" actId="26606"/>
          <ac:spMkLst>
            <pc:docMk/>
            <pc:sldMk cId="1043960942" sldId="274"/>
            <ac:spMk id="13" creationId="{3EBE8569-6AEC-4B8C-8D53-2DE337CDBA65}"/>
          </ac:spMkLst>
        </pc:spChg>
        <pc:spChg chg="add">
          <ac:chgData name="Kirk, Bradley (STFC,RAL,ISIS)" userId="451a0920-fa50-4175-8fef-a9387c614667" providerId="ADAL" clId="{C93B3E0F-9B74-419D-AAB2-923CADF9FC2B}" dt="2024-01-09T17:59:30.137" v="1371" actId="26606"/>
          <ac:spMkLst>
            <pc:docMk/>
            <pc:sldMk cId="1043960942" sldId="274"/>
            <ac:spMk id="15" creationId="{55D4142C-5077-457F-A6AD-3FECFDB39685}"/>
          </ac:spMkLst>
        </pc:spChg>
        <pc:spChg chg="add">
          <ac:chgData name="Kirk, Bradley (STFC,RAL,ISIS)" userId="451a0920-fa50-4175-8fef-a9387c614667" providerId="ADAL" clId="{C93B3E0F-9B74-419D-AAB2-923CADF9FC2B}" dt="2024-01-09T17:59:30.137" v="1371" actId="26606"/>
          <ac:spMkLst>
            <pc:docMk/>
            <pc:sldMk cId="1043960942" sldId="274"/>
            <ac:spMk id="17" creationId="{7A5F0580-5EE9-419F-96EE-B6529EF6E7D0}"/>
          </ac:spMkLst>
        </pc:spChg>
        <pc:picChg chg="add mod ord">
          <ac:chgData name="Kirk, Bradley (STFC,RAL,ISIS)" userId="451a0920-fa50-4175-8fef-a9387c614667" providerId="ADAL" clId="{C93B3E0F-9B74-419D-AAB2-923CADF9FC2B}" dt="2024-01-09T18:00:16.278" v="1379" actId="1076"/>
          <ac:picMkLst>
            <pc:docMk/>
            <pc:sldMk cId="1043960942" sldId="274"/>
            <ac:picMk id="6" creationId="{C93E34AB-815B-09FA-ABE6-6447D8C37194}"/>
          </ac:picMkLst>
        </pc:picChg>
      </pc:sldChg>
      <pc:sldChg chg="modSp new mod">
        <pc:chgData name="Kirk, Bradley (STFC,RAL,ISIS)" userId="451a0920-fa50-4175-8fef-a9387c614667" providerId="ADAL" clId="{C93B3E0F-9B74-419D-AAB2-923CADF9FC2B}" dt="2024-01-09T18:07:38.375" v="1428" actId="20577"/>
        <pc:sldMkLst>
          <pc:docMk/>
          <pc:sldMk cId="3249977926" sldId="274"/>
        </pc:sldMkLst>
        <pc:spChg chg="mod">
          <ac:chgData name="Kirk, Bradley (STFC,RAL,ISIS)" userId="451a0920-fa50-4175-8fef-a9387c614667" providerId="ADAL" clId="{C93B3E0F-9B74-419D-AAB2-923CADF9FC2B}" dt="2024-01-09T18:07:38.375" v="1428" actId="20577"/>
          <ac:spMkLst>
            <pc:docMk/>
            <pc:sldMk cId="3249977926" sldId="274"/>
            <ac:spMk id="4" creationId="{A474474B-CB82-4B95-C88C-67BB5197C1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D1871-DB3F-45B2-B837-739CA8991ADB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1425D-85E9-4ED4-8E7B-F7F59B83A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0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floor layouts R8 / R9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1425D-85E9-4ED4-8E7B-F7F59B83AC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2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1425D-85E9-4ED4-8E7B-F7F59B83AC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2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1425D-85E9-4ED4-8E7B-F7F59B83AC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3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Out of crane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1425D-85E9-4ED4-8E7B-F7F59B83AC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17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Larger vessels save space on flanges and joints. </a:t>
            </a:r>
          </a:p>
          <a:p>
            <a:r>
              <a:rPr lang="en-GB" dirty="0"/>
              <a:t>Makes other units harder to design. Integration of equipment and beam line needs looking into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1425D-85E9-4ED4-8E7B-F7F59B83AC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7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Larger vessels save space on flanges and joints. </a:t>
            </a:r>
          </a:p>
          <a:p>
            <a:r>
              <a:rPr lang="en-GB" dirty="0"/>
              <a:t>Makes other units harder to design. Integration of equipment and beam line needs looking into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1425D-85E9-4ED4-8E7B-F7F59B83AC1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68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1425D-85E9-4ED4-8E7B-F7F59B83AC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95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FFA Layout January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Bradley Kirk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10/01/2024</a:t>
            </a:r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C7F80B-BE78-2F68-210D-48AF61B5A0D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387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FFA – Layout Begins, available space?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B1452B-3000-A374-A1D3-95B1B6C8C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869793"/>
            <a:ext cx="10363568" cy="598820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4964229-C57C-244D-954A-15F5FC479B0A}"/>
              </a:ext>
            </a:extLst>
          </p:cNvPr>
          <p:cNvSpPr txBox="1">
            <a:spLocks/>
          </p:cNvSpPr>
          <p:nvPr/>
        </p:nvSpPr>
        <p:spPr>
          <a:xfrm>
            <a:off x="3505201" y="1622426"/>
            <a:ext cx="2457449" cy="6286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400" b="1" dirty="0">
                <a:solidFill>
                  <a:srgbClr val="7030A0"/>
                </a:solidFill>
              </a:rPr>
              <a:t>Power and water services</a:t>
            </a:r>
          </a:p>
        </p:txBody>
      </p:sp>
    </p:spTree>
    <p:extLst>
      <p:ext uri="{BB962C8B-B14F-4D97-AF65-F5344CB8AC3E}">
        <p14:creationId xmlns:p14="http://schemas.microsoft.com/office/powerpoint/2010/main" val="364837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35F4912-D9E5-9DBE-AFF7-57A89FDD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896579"/>
            <a:ext cx="9267825" cy="5961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54B253-B147-801C-9283-CC94B7A2C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11" y="1284105"/>
            <a:ext cx="5886771" cy="405111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4E2671A-F110-15A7-1545-BF7F748C1B6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387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FFA – Layout Begins, available space?</a:t>
            </a:r>
          </a:p>
        </p:txBody>
      </p:sp>
    </p:spTree>
    <p:extLst>
      <p:ext uri="{BB962C8B-B14F-4D97-AF65-F5344CB8AC3E}">
        <p14:creationId xmlns:p14="http://schemas.microsoft.com/office/powerpoint/2010/main" val="266018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91E4-A360-76F0-4BBA-D0109DCC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2A8CA-3D65-3548-6C4E-3027B5DBCC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4474B-CB82-4B95-C88C-67BB5197C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97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1CFE-027D-3116-A573-638E7039194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387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FFA Location/layout options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DE65ACD-3E29-983E-EBFE-9137D72A1FEF}"/>
              </a:ext>
            </a:extLst>
          </p:cNvPr>
          <p:cNvSpPr txBox="1">
            <a:spLocks/>
          </p:cNvSpPr>
          <p:nvPr/>
        </p:nvSpPr>
        <p:spPr>
          <a:xfrm>
            <a:off x="266700" y="1304925"/>
            <a:ext cx="946785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B933C-AB37-0A5F-34C4-010183E57B86}"/>
              </a:ext>
            </a:extLst>
          </p:cNvPr>
          <p:cNvSpPr txBox="1">
            <a:spLocks/>
          </p:cNvSpPr>
          <p:nvPr/>
        </p:nvSpPr>
        <p:spPr>
          <a:xfrm>
            <a:off x="266700" y="1304925"/>
            <a:ext cx="10363200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Assumptions:</a:t>
            </a:r>
          </a:p>
          <a:p>
            <a:r>
              <a:rPr lang="en-GB" dirty="0"/>
              <a:t>Magnets are the basic 2D profile _ Iron yoke</a:t>
            </a:r>
          </a:p>
          <a:p>
            <a:r>
              <a:rPr lang="en-GB" dirty="0"/>
              <a:t>Transfer line needs more detail</a:t>
            </a:r>
          </a:p>
          <a:p>
            <a:r>
              <a:rPr lang="en-GB" dirty="0"/>
              <a:t>An updated injection plan is needed</a:t>
            </a:r>
          </a:p>
          <a:p>
            <a:r>
              <a:rPr lang="en-GB" dirty="0"/>
              <a:t>Diagnostics units and number of units needs updating</a:t>
            </a:r>
          </a:p>
          <a:p>
            <a:r>
              <a:rPr lang="en-GB" dirty="0"/>
              <a:t>RF cavities Ferrite and MA for positional (straight section comparison)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98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671A0-C718-7B5A-BEFC-000EC337B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0" t="4983" r="1131" b="2916"/>
          <a:stretch/>
        </p:blipFill>
        <p:spPr>
          <a:xfrm>
            <a:off x="0" y="1286933"/>
            <a:ext cx="12192000" cy="557106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F239635-A714-F71E-3FC6-17058A6652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387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FFA - R8/R9 Floor plan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53F29C-92A1-EA32-F320-C69FC61BCC31}"/>
              </a:ext>
            </a:extLst>
          </p:cNvPr>
          <p:cNvSpPr txBox="1">
            <a:spLocks/>
          </p:cNvSpPr>
          <p:nvPr/>
        </p:nvSpPr>
        <p:spPr>
          <a:xfrm>
            <a:off x="8372475" y="4708526"/>
            <a:ext cx="1371599" cy="9387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b="1" dirty="0">
                <a:solidFill>
                  <a:srgbClr val="7030A0"/>
                </a:solidFill>
              </a:rPr>
              <a:t>R9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15592D-2C68-3BC9-8FC5-5D2FEF77617A}"/>
              </a:ext>
            </a:extLst>
          </p:cNvPr>
          <p:cNvSpPr txBox="1">
            <a:spLocks/>
          </p:cNvSpPr>
          <p:nvPr/>
        </p:nvSpPr>
        <p:spPr>
          <a:xfrm>
            <a:off x="1762126" y="4708526"/>
            <a:ext cx="1371599" cy="9387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400" b="1" dirty="0">
                <a:solidFill>
                  <a:srgbClr val="7030A0"/>
                </a:solidFill>
              </a:rPr>
              <a:t>R8</a:t>
            </a:r>
          </a:p>
        </p:txBody>
      </p:sp>
    </p:spTree>
    <p:extLst>
      <p:ext uri="{BB962C8B-B14F-4D97-AF65-F5344CB8AC3E}">
        <p14:creationId xmlns:p14="http://schemas.microsoft.com/office/powerpoint/2010/main" val="369937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FC3DE-98DB-A17C-59A6-1B83FC889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" b="494"/>
          <a:stretch/>
        </p:blipFill>
        <p:spPr>
          <a:xfrm>
            <a:off x="0" y="1043227"/>
            <a:ext cx="12191999" cy="47872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F239635-A714-F71E-3FC6-17058A6652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387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FFA - R9 Split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6FB1ED-8C60-B7A1-5CDA-FD8FB3D341E0}"/>
              </a:ext>
            </a:extLst>
          </p:cNvPr>
          <p:cNvSpPr txBox="1">
            <a:spLocks/>
          </p:cNvSpPr>
          <p:nvPr/>
        </p:nvSpPr>
        <p:spPr>
          <a:xfrm>
            <a:off x="9601200" y="2336801"/>
            <a:ext cx="2114550" cy="9387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400" b="1" dirty="0">
                <a:solidFill>
                  <a:srgbClr val="7030A0"/>
                </a:solidFill>
              </a:rPr>
              <a:t>Technology</a:t>
            </a:r>
          </a:p>
          <a:p>
            <a:pPr algn="ctr"/>
            <a:endParaRPr lang="en-GB" sz="2400" b="1" dirty="0">
              <a:solidFill>
                <a:srgbClr val="7030A0"/>
              </a:solidFill>
            </a:endParaRPr>
          </a:p>
          <a:p>
            <a:pPr algn="ctr"/>
            <a:r>
              <a:rPr lang="en-GB" sz="2400" b="1" dirty="0">
                <a:solidFill>
                  <a:srgbClr val="7030A0"/>
                </a:solidFill>
              </a:rPr>
              <a:t>Equipment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1CBB5C7-FA9D-1D4D-6A81-49B860EF0A71}"/>
              </a:ext>
            </a:extLst>
          </p:cNvPr>
          <p:cNvSpPr txBox="1">
            <a:spLocks/>
          </p:cNvSpPr>
          <p:nvPr/>
        </p:nvSpPr>
        <p:spPr>
          <a:xfrm>
            <a:off x="9429750" y="3962400"/>
            <a:ext cx="2762249" cy="15811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400" b="1" dirty="0">
                <a:solidFill>
                  <a:srgbClr val="7030A0"/>
                </a:solidFill>
              </a:rPr>
              <a:t>Metrology and Additive Manufacturing  </a:t>
            </a:r>
          </a:p>
        </p:txBody>
      </p:sp>
    </p:spTree>
    <p:extLst>
      <p:ext uri="{BB962C8B-B14F-4D97-AF65-F5344CB8AC3E}">
        <p14:creationId xmlns:p14="http://schemas.microsoft.com/office/powerpoint/2010/main" val="379121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239635-A714-F71E-3FC6-17058A6652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387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FFA - FETS Transfer 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DD006-28C9-B9D0-F6AD-01C9CAA7C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9965"/>
            <a:ext cx="12192000" cy="47580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DB9336-2A6A-A548-C2FD-C1DD43796C03}"/>
              </a:ext>
            </a:extLst>
          </p:cNvPr>
          <p:cNvSpPr txBox="1">
            <a:spLocks/>
          </p:cNvSpPr>
          <p:nvPr/>
        </p:nvSpPr>
        <p:spPr>
          <a:xfrm rot="21364368">
            <a:off x="6286500" y="3927476"/>
            <a:ext cx="2762249" cy="6286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400" b="1" dirty="0">
                <a:solidFill>
                  <a:srgbClr val="7030A0"/>
                </a:solidFill>
              </a:rPr>
              <a:t>Transfer line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CB2274-29BC-EEBF-FD53-F99C0A8AE616}"/>
              </a:ext>
            </a:extLst>
          </p:cNvPr>
          <p:cNvSpPr txBox="1">
            <a:spLocks/>
          </p:cNvSpPr>
          <p:nvPr/>
        </p:nvSpPr>
        <p:spPr>
          <a:xfrm rot="16200000">
            <a:off x="4977594" y="4741082"/>
            <a:ext cx="1627213" cy="6286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600" b="1" dirty="0">
                <a:solidFill>
                  <a:srgbClr val="7030A0"/>
                </a:solidFill>
              </a:rPr>
              <a:t>Sub Station</a:t>
            </a:r>
          </a:p>
        </p:txBody>
      </p:sp>
    </p:spTree>
    <p:extLst>
      <p:ext uri="{BB962C8B-B14F-4D97-AF65-F5344CB8AC3E}">
        <p14:creationId xmlns:p14="http://schemas.microsoft.com/office/powerpoint/2010/main" val="315805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239635-A714-F71E-3FC6-17058A6652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387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FFA - R9 Shielding options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DEF863-EAE1-EBF3-A141-DA0914F52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" t="1890" r="956" b="1548"/>
          <a:stretch/>
        </p:blipFill>
        <p:spPr>
          <a:xfrm>
            <a:off x="1433512" y="938741"/>
            <a:ext cx="93249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8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022D2-D0C2-B190-79D5-F3E3F6191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60" y="728412"/>
            <a:ext cx="9688277" cy="55824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F239635-A714-F71E-3FC6-17058A6652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387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FFA - R9 Shielding options</a:t>
            </a:r>
          </a:p>
        </p:txBody>
      </p:sp>
    </p:spTree>
    <p:extLst>
      <p:ext uri="{BB962C8B-B14F-4D97-AF65-F5344CB8AC3E}">
        <p14:creationId xmlns:p14="http://schemas.microsoft.com/office/powerpoint/2010/main" val="251527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3896A-8AFC-2503-2722-1364DB4E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10" y="938741"/>
            <a:ext cx="5430857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F2C94F-31D7-502C-7991-B747220F7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248" y="938741"/>
            <a:ext cx="5455138" cy="4473212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CB7C6E4-43A2-C291-37FD-D2B72CA484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387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FFA – Initial Vacuum thoughts</a:t>
            </a:r>
          </a:p>
        </p:txBody>
      </p:sp>
    </p:spTree>
    <p:extLst>
      <p:ext uri="{BB962C8B-B14F-4D97-AF65-F5344CB8AC3E}">
        <p14:creationId xmlns:p14="http://schemas.microsoft.com/office/powerpoint/2010/main" val="384568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3896A-8AFC-2503-2722-1364DB4E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10" y="938741"/>
            <a:ext cx="5430857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CB7C6E4-43A2-C291-37FD-D2B72CA484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387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FFA – Initial Vacuum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04584-8F90-D5E8-1241-0368CECB8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467" y="1009824"/>
            <a:ext cx="4916032" cy="468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04504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6" ma:contentTypeDescription="Create a new document." ma:contentTypeScope="" ma:versionID="3f32205e828f7673b0b9b0d9eebf48ef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eb6983e8a2aa9e49efed4522fdaf97eb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253726-C6DC-4C48-BF6A-3E1423463D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9237DF-6E98-4AFD-A1AD-E1C9D616A3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DF670E-3DD2-40A0-8524-D0B4771A7312}">
  <ds:schemaRefs>
    <ds:schemaRef ds:uri="http://schemas.microsoft.com/office/2006/metadata/properties"/>
    <ds:schemaRef ds:uri="http://schemas.microsoft.com/office/infopath/2007/PartnerControls"/>
    <ds:schemaRef ds:uri="4367b676-3231-4229-b246-27e36f6a6ea0"/>
    <ds:schemaRef ds:uri="7a6c5452-7205-4e2c-a322-0d36e47a40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191</Words>
  <Application>Microsoft Office PowerPoint</Application>
  <PresentationFormat>Widescreen</PresentationFormat>
  <Paragraphs>44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1_Title slide</vt:lpstr>
      <vt:lpstr>2_Triangles</vt:lpstr>
      <vt:lpstr>3_Pattern</vt:lpstr>
      <vt:lpstr>4_Blank Layouts</vt:lpstr>
      <vt:lpstr>FFA Layout January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Kirk, Bradley (STFC,RAL,ISIS)</cp:lastModifiedBy>
  <cp:revision>6</cp:revision>
  <dcterms:created xsi:type="dcterms:W3CDTF">2023-01-10T12:41:06Z</dcterms:created>
  <dcterms:modified xsi:type="dcterms:W3CDTF">2024-01-10T09:53:54Z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</Properties>
</file>